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6" r:id="rId5"/>
    <p:sldId id="265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7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3D7FC8-B9C4-4098-AE30-B7F0BA506811}" v="139" dt="2023-08-24T05:23:53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下口 泰輝" userId="7095784b-2bdb-4387-9adf-5b2143d1b3b2" providerId="ADAL" clId="{6C3D7FC8-B9C4-4098-AE30-B7F0BA506811}"/>
    <pc:docChg chg="undo custSel addSld delSld modSld sldOrd">
      <pc:chgData name="下口 泰輝" userId="7095784b-2bdb-4387-9adf-5b2143d1b3b2" providerId="ADAL" clId="{6C3D7FC8-B9C4-4098-AE30-B7F0BA506811}" dt="2023-08-24T05:24:18.447" v="3616" actId="478"/>
      <pc:docMkLst>
        <pc:docMk/>
      </pc:docMkLst>
      <pc:sldChg chg="addSp delSp modSp add mod">
        <pc:chgData name="下口 泰輝" userId="7095784b-2bdb-4387-9adf-5b2143d1b3b2" providerId="ADAL" clId="{6C3D7FC8-B9C4-4098-AE30-B7F0BA506811}" dt="2023-08-24T05:24:18.447" v="3616" actId="478"/>
        <pc:sldMkLst>
          <pc:docMk/>
          <pc:sldMk cId="0" sldId="256"/>
        </pc:sldMkLst>
        <pc:spChg chg="add del mod">
          <ac:chgData name="下口 泰輝" userId="7095784b-2bdb-4387-9adf-5b2143d1b3b2" providerId="ADAL" clId="{6C3D7FC8-B9C4-4098-AE30-B7F0BA506811}" dt="2023-08-24T05:24:18.447" v="3616" actId="478"/>
          <ac:spMkLst>
            <pc:docMk/>
            <pc:sldMk cId="0" sldId="256"/>
            <ac:spMk id="6" creationId="{BBAC51FF-C677-2FE6-48E6-31E2ACFACAE6}"/>
          </ac:spMkLst>
        </pc:spChg>
        <pc:spChg chg="mod">
          <ac:chgData name="下口 泰輝" userId="7095784b-2bdb-4387-9adf-5b2143d1b3b2" providerId="ADAL" clId="{6C3D7FC8-B9C4-4098-AE30-B7F0BA506811}" dt="2023-08-24T02:22:58.020" v="141" actId="404"/>
          <ac:spMkLst>
            <pc:docMk/>
            <pc:sldMk cId="0" sldId="256"/>
            <ac:spMk id="13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2:41.636" v="118" actId="1076"/>
          <ac:spMkLst>
            <pc:docMk/>
            <pc:sldMk cId="0" sldId="256"/>
            <ac:spMk id="133" creationId="{00000000-0000-0000-0000-000000000000}"/>
          </ac:spMkLst>
        </pc:spChg>
        <pc:picChg chg="add del mod">
          <ac:chgData name="下口 泰輝" userId="7095784b-2bdb-4387-9adf-5b2143d1b3b2" providerId="ADAL" clId="{6C3D7FC8-B9C4-4098-AE30-B7F0BA506811}" dt="2023-08-24T02:59:54.454" v="1232" actId="478"/>
          <ac:picMkLst>
            <pc:docMk/>
            <pc:sldMk cId="0" sldId="256"/>
            <ac:picMk id="3" creationId="{6C37AFF5-BAB2-AFE4-A041-84F5797BA316}"/>
          </ac:picMkLst>
        </pc:picChg>
        <pc:picChg chg="add del mod">
          <ac:chgData name="下口 泰輝" userId="7095784b-2bdb-4387-9adf-5b2143d1b3b2" providerId="ADAL" clId="{6C3D7FC8-B9C4-4098-AE30-B7F0BA506811}" dt="2023-08-24T05:24:14.872" v="3614" actId="478"/>
          <ac:picMkLst>
            <pc:docMk/>
            <pc:sldMk cId="0" sldId="256"/>
            <ac:picMk id="5" creationId="{24186E0D-B61C-50C5-86A6-F6CFE84034D9}"/>
          </ac:picMkLst>
        </pc:picChg>
      </pc:sldChg>
      <pc:sldChg chg="addSp delSp modSp add mod">
        <pc:chgData name="下口 泰輝" userId="7095784b-2bdb-4387-9adf-5b2143d1b3b2" providerId="ADAL" clId="{6C3D7FC8-B9C4-4098-AE30-B7F0BA506811}" dt="2023-08-24T02:52:31.594" v="1040" actId="1076"/>
        <pc:sldMkLst>
          <pc:docMk/>
          <pc:sldMk cId="0" sldId="257"/>
        </pc:sldMkLst>
        <pc:spChg chg="mod">
          <ac:chgData name="下口 泰輝" userId="7095784b-2bdb-4387-9adf-5b2143d1b3b2" providerId="ADAL" clId="{6C3D7FC8-B9C4-4098-AE30-B7F0BA506811}" dt="2023-08-24T02:27:50.694" v="271" actId="107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8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1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0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1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2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3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4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4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4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4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4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52:06.838" v="1034" actId="20577"/>
          <ac:spMkLst>
            <pc:docMk/>
            <pc:sldMk cId="0" sldId="257"/>
            <ac:spMk id="24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52:21.803" v="1038" actId="1076"/>
          <ac:spMkLst>
            <pc:docMk/>
            <pc:sldMk cId="0" sldId="257"/>
            <ac:spMk id="250" creationId="{00000000-0000-0000-0000-000000000000}"/>
          </ac:spMkLst>
        </pc:spChg>
        <pc:spChg chg="del mod">
          <ac:chgData name="下口 泰輝" userId="7095784b-2bdb-4387-9adf-5b2143d1b3b2" providerId="ADAL" clId="{6C3D7FC8-B9C4-4098-AE30-B7F0BA506811}" dt="2023-08-24T02:27:39.969" v="269" actId="478"/>
          <ac:spMkLst>
            <pc:docMk/>
            <pc:sldMk cId="0" sldId="257"/>
            <ac:spMk id="252" creationId="{00000000-0000-0000-0000-000000000000}"/>
          </ac:spMkLst>
        </pc:spChg>
        <pc:spChg chg="del mod topLvl">
          <ac:chgData name="下口 泰輝" userId="7095784b-2bdb-4387-9adf-5b2143d1b3b2" providerId="ADAL" clId="{6C3D7FC8-B9C4-4098-AE30-B7F0BA506811}" dt="2023-08-24T02:25:40.797" v="206" actId="478"/>
          <ac:spMkLst>
            <pc:docMk/>
            <pc:sldMk cId="0" sldId="257"/>
            <ac:spMk id="255" creationId="{00000000-0000-0000-0000-000000000000}"/>
          </ac:spMkLst>
        </pc:spChg>
        <pc:spChg chg="del mod topLvl">
          <ac:chgData name="下口 泰輝" userId="7095784b-2bdb-4387-9adf-5b2143d1b3b2" providerId="ADAL" clId="{6C3D7FC8-B9C4-4098-AE30-B7F0BA506811}" dt="2023-08-24T02:25:46.447" v="207" actId="478"/>
          <ac:spMkLst>
            <pc:docMk/>
            <pc:sldMk cId="0" sldId="257"/>
            <ac:spMk id="25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52:12.460" v="1037" actId="20577"/>
          <ac:spMkLst>
            <pc:docMk/>
            <pc:sldMk cId="0" sldId="257"/>
            <ac:spMk id="26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52:31.594" v="1040" actId="1076"/>
          <ac:spMkLst>
            <pc:docMk/>
            <pc:sldMk cId="0" sldId="257"/>
            <ac:spMk id="26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51:40.903" v="952" actId="20577"/>
          <ac:spMkLst>
            <pc:docMk/>
            <pc:sldMk cId="0" sldId="257"/>
            <ac:spMk id="26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52:26.029" v="1039" actId="1076"/>
          <ac:spMkLst>
            <pc:docMk/>
            <pc:sldMk cId="0" sldId="257"/>
            <ac:spMk id="26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6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6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6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6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6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8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2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0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1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2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3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4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5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6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8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3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0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1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2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3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4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5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6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8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4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5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5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5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5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5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5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2:23:52.583" v="143" actId="947"/>
          <ac:spMkLst>
            <pc:docMk/>
            <pc:sldMk cId="0" sldId="257"/>
            <ac:spMk id="506" creationId="{00000000-0000-0000-0000-000000000000}"/>
          </ac:spMkLst>
        </pc:spChg>
        <pc:grpChg chg="mod">
          <ac:chgData name="下口 泰輝" userId="7095784b-2bdb-4387-9adf-5b2143d1b3b2" providerId="ADAL" clId="{6C3D7FC8-B9C4-4098-AE30-B7F0BA506811}" dt="2023-08-24T02:25:56.129" v="209" actId="1076"/>
          <ac:grpSpMkLst>
            <pc:docMk/>
            <pc:sldMk cId="0" sldId="257"/>
            <ac:grpSpMk id="178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5:37.475" v="205" actId="478"/>
          <ac:grpSpMkLst>
            <pc:docMk/>
            <pc:sldMk cId="0" sldId="257"/>
            <ac:grpSpMk id="198" creationId="{00000000-0000-0000-0000-000000000000}"/>
          </ac:grpSpMkLst>
        </pc:grpChg>
        <pc:grpChg chg="mod">
          <ac:chgData name="下口 泰輝" userId="7095784b-2bdb-4387-9adf-5b2143d1b3b2" providerId="ADAL" clId="{6C3D7FC8-B9C4-4098-AE30-B7F0BA506811}" dt="2023-08-24T02:51:15.783" v="936" actId="1076"/>
          <ac:grpSpMkLst>
            <pc:docMk/>
            <pc:sldMk cId="0" sldId="257"/>
            <ac:grpSpMk id="248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5:40.797" v="206" actId="478"/>
          <ac:grpSpMkLst>
            <pc:docMk/>
            <pc:sldMk cId="0" sldId="257"/>
            <ac:grpSpMk id="254" creationId="{00000000-0000-0000-0000-000000000000}"/>
          </ac:grpSpMkLst>
        </pc:grpChg>
        <pc:grpChg chg="mod">
          <ac:chgData name="下口 泰輝" userId="7095784b-2bdb-4387-9adf-5b2143d1b3b2" providerId="ADAL" clId="{6C3D7FC8-B9C4-4098-AE30-B7F0BA506811}" dt="2023-08-24T02:51:09.372" v="935" actId="1076"/>
          <ac:grpSpMkLst>
            <pc:docMk/>
            <pc:sldMk cId="0" sldId="257"/>
            <ac:grpSpMk id="259" creationId="{00000000-0000-0000-0000-000000000000}"/>
          </ac:grpSpMkLst>
        </pc:grpChg>
        <pc:grpChg chg="add del mod">
          <ac:chgData name="下口 泰輝" userId="7095784b-2bdb-4387-9adf-5b2143d1b3b2" providerId="ADAL" clId="{6C3D7FC8-B9C4-4098-AE30-B7F0BA506811}" dt="2023-08-24T02:51:30.965" v="939" actId="1076"/>
          <ac:grpSpMkLst>
            <pc:docMk/>
            <pc:sldMk cId="0" sldId="257"/>
            <ac:grpSpMk id="262" creationId="{00000000-0000-0000-0000-000000000000}"/>
          </ac:grpSpMkLst>
        </pc:grpChg>
        <pc:cxnChg chg="del mod">
          <ac:chgData name="下口 泰輝" userId="7095784b-2bdb-4387-9adf-5b2143d1b3b2" providerId="ADAL" clId="{6C3D7FC8-B9C4-4098-AE30-B7F0BA506811}" dt="2023-08-24T02:27:42.225" v="270" actId="478"/>
          <ac:cxnSpMkLst>
            <pc:docMk/>
            <pc:sldMk cId="0" sldId="257"/>
            <ac:cxnSpMk id="251" creationId="{00000000-0000-0000-0000-000000000000}"/>
          </ac:cxnSpMkLst>
        </pc:cxnChg>
        <pc:cxnChg chg="del">
          <ac:chgData name="下口 泰輝" userId="7095784b-2bdb-4387-9adf-5b2143d1b3b2" providerId="ADAL" clId="{6C3D7FC8-B9C4-4098-AE30-B7F0BA506811}" dt="2023-08-24T02:25:31.945" v="204" actId="478"/>
          <ac:cxnSpMkLst>
            <pc:docMk/>
            <pc:sldMk cId="0" sldId="257"/>
            <ac:cxnSpMk id="253" creationId="{00000000-0000-0000-0000-000000000000}"/>
          </ac:cxnSpMkLst>
        </pc:cxnChg>
        <pc:cxnChg chg="mod">
          <ac:chgData name="下口 泰輝" userId="7095784b-2bdb-4387-9adf-5b2143d1b3b2" providerId="ADAL" clId="{6C3D7FC8-B9C4-4098-AE30-B7F0BA506811}" dt="2023-08-24T02:25:51.588" v="208" actId="1076"/>
          <ac:cxnSpMkLst>
            <pc:docMk/>
            <pc:sldMk cId="0" sldId="257"/>
            <ac:cxnSpMk id="257" creationId="{00000000-0000-0000-0000-000000000000}"/>
          </ac:cxnSpMkLst>
        </pc:cxnChg>
      </pc:sldChg>
      <pc:sldChg chg="addSp delSp modSp add mod">
        <pc:chgData name="下口 泰輝" userId="7095784b-2bdb-4387-9adf-5b2143d1b3b2" providerId="ADAL" clId="{6C3D7FC8-B9C4-4098-AE30-B7F0BA506811}" dt="2023-08-24T02:48:01.928" v="805" actId="20577"/>
        <pc:sldMkLst>
          <pc:docMk/>
          <pc:sldMk cId="0" sldId="264"/>
        </pc:sldMkLst>
        <pc:spChg chg="add del mod">
          <ac:chgData name="下口 泰輝" userId="7095784b-2bdb-4387-9adf-5b2143d1b3b2" providerId="ADAL" clId="{6C3D7FC8-B9C4-4098-AE30-B7F0BA506811}" dt="2023-08-24T02:31:00.344" v="405"/>
          <ac:spMkLst>
            <pc:docMk/>
            <pc:sldMk cId="0" sldId="264"/>
            <ac:spMk id="2" creationId="{7AA26203-1D50-9F53-492B-5BE4F682596A}"/>
          </ac:spMkLst>
        </pc:spChg>
        <pc:spChg chg="add mod">
          <ac:chgData name="下口 泰輝" userId="7095784b-2bdb-4387-9adf-5b2143d1b3b2" providerId="ADAL" clId="{6C3D7FC8-B9C4-4098-AE30-B7F0BA506811}" dt="2023-08-24T02:47:25.847" v="798" actId="20577"/>
          <ac:spMkLst>
            <pc:docMk/>
            <pc:sldMk cId="0" sldId="264"/>
            <ac:spMk id="4" creationId="{7BF79716-072A-9229-9DC9-DB9CEB9B7DED}"/>
          </ac:spMkLst>
        </pc:spChg>
        <pc:spChg chg="mod">
          <ac:chgData name="下口 泰輝" userId="7095784b-2bdb-4387-9adf-5b2143d1b3b2" providerId="ADAL" clId="{6C3D7FC8-B9C4-4098-AE30-B7F0BA506811}" dt="2023-08-24T02:48:01.928" v="805" actId="20577"/>
          <ac:spMkLst>
            <pc:docMk/>
            <pc:sldMk cId="0" sldId="264"/>
            <ac:spMk id="1314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315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316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317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54.696" v="377" actId="478"/>
          <ac:spMkLst>
            <pc:docMk/>
            <pc:sldMk cId="0" sldId="264"/>
            <ac:spMk id="1324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83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84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85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86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87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88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89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90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591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19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0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1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2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3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4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5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6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7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2:29:47.316" v="374" actId="478"/>
          <ac:spMkLst>
            <pc:docMk/>
            <pc:sldMk cId="0" sldId="264"/>
            <ac:spMk id="1728" creationId="{00000000-0000-0000-0000-000000000000}"/>
          </ac:spMkLst>
        </pc:spChg>
        <pc:grpChg chg="add mod">
          <ac:chgData name="下口 泰輝" userId="7095784b-2bdb-4387-9adf-5b2143d1b3b2" providerId="ADAL" clId="{6C3D7FC8-B9C4-4098-AE30-B7F0BA506811}" dt="2023-08-24T02:47:35.449" v="800" actId="1076"/>
          <ac:grpSpMkLst>
            <pc:docMk/>
            <pc:sldMk cId="0" sldId="264"/>
            <ac:grpSpMk id="3" creationId="{9712BFA0-BD14-D20F-8D4A-A6BAFC526647}"/>
          </ac:grpSpMkLst>
        </pc:grpChg>
        <pc:grpChg chg="del">
          <ac:chgData name="下口 泰輝" userId="7095784b-2bdb-4387-9adf-5b2143d1b3b2" providerId="ADAL" clId="{6C3D7FC8-B9C4-4098-AE30-B7F0BA506811}" dt="2023-08-24T02:29:47.316" v="374" actId="478"/>
          <ac:grpSpMkLst>
            <pc:docMk/>
            <pc:sldMk cId="0" sldId="264"/>
            <ac:grpSpMk id="1302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9:47.316" v="374" actId="478"/>
          <ac:grpSpMkLst>
            <pc:docMk/>
            <pc:sldMk cId="0" sldId="264"/>
            <ac:grpSpMk id="1306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9:47.316" v="374" actId="478"/>
          <ac:grpSpMkLst>
            <pc:docMk/>
            <pc:sldMk cId="0" sldId="264"/>
            <ac:grpSpMk id="1310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9:47.316" v="374" actId="478"/>
          <ac:grpSpMkLst>
            <pc:docMk/>
            <pc:sldMk cId="0" sldId="264"/>
            <ac:grpSpMk id="1318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9:47.316" v="374" actId="478"/>
          <ac:grpSpMkLst>
            <pc:docMk/>
            <pc:sldMk cId="0" sldId="264"/>
            <ac:grpSpMk id="1321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9:47.316" v="374" actId="478"/>
          <ac:grpSpMkLst>
            <pc:docMk/>
            <pc:sldMk cId="0" sldId="264"/>
            <ac:grpSpMk id="1325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2:29:47.316" v="374" actId="478"/>
          <ac:grpSpMkLst>
            <pc:docMk/>
            <pc:sldMk cId="0" sldId="264"/>
            <ac:grpSpMk id="1331" creationId="{00000000-0000-0000-0000-000000000000}"/>
          </ac:grpSpMkLst>
        </pc:grpChg>
        <pc:grpChg chg="mod">
          <ac:chgData name="下口 泰輝" userId="7095784b-2bdb-4387-9adf-5b2143d1b3b2" providerId="ADAL" clId="{6C3D7FC8-B9C4-4098-AE30-B7F0BA506811}" dt="2023-08-24T02:30:59.698" v="403" actId="164"/>
          <ac:grpSpMkLst>
            <pc:docMk/>
            <pc:sldMk cId="0" sldId="264"/>
            <ac:grpSpMk id="1335" creationId="{00000000-0000-0000-0000-000000000000}"/>
          </ac:grpSpMkLst>
        </pc:grpChg>
        <pc:grpChg chg="mod">
          <ac:chgData name="下口 泰輝" userId="7095784b-2bdb-4387-9adf-5b2143d1b3b2" providerId="ADAL" clId="{6C3D7FC8-B9C4-4098-AE30-B7F0BA506811}" dt="2023-08-24T02:30:59.698" v="403" actId="164"/>
          <ac:grpSpMkLst>
            <pc:docMk/>
            <pc:sldMk cId="0" sldId="264"/>
            <ac:grpSpMk id="1462" creationId="{00000000-0000-0000-0000-000000000000}"/>
          </ac:grpSpMkLst>
        </pc:grpChg>
        <pc:grpChg chg="mod">
          <ac:chgData name="下口 泰輝" userId="7095784b-2bdb-4387-9adf-5b2143d1b3b2" providerId="ADAL" clId="{6C3D7FC8-B9C4-4098-AE30-B7F0BA506811}" dt="2023-08-24T02:30:59.698" v="403" actId="164"/>
          <ac:grpSpMkLst>
            <pc:docMk/>
            <pc:sldMk cId="0" sldId="264"/>
            <ac:grpSpMk id="1592" creationId="{00000000-0000-0000-0000-000000000000}"/>
          </ac:grpSpMkLst>
        </pc:grpChg>
        <pc:picChg chg="add del mod">
          <ac:chgData name="下口 泰輝" userId="7095784b-2bdb-4387-9adf-5b2143d1b3b2" providerId="ADAL" clId="{6C3D7FC8-B9C4-4098-AE30-B7F0BA506811}" dt="2023-08-24T02:47:49.369" v="802" actId="478"/>
          <ac:picMkLst>
            <pc:docMk/>
            <pc:sldMk cId="0" sldId="264"/>
            <ac:picMk id="6" creationId="{3CD5B3E1-2E3A-7B20-3B42-BD490738229B}"/>
          </ac:picMkLst>
        </pc:picChg>
        <pc:cxnChg chg="del">
          <ac:chgData name="下口 泰輝" userId="7095784b-2bdb-4387-9adf-5b2143d1b3b2" providerId="ADAL" clId="{6C3D7FC8-B9C4-4098-AE30-B7F0BA506811}" dt="2023-08-24T02:29:47.316" v="374" actId="478"/>
          <ac:cxnSpMkLst>
            <pc:docMk/>
            <pc:sldMk cId="0" sldId="264"/>
            <ac:cxnSpMk id="1328" creationId="{00000000-0000-0000-0000-000000000000}"/>
          </ac:cxnSpMkLst>
        </pc:cxnChg>
        <pc:cxnChg chg="del">
          <ac:chgData name="下口 泰輝" userId="7095784b-2bdb-4387-9adf-5b2143d1b3b2" providerId="ADAL" clId="{6C3D7FC8-B9C4-4098-AE30-B7F0BA506811}" dt="2023-08-24T02:29:47.316" v="374" actId="478"/>
          <ac:cxnSpMkLst>
            <pc:docMk/>
            <pc:sldMk cId="0" sldId="264"/>
            <ac:cxnSpMk id="1329" creationId="{00000000-0000-0000-0000-000000000000}"/>
          </ac:cxnSpMkLst>
        </pc:cxnChg>
        <pc:cxnChg chg="del">
          <ac:chgData name="下口 泰輝" userId="7095784b-2bdb-4387-9adf-5b2143d1b3b2" providerId="ADAL" clId="{6C3D7FC8-B9C4-4098-AE30-B7F0BA506811}" dt="2023-08-24T02:29:47.316" v="374" actId="478"/>
          <ac:cxnSpMkLst>
            <pc:docMk/>
            <pc:sldMk cId="0" sldId="264"/>
            <ac:cxnSpMk id="1330" creationId="{00000000-0000-0000-0000-000000000000}"/>
          </ac:cxnSpMkLst>
        </pc:cxnChg>
        <pc:cxnChg chg="mod">
          <ac:chgData name="下口 泰輝" userId="7095784b-2bdb-4387-9adf-5b2143d1b3b2" providerId="ADAL" clId="{6C3D7FC8-B9C4-4098-AE30-B7F0BA506811}" dt="2023-08-24T02:29:47.316" v="374" actId="478"/>
          <ac:cxnSpMkLst>
            <pc:docMk/>
            <pc:sldMk cId="0" sldId="264"/>
            <ac:cxnSpMk id="1332" creationId="{00000000-0000-0000-0000-000000000000}"/>
          </ac:cxnSpMkLst>
        </pc:cxnChg>
        <pc:cxnChg chg="mod">
          <ac:chgData name="下口 泰輝" userId="7095784b-2bdb-4387-9adf-5b2143d1b3b2" providerId="ADAL" clId="{6C3D7FC8-B9C4-4098-AE30-B7F0BA506811}" dt="2023-08-24T02:29:47.316" v="374" actId="478"/>
          <ac:cxnSpMkLst>
            <pc:docMk/>
            <pc:sldMk cId="0" sldId="264"/>
            <ac:cxnSpMk id="1334" creationId="{00000000-0000-0000-0000-000000000000}"/>
          </ac:cxnSpMkLst>
        </pc:cxnChg>
        <pc:cxnChg chg="del">
          <ac:chgData name="下口 泰輝" userId="7095784b-2bdb-4387-9adf-5b2143d1b3b2" providerId="ADAL" clId="{6C3D7FC8-B9C4-4098-AE30-B7F0BA506811}" dt="2023-08-24T02:29:47.316" v="374" actId="478"/>
          <ac:cxnSpMkLst>
            <pc:docMk/>
            <pc:sldMk cId="0" sldId="264"/>
            <ac:cxnSpMk id="1718" creationId="{00000000-0000-0000-0000-000000000000}"/>
          </ac:cxnSpMkLst>
        </pc:cxnChg>
      </pc:sldChg>
      <pc:sldChg chg="delSp modSp add mod ord">
        <pc:chgData name="下口 泰輝" userId="7095784b-2bdb-4387-9adf-5b2143d1b3b2" providerId="ADAL" clId="{6C3D7FC8-B9C4-4098-AE30-B7F0BA506811}" dt="2023-08-24T03:04:37.538" v="1322" actId="1076"/>
        <pc:sldMkLst>
          <pc:docMk/>
          <pc:sldMk cId="3715483667" sldId="265"/>
        </pc:sldMkLst>
        <pc:spChg chg="mod">
          <ac:chgData name="下口 泰輝" userId="7095784b-2bdb-4387-9adf-5b2143d1b3b2" providerId="ADAL" clId="{6C3D7FC8-B9C4-4098-AE30-B7F0BA506811}" dt="2023-08-24T03:04:37.538" v="1322" actId="1076"/>
          <ac:spMkLst>
            <pc:docMk/>
            <pc:sldMk cId="3715483667" sldId="265"/>
            <ac:spMk id="4" creationId="{7BF79716-072A-9229-9DC9-DB9CEB9B7DED}"/>
          </ac:spMkLst>
        </pc:spChg>
        <pc:spChg chg="mod">
          <ac:chgData name="下口 泰輝" userId="7095784b-2bdb-4387-9adf-5b2143d1b3b2" providerId="ADAL" clId="{6C3D7FC8-B9C4-4098-AE30-B7F0BA506811}" dt="2023-08-24T02:52:55.615" v="1070" actId="20577"/>
          <ac:spMkLst>
            <pc:docMk/>
            <pc:sldMk cId="3715483667" sldId="265"/>
            <ac:spMk id="13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3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3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3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3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4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5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6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8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3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0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1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2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3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4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5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6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8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4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0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1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2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3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4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5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6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9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5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0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1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2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3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4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5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6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7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8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69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7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8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09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0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1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2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3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4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5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6" creationId="{00000000-0000-0000-0000-000000000000}"/>
          </ac:spMkLst>
        </pc:spChg>
        <pc:spChg chg="mod">
          <ac:chgData name="下口 泰輝" userId="7095784b-2bdb-4387-9adf-5b2143d1b3b2" providerId="ADAL" clId="{6C3D7FC8-B9C4-4098-AE30-B7F0BA506811}" dt="2023-08-24T03:04:03.667" v="1315" actId="165"/>
          <ac:spMkLst>
            <pc:docMk/>
            <pc:sldMk cId="3715483667" sldId="265"/>
            <ac:spMk id="1717" creationId="{00000000-0000-0000-0000-000000000000}"/>
          </ac:spMkLst>
        </pc:spChg>
        <pc:grpChg chg="del mod">
          <ac:chgData name="下口 泰輝" userId="7095784b-2bdb-4387-9adf-5b2143d1b3b2" providerId="ADAL" clId="{6C3D7FC8-B9C4-4098-AE30-B7F0BA506811}" dt="2023-08-24T03:04:03.667" v="1315" actId="165"/>
          <ac:grpSpMkLst>
            <pc:docMk/>
            <pc:sldMk cId="3715483667" sldId="265"/>
            <ac:grpSpMk id="3" creationId="{9712BFA0-BD14-D20F-8D4A-A6BAFC526647}"/>
          </ac:grpSpMkLst>
        </pc:grpChg>
        <pc:grpChg chg="mod topLvl">
          <ac:chgData name="下口 泰輝" userId="7095784b-2bdb-4387-9adf-5b2143d1b3b2" providerId="ADAL" clId="{6C3D7FC8-B9C4-4098-AE30-B7F0BA506811}" dt="2023-08-24T03:04:24.479" v="1321" actId="1076"/>
          <ac:grpSpMkLst>
            <pc:docMk/>
            <pc:sldMk cId="3715483667" sldId="265"/>
            <ac:grpSpMk id="1335" creationId="{00000000-0000-0000-0000-000000000000}"/>
          </ac:grpSpMkLst>
        </pc:grpChg>
        <pc:grpChg chg="mod topLvl">
          <ac:chgData name="下口 泰輝" userId="7095784b-2bdb-4387-9adf-5b2143d1b3b2" providerId="ADAL" clId="{6C3D7FC8-B9C4-4098-AE30-B7F0BA506811}" dt="2023-08-24T03:04:19.646" v="1320" actId="1076"/>
          <ac:grpSpMkLst>
            <pc:docMk/>
            <pc:sldMk cId="3715483667" sldId="265"/>
            <ac:grpSpMk id="1462" creationId="{00000000-0000-0000-0000-000000000000}"/>
          </ac:grpSpMkLst>
        </pc:grpChg>
        <pc:grpChg chg="mod topLvl">
          <ac:chgData name="下口 泰輝" userId="7095784b-2bdb-4387-9adf-5b2143d1b3b2" providerId="ADAL" clId="{6C3D7FC8-B9C4-4098-AE30-B7F0BA506811}" dt="2023-08-24T03:04:09.973" v="1318" actId="1076"/>
          <ac:grpSpMkLst>
            <pc:docMk/>
            <pc:sldMk cId="3715483667" sldId="265"/>
            <ac:grpSpMk id="1592" creationId="{00000000-0000-0000-0000-000000000000}"/>
          </ac:grpSpMkLst>
        </pc:grpChg>
      </pc:sldChg>
      <pc:sldChg chg="addSp delSp modSp add mod">
        <pc:chgData name="下口 泰輝" userId="7095784b-2bdb-4387-9adf-5b2143d1b3b2" providerId="ADAL" clId="{6C3D7FC8-B9C4-4098-AE30-B7F0BA506811}" dt="2023-08-24T02:50:41.397" v="931" actId="20577"/>
        <pc:sldMkLst>
          <pc:docMk/>
          <pc:sldMk cId="2638545697" sldId="266"/>
        </pc:sldMkLst>
        <pc:spChg chg="del">
          <ac:chgData name="下口 泰輝" userId="7095784b-2bdb-4387-9adf-5b2143d1b3b2" providerId="ADAL" clId="{6C3D7FC8-B9C4-4098-AE30-B7F0BA506811}" dt="2023-08-24T02:48:15.825" v="827" actId="478"/>
          <ac:spMkLst>
            <pc:docMk/>
            <pc:sldMk cId="2638545697" sldId="266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2:50:14.533" v="900" actId="1076"/>
          <ac:spMkLst>
            <pc:docMk/>
            <pc:sldMk cId="2638545697" sldId="266"/>
            <ac:spMk id="7" creationId="{BD8B2289-959C-F3E9-D833-731AA582BF2C}"/>
          </ac:spMkLst>
        </pc:spChg>
        <pc:spChg chg="add mod">
          <ac:chgData name="下口 泰輝" userId="7095784b-2bdb-4387-9adf-5b2143d1b3b2" providerId="ADAL" clId="{6C3D7FC8-B9C4-4098-AE30-B7F0BA506811}" dt="2023-08-24T02:50:32.335" v="929" actId="20577"/>
          <ac:spMkLst>
            <pc:docMk/>
            <pc:sldMk cId="2638545697" sldId="266"/>
            <ac:spMk id="8" creationId="{05FB7688-DC75-C973-A24A-1E20CADBB89C}"/>
          </ac:spMkLst>
        </pc:spChg>
        <pc:spChg chg="mod">
          <ac:chgData name="下口 泰輝" userId="7095784b-2bdb-4387-9adf-5b2143d1b3b2" providerId="ADAL" clId="{6C3D7FC8-B9C4-4098-AE30-B7F0BA506811}" dt="2023-08-24T02:50:41.397" v="931" actId="20577"/>
          <ac:spMkLst>
            <pc:docMk/>
            <pc:sldMk cId="2638545697" sldId="266"/>
            <ac:spMk id="1314" creationId="{00000000-0000-0000-0000-000000000000}"/>
          </ac:spMkLst>
        </pc:spChg>
        <pc:grpChg chg="del">
          <ac:chgData name="下口 泰輝" userId="7095784b-2bdb-4387-9adf-5b2143d1b3b2" providerId="ADAL" clId="{6C3D7FC8-B9C4-4098-AE30-B7F0BA506811}" dt="2023-08-24T02:48:22.201" v="828" actId="478"/>
          <ac:grpSpMkLst>
            <pc:docMk/>
            <pc:sldMk cId="2638545697" sldId="266"/>
            <ac:grpSpMk id="3" creationId="{9712BFA0-BD14-D20F-8D4A-A6BAFC526647}"/>
          </ac:grpSpMkLst>
        </pc:grpChg>
        <pc:picChg chg="add mod">
          <ac:chgData name="下口 泰輝" userId="7095784b-2bdb-4387-9adf-5b2143d1b3b2" providerId="ADAL" clId="{6C3D7FC8-B9C4-4098-AE30-B7F0BA506811}" dt="2023-08-24T02:49:10.265" v="841" actId="14100"/>
          <ac:picMkLst>
            <pc:docMk/>
            <pc:sldMk cId="2638545697" sldId="266"/>
            <ac:picMk id="5" creationId="{0109BF95-52CA-DC6E-5AB3-267DF8C97ADC}"/>
          </ac:picMkLst>
        </pc:picChg>
        <pc:picChg chg="mod">
          <ac:chgData name="下口 泰輝" userId="7095784b-2bdb-4387-9adf-5b2143d1b3b2" providerId="ADAL" clId="{6C3D7FC8-B9C4-4098-AE30-B7F0BA506811}" dt="2023-08-24T02:49:14.113" v="842" actId="14100"/>
          <ac:picMkLst>
            <pc:docMk/>
            <pc:sldMk cId="2638545697" sldId="266"/>
            <ac:picMk id="6" creationId="{3CD5B3E1-2E3A-7B20-3B42-BD490738229B}"/>
          </ac:picMkLst>
        </pc:picChg>
      </pc:sldChg>
      <pc:sldChg chg="addSp delSp modSp add mod">
        <pc:chgData name="下口 泰輝" userId="7095784b-2bdb-4387-9adf-5b2143d1b3b2" providerId="ADAL" clId="{6C3D7FC8-B9C4-4098-AE30-B7F0BA506811}" dt="2023-08-24T03:02:20.459" v="1308" actId="403"/>
        <pc:sldMkLst>
          <pc:docMk/>
          <pc:sldMk cId="952196200" sldId="267"/>
        </pc:sldMkLst>
        <pc:spChg chg="add del mod">
          <ac:chgData name="下口 泰輝" userId="7095784b-2bdb-4387-9adf-5b2143d1b3b2" providerId="ADAL" clId="{6C3D7FC8-B9C4-4098-AE30-B7F0BA506811}" dt="2023-08-24T03:01:53.938" v="1297" actId="478"/>
          <ac:spMkLst>
            <pc:docMk/>
            <pc:sldMk cId="952196200" sldId="267"/>
            <ac:spMk id="3" creationId="{D5373244-2CD4-4A5D-1089-ADEE0FEFB5EF}"/>
          </ac:spMkLst>
        </pc:spChg>
        <pc:spChg chg="mod">
          <ac:chgData name="下口 泰輝" userId="7095784b-2bdb-4387-9adf-5b2143d1b3b2" providerId="ADAL" clId="{6C3D7FC8-B9C4-4098-AE30-B7F0BA506811}" dt="2023-08-24T03:02:20.459" v="1308" actId="403"/>
          <ac:spMkLst>
            <pc:docMk/>
            <pc:sldMk cId="952196200" sldId="267"/>
            <ac:spMk id="6" creationId="{BBAC51FF-C677-2FE6-48E6-31E2ACFACAE6}"/>
          </ac:spMkLst>
        </pc:spChg>
        <pc:spChg chg="add del mod">
          <ac:chgData name="下口 泰輝" userId="7095784b-2bdb-4387-9adf-5b2143d1b3b2" providerId="ADAL" clId="{6C3D7FC8-B9C4-4098-AE30-B7F0BA506811}" dt="2023-08-24T03:01:59.466" v="1299" actId="478"/>
          <ac:spMkLst>
            <pc:docMk/>
            <pc:sldMk cId="952196200" sldId="267"/>
            <ac:spMk id="7" creationId="{3D8B0822-767B-1B2A-FE0A-11E17B27EED3}"/>
          </ac:spMkLst>
        </pc:spChg>
        <pc:spChg chg="del">
          <ac:chgData name="下口 泰輝" userId="7095784b-2bdb-4387-9adf-5b2143d1b3b2" providerId="ADAL" clId="{6C3D7FC8-B9C4-4098-AE30-B7F0BA506811}" dt="2023-08-24T03:01:51.517" v="1296" actId="478"/>
          <ac:spMkLst>
            <pc:docMk/>
            <pc:sldMk cId="952196200" sldId="267"/>
            <ac:spMk id="132" creationId="{00000000-0000-0000-0000-000000000000}"/>
          </ac:spMkLst>
        </pc:spChg>
        <pc:spChg chg="del">
          <ac:chgData name="下口 泰輝" userId="7095784b-2bdb-4387-9adf-5b2143d1b3b2" providerId="ADAL" clId="{6C3D7FC8-B9C4-4098-AE30-B7F0BA506811}" dt="2023-08-24T03:01:57.224" v="1298" actId="478"/>
          <ac:spMkLst>
            <pc:docMk/>
            <pc:sldMk cId="952196200" sldId="267"/>
            <ac:spMk id="133" creationId="{00000000-0000-0000-0000-000000000000}"/>
          </ac:spMkLst>
        </pc:spChg>
        <pc:picChg chg="mod">
          <ac:chgData name="下口 泰輝" userId="7095784b-2bdb-4387-9adf-5b2143d1b3b2" providerId="ADAL" clId="{6C3D7FC8-B9C4-4098-AE30-B7F0BA506811}" dt="2023-08-24T03:02:05.043" v="1302" actId="14100"/>
          <ac:picMkLst>
            <pc:docMk/>
            <pc:sldMk cId="952196200" sldId="267"/>
            <ac:picMk id="5" creationId="{24186E0D-B61C-50C5-86A6-F6CFE84034D9}"/>
          </ac:picMkLst>
        </pc:picChg>
      </pc:sldChg>
      <pc:sldChg chg="addSp delSp modSp add del mod modAnim">
        <pc:chgData name="下口 泰輝" userId="7095784b-2bdb-4387-9adf-5b2143d1b3b2" providerId="ADAL" clId="{6C3D7FC8-B9C4-4098-AE30-B7F0BA506811}" dt="2023-08-24T03:35:30.634" v="1520" actId="47"/>
        <pc:sldMkLst>
          <pc:docMk/>
          <pc:sldMk cId="415234708" sldId="268"/>
        </pc:sldMkLst>
        <pc:spChg chg="del">
          <ac:chgData name="下口 泰輝" userId="7095784b-2bdb-4387-9adf-5b2143d1b3b2" providerId="ADAL" clId="{6C3D7FC8-B9C4-4098-AE30-B7F0BA506811}" dt="2023-08-24T03:05:36.716" v="1379" actId="478"/>
          <ac:spMkLst>
            <pc:docMk/>
            <pc:sldMk cId="415234708" sldId="268"/>
            <ac:spMk id="7" creationId="{BD8B2289-959C-F3E9-D833-731AA582BF2C}"/>
          </ac:spMkLst>
        </pc:spChg>
        <pc:spChg chg="del">
          <ac:chgData name="下口 泰輝" userId="7095784b-2bdb-4387-9adf-5b2143d1b3b2" providerId="ADAL" clId="{6C3D7FC8-B9C4-4098-AE30-B7F0BA506811}" dt="2023-08-24T03:05:40.984" v="1381" actId="478"/>
          <ac:spMkLst>
            <pc:docMk/>
            <pc:sldMk cId="415234708" sldId="268"/>
            <ac:spMk id="8" creationId="{05FB7688-DC75-C973-A24A-1E20CADBB89C}"/>
          </ac:spMkLst>
        </pc:spChg>
        <pc:spChg chg="mod">
          <ac:chgData name="下口 泰輝" userId="7095784b-2bdb-4387-9adf-5b2143d1b3b2" providerId="ADAL" clId="{6C3D7FC8-B9C4-4098-AE30-B7F0BA506811}" dt="2023-08-24T03:30:03.259" v="1512" actId="1076"/>
          <ac:spMkLst>
            <pc:docMk/>
            <pc:sldMk cId="415234708" sldId="268"/>
            <ac:spMk id="1314" creationId="{00000000-0000-0000-0000-000000000000}"/>
          </ac:spMkLst>
        </pc:spChg>
        <pc:picChg chg="add mod modCrop">
          <ac:chgData name="下口 泰輝" userId="7095784b-2bdb-4387-9adf-5b2143d1b3b2" providerId="ADAL" clId="{6C3D7FC8-B9C4-4098-AE30-B7F0BA506811}" dt="2023-08-24T03:30:06.235" v="1513" actId="1076"/>
          <ac:picMkLst>
            <pc:docMk/>
            <pc:sldMk cId="415234708" sldId="268"/>
            <ac:picMk id="2" creationId="{96C985F1-BCFF-A024-2ADD-E3DED6CF58C0}"/>
          </ac:picMkLst>
        </pc:picChg>
        <pc:picChg chg="del">
          <ac:chgData name="下口 泰輝" userId="7095784b-2bdb-4387-9adf-5b2143d1b3b2" providerId="ADAL" clId="{6C3D7FC8-B9C4-4098-AE30-B7F0BA506811}" dt="2023-08-24T03:05:38.146" v="1380" actId="478"/>
          <ac:picMkLst>
            <pc:docMk/>
            <pc:sldMk cId="415234708" sldId="268"/>
            <ac:picMk id="5" creationId="{0109BF95-52CA-DC6E-5AB3-267DF8C97ADC}"/>
          </ac:picMkLst>
        </pc:picChg>
        <pc:picChg chg="del">
          <ac:chgData name="下口 泰輝" userId="7095784b-2bdb-4387-9adf-5b2143d1b3b2" providerId="ADAL" clId="{6C3D7FC8-B9C4-4098-AE30-B7F0BA506811}" dt="2023-08-24T03:05:33.542" v="1378" actId="478"/>
          <ac:picMkLst>
            <pc:docMk/>
            <pc:sldMk cId="415234708" sldId="268"/>
            <ac:picMk id="6" creationId="{3CD5B3E1-2E3A-7B20-3B42-BD490738229B}"/>
          </ac:picMkLst>
        </pc:picChg>
      </pc:sldChg>
      <pc:sldChg chg="addSp delSp modSp add mod delAnim modAnim">
        <pc:chgData name="下口 泰輝" userId="7095784b-2bdb-4387-9adf-5b2143d1b3b2" providerId="ADAL" clId="{6C3D7FC8-B9C4-4098-AE30-B7F0BA506811}" dt="2023-08-24T04:31:20.583" v="1538" actId="1076"/>
        <pc:sldMkLst>
          <pc:docMk/>
          <pc:sldMk cId="3748888467" sldId="269"/>
        </pc:sldMkLst>
        <pc:spChg chg="del mod">
          <ac:chgData name="下口 泰輝" userId="7095784b-2bdb-4387-9adf-5b2143d1b3b2" providerId="ADAL" clId="{6C3D7FC8-B9C4-4098-AE30-B7F0BA506811}" dt="2023-08-24T03:05:28.282" v="1376" actId="478"/>
          <ac:spMkLst>
            <pc:docMk/>
            <pc:sldMk cId="3748888467" sldId="269"/>
            <ac:spMk id="7" creationId="{BD8B2289-959C-F3E9-D833-731AA582BF2C}"/>
          </ac:spMkLst>
        </pc:spChg>
        <pc:spChg chg="del">
          <ac:chgData name="下口 泰輝" userId="7095784b-2bdb-4387-9adf-5b2143d1b3b2" providerId="ADAL" clId="{6C3D7FC8-B9C4-4098-AE30-B7F0BA506811}" dt="2023-08-24T03:05:28.282" v="1376" actId="478"/>
          <ac:spMkLst>
            <pc:docMk/>
            <pc:sldMk cId="3748888467" sldId="269"/>
            <ac:spMk id="8" creationId="{05FB7688-DC75-C973-A24A-1E20CADBB89C}"/>
          </ac:spMkLst>
        </pc:spChg>
        <pc:spChg chg="mod">
          <ac:chgData name="下口 泰輝" userId="7095784b-2bdb-4387-9adf-5b2143d1b3b2" providerId="ADAL" clId="{6C3D7FC8-B9C4-4098-AE30-B7F0BA506811}" dt="2023-08-24T03:35:36.549" v="1522" actId="20577"/>
          <ac:spMkLst>
            <pc:docMk/>
            <pc:sldMk cId="3748888467" sldId="269"/>
            <ac:spMk id="1314" creationId="{00000000-0000-0000-0000-000000000000}"/>
          </ac:spMkLst>
        </pc:spChg>
        <pc:picChg chg="add del mod">
          <ac:chgData name="下口 泰輝" userId="7095784b-2bdb-4387-9adf-5b2143d1b3b2" providerId="ADAL" clId="{6C3D7FC8-B9C4-4098-AE30-B7F0BA506811}" dt="2023-08-24T03:32:36.664" v="1515" actId="478"/>
          <ac:picMkLst>
            <pc:docMk/>
            <pc:sldMk cId="3748888467" sldId="269"/>
            <ac:picMk id="2" creationId="{13F7DB03-AC7C-2323-65E9-EE570F2AA51C}"/>
          </ac:picMkLst>
        </pc:picChg>
        <pc:picChg chg="add del mod">
          <ac:chgData name="下口 泰輝" userId="7095784b-2bdb-4387-9adf-5b2143d1b3b2" providerId="ADAL" clId="{6C3D7FC8-B9C4-4098-AE30-B7F0BA506811}" dt="2023-08-24T03:34:02.350" v="1517" actId="478"/>
          <ac:picMkLst>
            <pc:docMk/>
            <pc:sldMk cId="3748888467" sldId="269"/>
            <ac:picMk id="3" creationId="{EE8F5789-27D3-10A9-7CC7-B44746DA3557}"/>
          </ac:picMkLst>
        </pc:picChg>
        <pc:picChg chg="add del mod">
          <ac:chgData name="下口 泰輝" userId="7095784b-2bdb-4387-9adf-5b2143d1b3b2" providerId="ADAL" clId="{6C3D7FC8-B9C4-4098-AE30-B7F0BA506811}" dt="2023-08-24T03:35:23.797" v="1519" actId="478"/>
          <ac:picMkLst>
            <pc:docMk/>
            <pc:sldMk cId="3748888467" sldId="269"/>
            <ac:picMk id="4" creationId="{E974EE8F-6725-914F-68F4-CAD1C82DF183}"/>
          </ac:picMkLst>
        </pc:picChg>
        <pc:picChg chg="del">
          <ac:chgData name="下口 泰輝" userId="7095784b-2bdb-4387-9adf-5b2143d1b3b2" providerId="ADAL" clId="{6C3D7FC8-B9C4-4098-AE30-B7F0BA506811}" dt="2023-08-24T03:05:29.965" v="1377" actId="478"/>
          <ac:picMkLst>
            <pc:docMk/>
            <pc:sldMk cId="3748888467" sldId="269"/>
            <ac:picMk id="5" creationId="{0109BF95-52CA-DC6E-5AB3-267DF8C97ADC}"/>
          </ac:picMkLst>
        </pc:picChg>
        <pc:picChg chg="del">
          <ac:chgData name="下口 泰輝" userId="7095784b-2bdb-4387-9adf-5b2143d1b3b2" providerId="ADAL" clId="{6C3D7FC8-B9C4-4098-AE30-B7F0BA506811}" dt="2023-08-24T03:05:21.756" v="1374" actId="478"/>
          <ac:picMkLst>
            <pc:docMk/>
            <pc:sldMk cId="3748888467" sldId="269"/>
            <ac:picMk id="6" creationId="{3CD5B3E1-2E3A-7B20-3B42-BD490738229B}"/>
          </ac:picMkLst>
        </pc:picChg>
        <pc:picChg chg="add del mod">
          <ac:chgData name="下口 泰輝" userId="7095784b-2bdb-4387-9adf-5b2143d1b3b2" providerId="ADAL" clId="{6C3D7FC8-B9C4-4098-AE30-B7F0BA506811}" dt="2023-08-24T03:37:24.969" v="1524" actId="478"/>
          <ac:picMkLst>
            <pc:docMk/>
            <pc:sldMk cId="3748888467" sldId="269"/>
            <ac:picMk id="9" creationId="{8DD2168F-8A59-E270-3591-2D7BFCF54420}"/>
          </ac:picMkLst>
        </pc:picChg>
        <pc:picChg chg="add del mod">
          <ac:chgData name="下口 泰輝" userId="7095784b-2bdb-4387-9adf-5b2143d1b3b2" providerId="ADAL" clId="{6C3D7FC8-B9C4-4098-AE30-B7F0BA506811}" dt="2023-08-24T03:39:59.173" v="1526" actId="478"/>
          <ac:picMkLst>
            <pc:docMk/>
            <pc:sldMk cId="3748888467" sldId="269"/>
            <ac:picMk id="10" creationId="{6289AD28-CF08-7A39-1527-653629C25938}"/>
          </ac:picMkLst>
        </pc:picChg>
        <pc:picChg chg="add del mod modCrop">
          <ac:chgData name="下口 泰輝" userId="7095784b-2bdb-4387-9adf-5b2143d1b3b2" providerId="ADAL" clId="{6C3D7FC8-B9C4-4098-AE30-B7F0BA506811}" dt="2023-08-24T04:26:26.027" v="1530" actId="478"/>
          <ac:picMkLst>
            <pc:docMk/>
            <pc:sldMk cId="3748888467" sldId="269"/>
            <ac:picMk id="11" creationId="{0DD7D648-8D66-7B4D-AF00-E19ED568D0CA}"/>
          </ac:picMkLst>
        </pc:picChg>
        <pc:picChg chg="add del mod">
          <ac:chgData name="下口 泰輝" userId="7095784b-2bdb-4387-9adf-5b2143d1b3b2" providerId="ADAL" clId="{6C3D7FC8-B9C4-4098-AE30-B7F0BA506811}" dt="2023-08-24T04:27:40.674" v="1532" actId="478"/>
          <ac:picMkLst>
            <pc:docMk/>
            <pc:sldMk cId="3748888467" sldId="269"/>
            <ac:picMk id="12" creationId="{7A2E1C78-EE07-AEB9-CF19-356E19899830}"/>
          </ac:picMkLst>
        </pc:picChg>
        <pc:picChg chg="add mod modCrop">
          <ac:chgData name="下口 泰輝" userId="7095784b-2bdb-4387-9adf-5b2143d1b3b2" providerId="ADAL" clId="{6C3D7FC8-B9C4-4098-AE30-B7F0BA506811}" dt="2023-08-24T04:31:20.583" v="1538" actId="1076"/>
          <ac:picMkLst>
            <pc:docMk/>
            <pc:sldMk cId="3748888467" sldId="269"/>
            <ac:picMk id="13" creationId="{CE6AEE24-456D-8D9F-B1C0-784CAEEE707A}"/>
          </ac:picMkLst>
        </pc:picChg>
      </pc:sldChg>
      <pc:sldChg chg="addSp delSp modSp add mod delAnim modAnim">
        <pc:chgData name="下口 泰輝" userId="7095784b-2bdb-4387-9adf-5b2143d1b3b2" providerId="ADAL" clId="{6C3D7FC8-B9C4-4098-AE30-B7F0BA506811}" dt="2023-08-24T03:26:39.091" v="1502" actId="478"/>
        <pc:sldMkLst>
          <pc:docMk/>
          <pc:sldMk cId="3223148092" sldId="270"/>
        </pc:sldMkLst>
        <pc:spChg chg="mod">
          <ac:chgData name="下口 泰輝" userId="7095784b-2bdb-4387-9adf-5b2143d1b3b2" providerId="ADAL" clId="{6C3D7FC8-B9C4-4098-AE30-B7F0BA506811}" dt="2023-08-24T03:16:32.589" v="1412" actId="20577"/>
          <ac:spMkLst>
            <pc:docMk/>
            <pc:sldMk cId="3223148092" sldId="270"/>
            <ac:spMk id="1314" creationId="{00000000-0000-0000-0000-000000000000}"/>
          </ac:spMkLst>
        </pc:spChg>
        <pc:graphicFrameChg chg="add mod modGraphic">
          <ac:chgData name="下口 泰輝" userId="7095784b-2bdb-4387-9adf-5b2143d1b3b2" providerId="ADAL" clId="{6C3D7FC8-B9C4-4098-AE30-B7F0BA506811}" dt="2023-08-24T03:19:36.189" v="1500" actId="403"/>
          <ac:graphicFrameMkLst>
            <pc:docMk/>
            <pc:sldMk cId="3223148092" sldId="270"/>
            <ac:graphicFrameMk id="2" creationId="{51D75CC2-8121-7714-FCA8-7972893BBE3D}"/>
          </ac:graphicFrameMkLst>
        </pc:graphicFrameChg>
        <pc:picChg chg="add del mod">
          <ac:chgData name="下口 泰輝" userId="7095784b-2bdb-4387-9adf-5b2143d1b3b2" providerId="ADAL" clId="{6C3D7FC8-B9C4-4098-AE30-B7F0BA506811}" dt="2023-08-24T03:26:39.091" v="1502" actId="478"/>
          <ac:picMkLst>
            <pc:docMk/>
            <pc:sldMk cId="3223148092" sldId="270"/>
            <ac:picMk id="4" creationId="{9F272066-C93E-E5F7-9CF3-E2FBF8852EA3}"/>
          </ac:picMkLst>
        </pc:picChg>
      </pc:sldChg>
      <pc:sldChg chg="addSp delSp modSp add mod">
        <pc:chgData name="下口 泰輝" userId="7095784b-2bdb-4387-9adf-5b2143d1b3b2" providerId="ADAL" clId="{6C3D7FC8-B9C4-4098-AE30-B7F0BA506811}" dt="2023-08-24T04:38:04.547" v="1715" actId="1076"/>
        <pc:sldMkLst>
          <pc:docMk/>
          <pc:sldMk cId="2911867868" sldId="271"/>
        </pc:sldMkLst>
        <pc:spChg chg="mod">
          <ac:chgData name="下口 泰輝" userId="7095784b-2bdb-4387-9adf-5b2143d1b3b2" providerId="ADAL" clId="{6C3D7FC8-B9C4-4098-AE30-B7F0BA506811}" dt="2023-08-24T04:38:04.547" v="1715" actId="1076"/>
          <ac:spMkLst>
            <pc:docMk/>
            <pc:sldMk cId="2911867868" sldId="271"/>
            <ac:spMk id="4" creationId="{7BF79716-072A-9229-9DC9-DB9CEB9B7DED}"/>
          </ac:spMkLst>
        </pc:spChg>
        <pc:spChg chg="mod">
          <ac:chgData name="下口 泰輝" userId="7095784b-2bdb-4387-9adf-5b2143d1b3b2" providerId="ADAL" clId="{6C3D7FC8-B9C4-4098-AE30-B7F0BA506811}" dt="2023-08-24T04:34:24.489" v="1579" actId="20577"/>
          <ac:spMkLst>
            <pc:docMk/>
            <pc:sldMk cId="2911867868" sldId="271"/>
            <ac:spMk id="1314" creationId="{00000000-0000-0000-0000-000000000000}"/>
          </ac:spMkLst>
        </pc:spChg>
        <pc:grpChg chg="del">
          <ac:chgData name="下口 泰輝" userId="7095784b-2bdb-4387-9adf-5b2143d1b3b2" providerId="ADAL" clId="{6C3D7FC8-B9C4-4098-AE30-B7F0BA506811}" dt="2023-08-24T04:34:29.668" v="1581" actId="478"/>
          <ac:grpSpMkLst>
            <pc:docMk/>
            <pc:sldMk cId="2911867868" sldId="271"/>
            <ac:grpSpMk id="1335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4:34:27.606" v="1580" actId="478"/>
          <ac:grpSpMkLst>
            <pc:docMk/>
            <pc:sldMk cId="2911867868" sldId="271"/>
            <ac:grpSpMk id="1462" creationId="{00000000-0000-0000-0000-000000000000}"/>
          </ac:grpSpMkLst>
        </pc:grpChg>
        <pc:grpChg chg="del">
          <ac:chgData name="下口 泰輝" userId="7095784b-2bdb-4387-9adf-5b2143d1b3b2" providerId="ADAL" clId="{6C3D7FC8-B9C4-4098-AE30-B7F0BA506811}" dt="2023-08-24T04:34:31.377" v="1582" actId="478"/>
          <ac:grpSpMkLst>
            <pc:docMk/>
            <pc:sldMk cId="2911867868" sldId="271"/>
            <ac:grpSpMk id="1592" creationId="{00000000-0000-0000-0000-000000000000}"/>
          </ac:grpSpMkLst>
        </pc:grpChg>
        <pc:picChg chg="add mod">
          <ac:chgData name="下口 泰輝" userId="7095784b-2bdb-4387-9adf-5b2143d1b3b2" providerId="ADAL" clId="{6C3D7FC8-B9C4-4098-AE30-B7F0BA506811}" dt="2023-08-24T04:34:53.639" v="1585" actId="1076"/>
          <ac:picMkLst>
            <pc:docMk/>
            <pc:sldMk cId="2911867868" sldId="271"/>
            <ac:picMk id="3" creationId="{B57EF695-4EDE-87D2-FE1E-DB47A874FD97}"/>
          </ac:picMkLst>
        </pc:picChg>
      </pc:sldChg>
      <pc:sldChg chg="addSp delSp modSp add mod">
        <pc:chgData name="下口 泰輝" userId="7095784b-2bdb-4387-9adf-5b2143d1b3b2" providerId="ADAL" clId="{6C3D7FC8-B9C4-4098-AE30-B7F0BA506811}" dt="2023-08-24T04:44:39.449" v="2144" actId="20577"/>
        <pc:sldMkLst>
          <pc:docMk/>
          <pc:sldMk cId="1662537232" sldId="272"/>
        </pc:sldMkLst>
        <pc:spChg chg="mod">
          <ac:chgData name="下口 泰輝" userId="7095784b-2bdb-4387-9adf-5b2143d1b3b2" providerId="ADAL" clId="{6C3D7FC8-B9C4-4098-AE30-B7F0BA506811}" dt="2023-08-24T04:39:17.923" v="1764" actId="20577"/>
          <ac:spMkLst>
            <pc:docMk/>
            <pc:sldMk cId="1662537232" sldId="272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7" creationId="{59B7FD8D-7351-D870-784E-E1047C0072ED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8" creationId="{478BF434-CB80-533E-3685-E19A4609515C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9" creationId="{DC2ED8B8-62BC-BDCC-B28A-8A16A3ABAB3A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0" creationId="{F04F94BF-D971-0D3E-95CD-9755A49F0D17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1" creationId="{79301BEC-621E-C3B5-7593-948D854A9B0B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2" creationId="{95D5BC97-7136-AC48-BF93-2CEB1BBC9FB8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3" creationId="{1936F3BA-4611-F993-9519-22ADF3F20056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4" creationId="{311AF60E-2598-C778-522E-AA2F19E6367E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5" creationId="{97C3CBD6-DF66-A97B-CC6D-1EBC200632BF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6" creationId="{D2D94D50-EDEC-F225-EB7D-A23B80EDF60D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7" creationId="{7BE51F83-8C2D-5CFB-D7E8-70DD36B14631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8" creationId="{5B4A51D1-A9DD-9AE7-8205-C96E553662FF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19" creationId="{ADA969E8-1DBC-A15C-E0EE-306CC1208BD4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20" creationId="{02AF48E9-30F8-4CBB-5C35-5A92FDA412AB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21" creationId="{FB699D48-E4BC-9F01-0093-ACE06A4A31CC}"/>
          </ac:spMkLst>
        </pc:spChg>
        <pc:spChg chg="add mod">
          <ac:chgData name="下口 泰輝" userId="7095784b-2bdb-4387-9adf-5b2143d1b3b2" providerId="ADAL" clId="{6C3D7FC8-B9C4-4098-AE30-B7F0BA506811}" dt="2023-08-24T04:39:51.384" v="1766"/>
          <ac:spMkLst>
            <pc:docMk/>
            <pc:sldMk cId="1662537232" sldId="272"/>
            <ac:spMk id="22" creationId="{3462E131-DBDA-0A25-C2B4-EE224D7AE2A0}"/>
          </ac:spMkLst>
        </pc:spChg>
        <pc:spChg chg="mod">
          <ac:chgData name="下口 泰輝" userId="7095784b-2bdb-4387-9adf-5b2143d1b3b2" providerId="ADAL" clId="{6C3D7FC8-B9C4-4098-AE30-B7F0BA506811}" dt="2023-08-24T04:44:39.449" v="2144" actId="20577"/>
          <ac:spMkLst>
            <pc:docMk/>
            <pc:sldMk cId="1662537232" sldId="272"/>
            <ac:spMk id="1314" creationId="{00000000-0000-0000-0000-000000000000}"/>
          </ac:spMkLst>
        </pc:spChg>
        <pc:grpChg chg="add mod">
          <ac:chgData name="下口 泰輝" userId="7095784b-2bdb-4387-9adf-5b2143d1b3b2" providerId="ADAL" clId="{6C3D7FC8-B9C4-4098-AE30-B7F0BA506811}" dt="2023-08-24T04:40:01.927" v="1768" actId="1076"/>
          <ac:grpSpMkLst>
            <pc:docMk/>
            <pc:sldMk cId="1662537232" sldId="272"/>
            <ac:grpSpMk id="6" creationId="{7C5FCD62-3E43-7A83-3527-D36C8E5A6DB6}"/>
          </ac:grpSpMkLst>
        </pc:grpChg>
        <pc:picChg chg="del">
          <ac:chgData name="下口 泰輝" userId="7095784b-2bdb-4387-9adf-5b2143d1b3b2" providerId="ADAL" clId="{6C3D7FC8-B9C4-4098-AE30-B7F0BA506811}" dt="2023-08-24T04:38:21.237" v="1732" actId="478"/>
          <ac:picMkLst>
            <pc:docMk/>
            <pc:sldMk cId="1662537232" sldId="272"/>
            <ac:picMk id="3" creationId="{B57EF695-4EDE-87D2-FE1E-DB47A874FD97}"/>
          </ac:picMkLst>
        </pc:picChg>
        <pc:picChg chg="add mod">
          <ac:chgData name="下口 泰輝" userId="7095784b-2bdb-4387-9adf-5b2143d1b3b2" providerId="ADAL" clId="{6C3D7FC8-B9C4-4098-AE30-B7F0BA506811}" dt="2023-08-24T04:39:05.486" v="1735" actId="1076"/>
          <ac:picMkLst>
            <pc:docMk/>
            <pc:sldMk cId="1662537232" sldId="272"/>
            <ac:picMk id="5" creationId="{E5B85ABC-9F3A-7E2D-8C01-0D58E39E2DB7}"/>
          </ac:picMkLst>
        </pc:picChg>
      </pc:sldChg>
      <pc:sldChg chg="addSp delSp modSp add mod">
        <pc:chgData name="下口 泰輝" userId="7095784b-2bdb-4387-9adf-5b2143d1b3b2" providerId="ADAL" clId="{6C3D7FC8-B9C4-4098-AE30-B7F0BA506811}" dt="2023-08-24T05:24:07.764" v="3613" actId="1076"/>
        <pc:sldMkLst>
          <pc:docMk/>
          <pc:sldMk cId="1939860969" sldId="273"/>
        </pc:sldMkLst>
        <pc:spChg chg="add del mod">
          <ac:chgData name="下口 泰輝" userId="7095784b-2bdb-4387-9adf-5b2143d1b3b2" providerId="ADAL" clId="{6C3D7FC8-B9C4-4098-AE30-B7F0BA506811}" dt="2023-08-24T04:41:10.722" v="1833" actId="767"/>
          <ac:spMkLst>
            <pc:docMk/>
            <pc:sldMk cId="1939860969" sldId="273"/>
            <ac:spMk id="2" creationId="{C0E98B07-CA5F-583E-EF5B-BB70734B179B}"/>
          </ac:spMkLst>
        </pc:spChg>
        <pc:spChg chg="add mod">
          <ac:chgData name="下口 泰輝" userId="7095784b-2bdb-4387-9adf-5b2143d1b3b2" providerId="ADAL" clId="{6C3D7FC8-B9C4-4098-AE30-B7F0BA506811}" dt="2023-08-24T05:20:33.206" v="3593"/>
          <ac:spMkLst>
            <pc:docMk/>
            <pc:sldMk cId="1939860969" sldId="273"/>
            <ac:spMk id="3" creationId="{6CE72591-20E3-668E-9167-E191A83B4962}"/>
          </ac:spMkLst>
        </pc:spChg>
        <pc:spChg chg="add del mod">
          <ac:chgData name="下口 泰輝" userId="7095784b-2bdb-4387-9adf-5b2143d1b3b2" providerId="ADAL" clId="{6C3D7FC8-B9C4-4098-AE30-B7F0BA506811}" dt="2023-08-24T05:24:07.764" v="3613" actId="1076"/>
          <ac:spMkLst>
            <pc:docMk/>
            <pc:sldMk cId="1939860969" sldId="273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7" creationId="{08E8B281-C1DB-79A2-DE7E-4E25FAF2B4C1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8" creationId="{B0D24BDF-E9F2-8EBB-5799-7BC9F5D50BC6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9" creationId="{F1C5EE22-1C60-E20B-9379-0EA22BC6D5FE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0" creationId="{9876E7B4-D493-1D15-7653-632F002BF6E0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1" creationId="{78359328-AA25-7128-DE87-71AE2A37D698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2" creationId="{A9B7B0B8-BD1F-CA96-F7D1-2556EA107DC1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3" creationId="{E5E21521-372C-1709-78CB-C5D59BBEB56B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4" creationId="{A7C61841-2D48-229A-ED30-2E08B6E8D65E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5" creationId="{129981A8-2E51-9E41-D84A-E263C93BF21D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6" creationId="{E851E397-BDC3-2D29-BCD6-558A594815D3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7" creationId="{B13A0EA2-3C0E-9FC4-D884-A4F0FB341B40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8" creationId="{3EB7718E-2960-D146-3492-A5E1CFA07454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19" creationId="{0E214FCD-BB33-6C2C-3DC3-3510F56DBE78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0" creationId="{B047E8AB-2718-5987-C808-F4337A104CCD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1" creationId="{9D95A56E-957D-9ED1-0BD4-BA25B72414FE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2" creationId="{B757A83D-9E2A-F257-80E7-8819D27203C6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3" creationId="{26DB0ABF-1ED0-04AE-60A0-6AEB71853C18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4" creationId="{C99DFE24-571A-7523-B06B-0F36FB614B86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5" creationId="{5942DB37-2B34-E133-8343-103D659C2D30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6" creationId="{2E2E368B-DDAD-BEB0-C3C6-AEDDD23DBD62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7" creationId="{0E9BA8A3-4362-352E-C90E-73A21B5DC5C9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8" creationId="{A06AE549-850D-B394-9F2B-F264880B219C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29" creationId="{D32F384D-30DD-0CD5-190C-20A537B08E1B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0" creationId="{DE200A2A-E5D0-2EB4-EDF0-F84DE404F4BF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1" creationId="{4072D408-77F1-7600-B1E3-3AAC1CE3CEA5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2" creationId="{17235A18-9F7D-429B-5CC8-F6D31D22EE60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3" creationId="{0EC38DA1-081F-09AC-E444-261E3AF7AC90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4" creationId="{34863983-5427-2371-C9EC-9006CB9BE2C5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5" creationId="{E3576B36-DB05-FC31-80ED-32DEFC3A748E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6" creationId="{98C41E61-6A0D-6719-D1F5-0C66AFEBA267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7" creationId="{C942FFF2-5344-1357-1133-E46AB81E0CCC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8" creationId="{C4E16AFF-5258-8998-1270-397AA6DA8F4B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39" creationId="{F95F2AF2-1AC4-1811-A5ED-FD955D35A8CD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40" creationId="{59CA224B-9870-AAF6-BA70-DDFA12135CA6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41" creationId="{95301053-482B-9910-56BF-C8E6A1D14760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42" creationId="{8AF58BA8-8687-0366-E72D-09EC2187F8FF}"/>
          </ac:spMkLst>
        </pc:spChg>
        <pc:spChg chg="add mod">
          <ac:chgData name="下口 泰輝" userId="7095784b-2bdb-4387-9adf-5b2143d1b3b2" providerId="ADAL" clId="{6C3D7FC8-B9C4-4098-AE30-B7F0BA506811}" dt="2023-08-24T05:20:50.244" v="3594"/>
          <ac:spMkLst>
            <pc:docMk/>
            <pc:sldMk cId="1939860969" sldId="273"/>
            <ac:spMk id="43" creationId="{7C77BA70-CB22-A1FE-789B-47F354D08A54}"/>
          </ac:spMkLst>
        </pc:spChg>
        <pc:spChg chg="mod">
          <ac:chgData name="下口 泰輝" userId="7095784b-2bdb-4387-9adf-5b2143d1b3b2" providerId="ADAL" clId="{6C3D7FC8-B9C4-4098-AE30-B7F0BA506811}" dt="2023-08-24T04:45:42.234" v="2176" actId="20577"/>
          <ac:spMkLst>
            <pc:docMk/>
            <pc:sldMk cId="1939860969" sldId="273"/>
            <ac:spMk id="1314" creationId="{00000000-0000-0000-0000-000000000000}"/>
          </ac:spMkLst>
        </pc:spChg>
        <pc:grpChg chg="add mod">
          <ac:chgData name="下口 泰輝" userId="7095784b-2bdb-4387-9adf-5b2143d1b3b2" providerId="ADAL" clId="{6C3D7FC8-B9C4-4098-AE30-B7F0BA506811}" dt="2023-08-24T05:20:53.481" v="3595" actId="1076"/>
          <ac:grpSpMkLst>
            <pc:docMk/>
            <pc:sldMk cId="1939860969" sldId="273"/>
            <ac:grpSpMk id="6" creationId="{93D365E2-AD4B-C958-8EA7-0538392AD9E6}"/>
          </ac:grpSpMkLst>
        </pc:grpChg>
        <pc:picChg chg="add del">
          <ac:chgData name="下口 泰輝" userId="7095784b-2bdb-4387-9adf-5b2143d1b3b2" providerId="ADAL" clId="{6C3D7FC8-B9C4-4098-AE30-B7F0BA506811}" dt="2023-08-24T04:40:36.432" v="1797" actId="478"/>
          <ac:picMkLst>
            <pc:docMk/>
            <pc:sldMk cId="1939860969" sldId="273"/>
            <ac:picMk id="5" creationId="{E5B85ABC-9F3A-7E2D-8C01-0D58E39E2DB7}"/>
          </ac:picMkLst>
        </pc:picChg>
      </pc:sldChg>
      <pc:sldChg chg="addSp modSp add mod">
        <pc:chgData name="下口 泰輝" userId="7095784b-2bdb-4387-9adf-5b2143d1b3b2" providerId="ADAL" clId="{6C3D7FC8-B9C4-4098-AE30-B7F0BA506811}" dt="2023-08-24T05:21:33.275" v="3599" actId="1076"/>
        <pc:sldMkLst>
          <pc:docMk/>
          <pc:sldMk cId="1937651416" sldId="274"/>
        </pc:sldMkLst>
        <pc:spChg chg="mod">
          <ac:chgData name="下口 泰輝" userId="7095784b-2bdb-4387-9adf-5b2143d1b3b2" providerId="ADAL" clId="{6C3D7FC8-B9C4-4098-AE30-B7F0BA506811}" dt="2023-08-24T04:55:47.636" v="2484" actId="20577"/>
          <ac:spMkLst>
            <pc:docMk/>
            <pc:sldMk cId="1937651416" sldId="274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5:21:33.275" v="3599" actId="1076"/>
          <ac:spMkLst>
            <pc:docMk/>
            <pc:sldMk cId="1937651416" sldId="274"/>
            <ac:spMk id="5" creationId="{FC6F042A-DC45-ED26-D33C-91A4E658ABD0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7" creationId="{6470C6E8-E852-B56D-3DE3-53BFFB7F676A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8" creationId="{6AF0B1B2-5F1A-DD8F-E813-D232FC3AC8C3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9" creationId="{AF5EFC6A-11B8-58D3-C8D8-A829243CE14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0" creationId="{81D53D57-8A67-BA75-168C-301E6A001765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1" creationId="{08496285-1011-4803-D94B-B7E79750C69C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2" creationId="{59503601-9E5D-8D34-0790-431454908E1A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3" creationId="{0A292FF8-82A7-143A-359E-751BA9C6AED8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4" creationId="{55C310AF-6ECA-6E5B-D8F3-47408A3C3717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5" creationId="{5BEE8F9B-F917-E943-08CB-FEFFECD793E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6" creationId="{3B8F1DAB-5097-69C9-EBCA-9EDA8E419B25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7" creationId="{73EB7DD3-7256-1C90-5583-50002CDBEE2C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8" creationId="{7F6A79FE-BD8B-AB9D-E600-D9A926B4908A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19" creationId="{72972DBE-F6EE-2E89-DC84-CA043E3A4761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0" creationId="{06A43A45-453C-639E-CA7E-2CD13D65D9D4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1" creationId="{D5D25847-0AAD-4BB7-1DFF-528BE683254B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2" creationId="{011C78B9-E5EC-3067-4E3D-3A176F68C97B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3" creationId="{367F24B6-6CBD-CF58-D900-0116170B551C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4" creationId="{1B20CBEA-D85D-AABD-50A6-8802DA5BF3F5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5" creationId="{D1D97D63-9056-A56A-7DC8-A46CB72D8311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6" creationId="{0CB0EEE9-A050-77E1-9E41-47DBD7A9A2B6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7" creationId="{A4A0521F-86B4-8594-F492-856E701CBFAF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8" creationId="{9032EB81-3D40-D00A-7D9E-E08B930C6C4C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29" creationId="{AD297B18-CD28-0D0E-9E25-FD924E7BF5CD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0" creationId="{8CA5C3B8-CA68-4875-AD71-2757024AADAA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1" creationId="{BD6C1E65-C599-9683-95F6-1798B3FD080A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2" creationId="{851E6ED0-0FD3-AA73-05F4-7267EEA63BB4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3" creationId="{BA93560F-0EA3-B6EB-5C58-A359EDD9B6DA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4" creationId="{262603E8-7A97-6A70-78EA-601DF3DBE284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5" creationId="{DF4B4581-24B0-7046-7126-6974979A237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6" creationId="{2E1F0049-D9FB-9124-C509-E3821973737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7" creationId="{CE762C03-50DC-B39C-898C-49C8C666DDC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8" creationId="{CE4346C3-ECF4-C142-C3C5-78472A030AA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39" creationId="{100A9A6C-A070-4CA1-729E-844A089BB25F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0" creationId="{86EDC071-C9DC-1FA2-33DA-1D347F8B6B15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1" creationId="{61C919A8-5593-58CC-8E56-7E9EE9D9AAEB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2" creationId="{8BD8A4D6-BB03-E94D-46EF-D79A32E9BE3C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3" creationId="{BACB0CB3-1E28-9AD5-BC61-F5692432666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4" creationId="{F045C525-87AA-6683-4235-EA2432692E94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5" creationId="{E0396BA4-0300-EEFF-5A57-6B85DE6CF175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6" creationId="{99348C60-4230-785C-18BF-CCFE5C57CA2A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7" creationId="{E15A4A7B-C953-7F11-E965-291E329B4F0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8" creationId="{2F4C841E-8DAE-7DDD-7E98-4DA988B8C433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49" creationId="{9545489E-35AA-6B5F-730A-61CA64F73B73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0" creationId="{CFD77A25-6E76-170A-B260-01AD4F4043CC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1" creationId="{6F17400C-61DB-80E0-A7F5-D3BED3AED135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2" creationId="{2CA0E91C-50AC-79B7-0A71-64DBE61127DB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3" creationId="{DACD2DAF-F2EA-6409-D9B3-2D963BD53A2F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4" creationId="{BA55167A-E8FF-61BC-FB2A-B6AD8E9E3CF2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5" creationId="{1BC6B920-0163-F4C0-1B08-A0102FBAECD0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6" creationId="{46902B28-15B7-53A6-7859-E99C3B0A40E7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7" creationId="{4F758C48-3AA1-B52D-AD82-35D3F252C488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8" creationId="{0960272C-430E-F7B8-F086-D4AC080212F1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59" creationId="{45006CC5-DEFF-5569-A7DC-F11FF1DCB3E5}"/>
          </ac:spMkLst>
        </pc:spChg>
        <pc:spChg chg="add mod">
          <ac:chgData name="下口 泰輝" userId="7095784b-2bdb-4387-9adf-5b2143d1b3b2" providerId="ADAL" clId="{6C3D7FC8-B9C4-4098-AE30-B7F0BA506811}" dt="2023-08-24T05:21:14.059" v="3596"/>
          <ac:spMkLst>
            <pc:docMk/>
            <pc:sldMk cId="1937651416" sldId="274"/>
            <ac:spMk id="60" creationId="{02AFBE1C-F52B-8E25-28C0-E5F012F6934B}"/>
          </ac:spMkLst>
        </pc:spChg>
        <pc:spChg chg="mod">
          <ac:chgData name="下口 泰輝" userId="7095784b-2bdb-4387-9adf-5b2143d1b3b2" providerId="ADAL" clId="{6C3D7FC8-B9C4-4098-AE30-B7F0BA506811}" dt="2023-08-24T04:47:26.556" v="2313" actId="20577"/>
          <ac:spMkLst>
            <pc:docMk/>
            <pc:sldMk cId="1937651416" sldId="274"/>
            <ac:spMk id="1314" creationId="{00000000-0000-0000-0000-000000000000}"/>
          </ac:spMkLst>
        </pc:spChg>
        <pc:grpChg chg="add mod">
          <ac:chgData name="下口 泰輝" userId="7095784b-2bdb-4387-9adf-5b2143d1b3b2" providerId="ADAL" clId="{6C3D7FC8-B9C4-4098-AE30-B7F0BA506811}" dt="2023-08-24T05:21:23.721" v="3597" actId="1076"/>
          <ac:grpSpMkLst>
            <pc:docMk/>
            <pc:sldMk cId="1937651416" sldId="274"/>
            <ac:grpSpMk id="6" creationId="{419D9E28-D785-EDBA-728D-02E8CBCC6F23}"/>
          </ac:grpSpMkLst>
        </pc:grpChg>
        <pc:picChg chg="add mod">
          <ac:chgData name="下口 泰輝" userId="7095784b-2bdb-4387-9adf-5b2143d1b3b2" providerId="ADAL" clId="{6C3D7FC8-B9C4-4098-AE30-B7F0BA506811}" dt="2023-08-24T05:21:27.302" v="3598" actId="1076"/>
          <ac:picMkLst>
            <pc:docMk/>
            <pc:sldMk cId="1937651416" sldId="274"/>
            <ac:picMk id="3" creationId="{52A00766-19B0-B01C-CBDC-C9311816553C}"/>
          </ac:picMkLst>
        </pc:picChg>
      </pc:sldChg>
      <pc:sldChg chg="addSp modSp add mod">
        <pc:chgData name="下口 泰輝" userId="7095784b-2bdb-4387-9adf-5b2143d1b3b2" providerId="ADAL" clId="{6C3D7FC8-B9C4-4098-AE30-B7F0BA506811}" dt="2023-08-24T05:23:58.200" v="3612" actId="1076"/>
        <pc:sldMkLst>
          <pc:docMk/>
          <pc:sldMk cId="389629966" sldId="275"/>
        </pc:sldMkLst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" creationId="{3A551C3D-3AE4-982B-718C-2807BE325584}"/>
          </ac:spMkLst>
        </pc:spChg>
        <pc:spChg chg="mod">
          <ac:chgData name="下口 泰輝" userId="7095784b-2bdb-4387-9adf-5b2143d1b3b2" providerId="ADAL" clId="{6C3D7FC8-B9C4-4098-AE30-B7F0BA506811}" dt="2023-08-24T05:07:30.061" v="3053" actId="20577"/>
          <ac:spMkLst>
            <pc:docMk/>
            <pc:sldMk cId="389629966" sldId="275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" creationId="{076A34D4-2553-7FA2-CAF0-2B7796FD3A7A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6" creationId="{E037AFB6-77CA-7D33-BD1C-F54E0794FC6F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7" creationId="{E95F45ED-E887-7452-DAE7-BADFBA0DFD74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8" creationId="{0500F5C6-9378-9CF9-C9E7-E6800FF59758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9" creationId="{6D8A41E9-CD80-A3F2-0C3F-C6BB034880B5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0" creationId="{7077447E-F443-7F6E-B56B-F157ACE76D2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1" creationId="{97BD195E-6B5D-9A28-F9F5-31BBC1022F52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" creationId="{B235E68B-C90B-5019-F735-B242BECB642C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3" creationId="{268C170E-C8BE-7A80-FAB4-5B3D93B2B45E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4" creationId="{F0EDD14A-B97A-2E6C-342C-DD1862EA9AA7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5" creationId="{286CC3D8-8FDF-EB51-5DE2-CAFF00228FE4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6" creationId="{FCBE16F6-B019-8491-4A1A-DE0BBBD2731E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7" creationId="{03616DF5-4BC0-EE07-794E-57A3C2C5C07C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8" creationId="{F4122C8A-174F-8941-08EC-1B994E96BAE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9" creationId="{748D2481-3568-A46C-A222-A98BA3D5E067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0" creationId="{DDB0ECB9-999C-A225-CA7E-96326D31B536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1" creationId="{F0C4A495-9316-4294-A8C6-B9E66EDB58E5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2" creationId="{B9970302-1804-0B82-2BF0-5C287FA850B5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3" creationId="{F713CF5B-2FB0-1186-285E-61300D9D2988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4" creationId="{F9D6F727-B0AD-1A13-8CE0-D94AB936087C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5" creationId="{8B4DC1F0-DBBA-D2AB-768F-2336AFEB11F9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6" creationId="{CAF41CA2-F05D-592B-67F6-DA27D0FBD3F4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7" creationId="{BFB72D8E-B3F3-B881-961F-26E1316ADE68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8" creationId="{C1515564-6B01-231E-D28F-67B1971FB400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29" creationId="{C9D15473-C7C6-EBB9-0FF1-BFD4EC0E7448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0" creationId="{A151110F-1CE5-FDCA-53B4-7B72F6D27C13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1" creationId="{817345FC-4C79-03E4-6914-78E0F0D1BB97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2" creationId="{3BEC9FD6-8BFA-13CD-4005-B5A5AF0C5D8B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3" creationId="{49E28F39-B3C3-2E46-E766-DA24DE67CBAD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4" creationId="{6364B99E-F731-7C56-A992-61C45173FD8C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5" creationId="{570D2B29-7FE3-C559-803E-1FB81AFEAB7A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6" creationId="{61DEDE44-593C-3844-7C8A-A98A744F5052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7" creationId="{B4CA6DC0-BCA1-9744-6C91-8CA8532B57BB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8" creationId="{DBC7B058-00C4-ED03-C403-B7C8C1C262AB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39" creationId="{64C362DE-D8FD-4BF4-6C26-7BC62EFC148A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0" creationId="{752BAC9A-9197-315B-E346-1EDD60F2C9F6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1" creationId="{74ECCF68-6929-27D5-A362-3E3336C863C9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2" creationId="{8F4C5826-3F53-DAA9-86AA-C608B3BB7E5B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3" creationId="{10709F1B-FC61-F41E-6F8B-4A0D29E0884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4" creationId="{8F1AE279-735F-54BE-D9A2-45BAF2C2129F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5" creationId="{9FCA7123-F80F-F316-4760-6F8FC511F54D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6" creationId="{5B11F18B-065B-5F1A-C4E5-DA628D05BD59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7" creationId="{30D6A606-62D6-9801-183D-4386DB11C8B2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8" creationId="{A99D17F7-4470-E2E2-5D90-E9093467CDAE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49" creationId="{876CEAE9-F5B2-0AFC-0B2B-F9BFBF70A93C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0" creationId="{A395FB61-FEB0-BC3B-F296-D040DC2BC3B2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1" creationId="{EB458C16-CD26-7B14-DAA2-9FBFA2E778D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2" creationId="{830D0A92-06F6-911E-02A0-0797D262AD6A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3" creationId="{242803F4-50D7-80C1-BFE9-B14D72271C3E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4" creationId="{557295C1-7F76-040F-E199-1C769A353BE5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5" creationId="{3B7FE48F-69AF-0A40-0E6B-85BB55753B09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6" creationId="{75519DFA-4FE3-1AF5-7C52-9106F6653384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7" creationId="{776987B4-FE5D-9B94-3849-3D8825D240B0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8" creationId="{C5554728-9FDC-A8B4-4315-53D42CE17582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59" creationId="{D2448519-B1FE-AD9D-8EFC-3224870A3C9A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60" creationId="{9708F35B-656F-317A-6575-1526EB5C592C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61" creationId="{F9BB9C1D-DD07-CB4A-F146-76770B477693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62" creationId="{C50FC601-EBD7-97F5-8C5C-4966A55EEF70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63" creationId="{810E80EE-6F88-030A-3B2C-9DD77EB9CB2C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0" creationId="{C28BF58B-15CA-4112-1EC2-648B5022EDCD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1" creationId="{5D63BE3A-C060-AF3B-87FD-1655DDC77D07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2" creationId="{7C71036B-F441-492A-7DB3-C875A3405D54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3" creationId="{FD5C05A1-AB1A-0D51-ED5B-D3427FBB818E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4" creationId="{F56C58F8-0F92-CBE3-E452-ACF30258B2A8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5" creationId="{A797EB11-3E7F-1D45-11A4-3A47D4708CB7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6" creationId="{C1823111-81D5-16B9-4A52-FF16717586B0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7" creationId="{4C51CDC6-24A9-D579-7399-1A247A2EF0B0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8" creationId="{F2031C4D-8579-7C21-A2C4-AF0F0590E573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89" creationId="{30A5F52D-3829-98F0-2EAC-3635E4A2DF8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0" creationId="{3EDF1853-A43B-23A9-B0C9-76211E9477D7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1" creationId="{5E51CC64-7EEE-435F-826E-CD71DB58F7E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2" creationId="{776BC406-5625-333F-7E2D-D373CC5AFB02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3" creationId="{AB126356-BB26-B4EF-05F7-32C2DDA124C6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4" creationId="{F56E9F80-1528-8E38-0380-997A26730F37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5" creationId="{E8740536-2785-DE01-F577-C1D8D46AB56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6" creationId="{37584577-32C1-6FCD-5F54-4B70D15C74A9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7" creationId="{45BE2649-0AF0-DCC7-8DF7-0A987E223B71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8" creationId="{1C876E24-AD7E-2EB5-B5AD-F8A04127033D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299" creationId="{C142808E-E20C-53E5-600E-D2C2605934BA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300" creationId="{E9DE714A-D2B3-960F-9594-C9FD37D83CBF}"/>
          </ac:spMkLst>
        </pc:spChg>
        <pc:spChg chg="add mod">
          <ac:chgData name="下口 泰輝" userId="7095784b-2bdb-4387-9adf-5b2143d1b3b2" providerId="ADAL" clId="{6C3D7FC8-B9C4-4098-AE30-B7F0BA506811}" dt="2023-08-24T05:23:53.115" v="3611"/>
          <ac:spMkLst>
            <pc:docMk/>
            <pc:sldMk cId="389629966" sldId="275"/>
            <ac:spMk id="1301" creationId="{06AA79C8-2F3E-F613-4817-F9CCFBFFDE69}"/>
          </ac:spMkLst>
        </pc:spChg>
        <pc:spChg chg="mod">
          <ac:chgData name="下口 泰輝" userId="7095784b-2bdb-4387-9adf-5b2143d1b3b2" providerId="ADAL" clId="{6C3D7FC8-B9C4-4098-AE30-B7F0BA506811}" dt="2023-08-24T04:56:41.785" v="2551" actId="20577"/>
          <ac:spMkLst>
            <pc:docMk/>
            <pc:sldMk cId="389629966" sldId="275"/>
            <ac:spMk id="1314" creationId="{00000000-0000-0000-0000-000000000000}"/>
          </ac:spMkLst>
        </pc:spChg>
        <pc:grpChg chg="add mod">
          <ac:chgData name="下口 泰輝" userId="7095784b-2bdb-4387-9adf-5b2143d1b3b2" providerId="ADAL" clId="{6C3D7FC8-B9C4-4098-AE30-B7F0BA506811}" dt="2023-08-24T05:23:58.200" v="3612" actId="1076"/>
          <ac:grpSpMkLst>
            <pc:docMk/>
            <pc:sldMk cId="389629966" sldId="275"/>
            <ac:grpSpMk id="2" creationId="{7603F23C-3336-4C95-0BDE-E1F2E4E2EF10}"/>
          </ac:grpSpMkLst>
        </pc:grpChg>
      </pc:sldChg>
      <pc:sldChg chg="addSp modSp add mod">
        <pc:chgData name="下口 泰輝" userId="7095784b-2bdb-4387-9adf-5b2143d1b3b2" providerId="ADAL" clId="{6C3D7FC8-B9C4-4098-AE30-B7F0BA506811}" dt="2023-08-24T05:22:24.440" v="3607" actId="1076"/>
        <pc:sldMkLst>
          <pc:docMk/>
          <pc:sldMk cId="3319179899" sldId="276"/>
        </pc:sldMkLst>
        <pc:spChg chg="mod">
          <ac:chgData name="下口 泰輝" userId="7095784b-2bdb-4387-9adf-5b2143d1b3b2" providerId="ADAL" clId="{6C3D7FC8-B9C4-4098-AE30-B7F0BA506811}" dt="2023-08-24T05:06:38.345" v="3010" actId="20577"/>
          <ac:spMkLst>
            <pc:docMk/>
            <pc:sldMk cId="3319179899" sldId="276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6" creationId="{96612879-4917-A1E9-6C2B-D12A84168D0C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7" creationId="{C2A970EE-EBE2-6CFB-06AE-BCA7654E83E4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8" creationId="{FF3A59BB-E673-178F-8B2A-B5896BFC60FF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9" creationId="{B97ABAFD-C05F-9E20-D160-8CC97CC78A87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0" creationId="{2CDC03C9-44BA-76C8-82D0-88BF10AAA0F8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1" creationId="{211F5898-7661-8B26-A4B0-6169852B6135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2" creationId="{9090DAB9-7978-F5C9-F2EB-4046A23632FD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3" creationId="{2D2A5217-2DBD-E8E8-615B-A128637559C2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4" creationId="{E8C9E35A-7006-9118-F604-A25AB1968DD2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5" creationId="{1832E280-B825-4C3E-FBE1-640F66FCA2F3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6" creationId="{246BEC03-70C9-E39C-03A0-87E4150D98F8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7" creationId="{818252F3-1A9F-323B-6E76-6018CD6B97A7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8" creationId="{E8C5BD78-6DDC-EED5-2B9A-CF8C71DDE580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19" creationId="{48F19FA2-EA50-B747-B53D-34D6F64F5263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0" creationId="{87CFF321-DD83-EB8C-1E2C-09AF14BE31BD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1" creationId="{A34D4463-D446-9A32-9AC8-E6B400047E93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2" creationId="{1567534E-968C-846C-1F5C-1E0A175DB97E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3" creationId="{059CB2F0-C148-E8A9-E09F-8CFA113503F6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4" creationId="{AB009EC0-392A-1EC2-FAE5-38187AD51C14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5" creationId="{6109B941-5A7B-1195-7C78-9BEA5998CCEE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6" creationId="{5BEDFC9D-F6EB-15BC-C1BF-58D29ED24532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7" creationId="{131BFF35-7D66-3934-81F2-14CCDD81AA9F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8" creationId="{28A3B93F-5BA2-D187-32E2-D3ABF9D1B4F9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29" creationId="{96249026-C9B5-9C0C-0E43-AAD58E8B9F6A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0" creationId="{B9848096-43C8-A12C-315F-177CA93F8B8D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1" creationId="{A9D99B36-3086-1799-6553-5B6634F8EAF1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2" creationId="{5BCCFFE9-2C91-2888-9BBD-2D693345187E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3" creationId="{57C7FACA-C2B8-7E59-1B50-7016CB3B0672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4" creationId="{84352999-53B3-D8D9-3120-187DAB32C094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5" creationId="{833961B1-F603-98BE-CC2C-2669C420ADCA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6" creationId="{DD7A2BE7-4D1C-0307-77AA-F8D86776373E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7" creationId="{F2B2E481-53B2-4794-4424-9E4C27E3F5E5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8" creationId="{9D747921-3474-7872-F91A-9EAC868ECC27}"/>
          </ac:spMkLst>
        </pc:spChg>
        <pc:spChg chg="add mod">
          <ac:chgData name="下口 泰輝" userId="7095784b-2bdb-4387-9adf-5b2143d1b3b2" providerId="ADAL" clId="{6C3D7FC8-B9C4-4098-AE30-B7F0BA506811}" dt="2023-08-24T05:21:58.799" v="3600"/>
          <ac:spMkLst>
            <pc:docMk/>
            <pc:sldMk cId="3319179899" sldId="276"/>
            <ac:spMk id="39" creationId="{72D6FEFE-2FE0-5363-68BE-A49C876C8219}"/>
          </ac:spMkLst>
        </pc:spChg>
        <pc:spChg chg="mod">
          <ac:chgData name="下口 泰輝" userId="7095784b-2bdb-4387-9adf-5b2143d1b3b2" providerId="ADAL" clId="{6C3D7FC8-B9C4-4098-AE30-B7F0BA506811}" dt="2023-08-24T05:02:59.680" v="2892" actId="20577"/>
          <ac:spMkLst>
            <pc:docMk/>
            <pc:sldMk cId="3319179899" sldId="276"/>
            <ac:spMk id="1314" creationId="{00000000-0000-0000-0000-000000000000}"/>
          </ac:spMkLst>
        </pc:spChg>
        <pc:grpChg chg="add mod">
          <ac:chgData name="下口 泰輝" userId="7095784b-2bdb-4387-9adf-5b2143d1b3b2" providerId="ADAL" clId="{6C3D7FC8-B9C4-4098-AE30-B7F0BA506811}" dt="2023-08-24T05:22:21.881" v="3606" actId="1076"/>
          <ac:grpSpMkLst>
            <pc:docMk/>
            <pc:sldMk cId="3319179899" sldId="276"/>
            <ac:grpSpMk id="5" creationId="{5ACFCBCA-B969-0E4E-9C8A-67F9E68EB5C4}"/>
          </ac:grpSpMkLst>
        </pc:grpChg>
        <pc:picChg chg="add mod">
          <ac:chgData name="下口 泰輝" userId="7095784b-2bdb-4387-9adf-5b2143d1b3b2" providerId="ADAL" clId="{6C3D7FC8-B9C4-4098-AE30-B7F0BA506811}" dt="2023-08-24T05:22:24.440" v="3607" actId="1076"/>
          <ac:picMkLst>
            <pc:docMk/>
            <pc:sldMk cId="3319179899" sldId="276"/>
            <ac:picMk id="3" creationId="{499920CD-6CF0-9FEF-C2E6-6FACFABE25B3}"/>
          </ac:picMkLst>
        </pc:picChg>
      </pc:sldChg>
      <pc:sldChg chg="addSp delSp modSp add mod">
        <pc:chgData name="下口 泰輝" userId="7095784b-2bdb-4387-9adf-5b2143d1b3b2" providerId="ADAL" clId="{6C3D7FC8-B9C4-4098-AE30-B7F0BA506811}" dt="2023-08-24T05:19:54.572" v="3591" actId="1076"/>
        <pc:sldMkLst>
          <pc:docMk/>
          <pc:sldMk cId="3611306212" sldId="277"/>
        </pc:sldMkLst>
        <pc:spChg chg="mod">
          <ac:chgData name="下口 泰輝" userId="7095784b-2bdb-4387-9adf-5b2143d1b3b2" providerId="ADAL" clId="{6C3D7FC8-B9C4-4098-AE30-B7F0BA506811}" dt="2023-08-24T05:09:42.049" v="3138" actId="20577"/>
          <ac:spMkLst>
            <pc:docMk/>
            <pc:sldMk cId="3611306212" sldId="277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5:18:41.045" v="3479" actId="20577"/>
          <ac:spMkLst>
            <pc:docMk/>
            <pc:sldMk cId="3611306212" sldId="277"/>
            <ac:spMk id="7" creationId="{126320BC-3933-F48A-9EF6-3BB97E773EDB}"/>
          </ac:spMkLst>
        </pc:spChg>
        <pc:spChg chg="add del mod">
          <ac:chgData name="下口 泰輝" userId="7095784b-2bdb-4387-9adf-5b2143d1b3b2" providerId="ADAL" clId="{6C3D7FC8-B9C4-4098-AE30-B7F0BA506811}" dt="2023-08-24T05:19:33.672" v="3561" actId="478"/>
          <ac:spMkLst>
            <pc:docMk/>
            <pc:sldMk cId="3611306212" sldId="277"/>
            <ac:spMk id="8" creationId="{82C500F3-D4D3-FDBD-C99E-6DBBBFCCB048}"/>
          </ac:spMkLst>
        </pc:spChg>
        <pc:spChg chg="add mod">
          <ac:chgData name="下口 泰輝" userId="7095784b-2bdb-4387-9adf-5b2143d1b3b2" providerId="ADAL" clId="{6C3D7FC8-B9C4-4098-AE30-B7F0BA506811}" dt="2023-08-24T05:19:48.214" v="3589" actId="20577"/>
          <ac:spMkLst>
            <pc:docMk/>
            <pc:sldMk cId="3611306212" sldId="277"/>
            <ac:spMk id="9" creationId="{0C9AC9F3-6C55-C0F2-13F0-BDC8B99E5FBA}"/>
          </ac:spMkLst>
        </pc:spChg>
        <pc:spChg chg="mod">
          <ac:chgData name="下口 泰輝" userId="7095784b-2bdb-4387-9adf-5b2143d1b3b2" providerId="ADAL" clId="{6C3D7FC8-B9C4-4098-AE30-B7F0BA506811}" dt="2023-08-24T05:07:13.355" v="3030" actId="20577"/>
          <ac:spMkLst>
            <pc:docMk/>
            <pc:sldMk cId="3611306212" sldId="277"/>
            <ac:spMk id="1314" creationId="{00000000-0000-0000-0000-000000000000}"/>
          </ac:spMkLst>
        </pc:spChg>
        <pc:picChg chg="add mod">
          <ac:chgData name="下口 泰輝" userId="7095784b-2bdb-4387-9adf-5b2143d1b3b2" providerId="ADAL" clId="{6C3D7FC8-B9C4-4098-AE30-B7F0BA506811}" dt="2023-08-24T05:19:54.572" v="3591" actId="1076"/>
          <ac:picMkLst>
            <pc:docMk/>
            <pc:sldMk cId="3611306212" sldId="277"/>
            <ac:picMk id="3" creationId="{B8158618-4C7C-B923-95A8-B50D287FCB9B}"/>
          </ac:picMkLst>
        </pc:picChg>
        <pc:picChg chg="add mod">
          <ac:chgData name="下口 泰輝" userId="7095784b-2bdb-4387-9adf-5b2143d1b3b2" providerId="ADAL" clId="{6C3D7FC8-B9C4-4098-AE30-B7F0BA506811}" dt="2023-08-24T05:18:05.212" v="3436" actId="1076"/>
          <ac:picMkLst>
            <pc:docMk/>
            <pc:sldMk cId="3611306212" sldId="277"/>
            <ac:picMk id="6" creationId="{919E12CE-6A33-B649-A6F9-E08D455EE3C5}"/>
          </ac:picMkLst>
        </pc:picChg>
      </pc:sldChg>
      <pc:sldChg chg="addSp modSp add mod">
        <pc:chgData name="下口 泰輝" userId="7095784b-2bdb-4387-9adf-5b2143d1b3b2" providerId="ADAL" clId="{6C3D7FC8-B9C4-4098-AE30-B7F0BA506811}" dt="2023-08-24T05:23:02.847" v="3610" actId="1076"/>
        <pc:sldMkLst>
          <pc:docMk/>
          <pc:sldMk cId="2714896481" sldId="278"/>
        </pc:sldMkLst>
        <pc:spChg chg="mod">
          <ac:chgData name="下口 泰輝" userId="7095784b-2bdb-4387-9adf-5b2143d1b3b2" providerId="ADAL" clId="{6C3D7FC8-B9C4-4098-AE30-B7F0BA506811}" dt="2023-08-24T05:19:13.344" v="3558" actId="20577"/>
          <ac:spMkLst>
            <pc:docMk/>
            <pc:sldMk cId="2714896481" sldId="278"/>
            <ac:spMk id="4" creationId="{7BF79716-072A-9229-9DC9-DB9CEB9B7DED}"/>
          </ac:spMkLst>
        </pc:spChg>
        <pc:spChg chg="add mod">
          <ac:chgData name="下口 泰輝" userId="7095784b-2bdb-4387-9adf-5b2143d1b3b2" providerId="ADAL" clId="{6C3D7FC8-B9C4-4098-AE30-B7F0BA506811}" dt="2023-08-24T05:18:18.826" v="3439" actId="20577"/>
          <ac:spMkLst>
            <pc:docMk/>
            <pc:sldMk cId="2714896481" sldId="278"/>
            <ac:spMk id="5" creationId="{17E7967D-A1E8-4DE3-5884-0A77E593558F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7" creationId="{FF0E0751-1C28-2962-BBF7-0CC35E8F2975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8" creationId="{E9639DBE-E001-D80A-97EC-A9FB165B6E59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9" creationId="{C6FF934B-6A6D-2DEA-5202-71F668961959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0" creationId="{0D9DF85B-C45B-5688-96D1-189562FD8E1A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1" creationId="{24FBB62B-F7C7-7FE5-DC7D-62E54E44A69D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2" creationId="{DDA2FF50-1B7C-59CB-2B65-ABA79767F81A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3" creationId="{CE08A6D6-2B97-AF14-8C27-C4264572EB28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4" creationId="{CB119612-7EED-6235-E438-89DA6BEF035E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5" creationId="{BDDB0CBD-A513-73DB-E2DC-881A4F657508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6" creationId="{17F688A7-8633-D6B8-7BA6-4B96142FCE59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7" creationId="{614F439D-0A12-8DB2-39D7-870580011B27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8" creationId="{673D9FF1-E525-EB4C-F691-177E5D6CB4E0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19" creationId="{51250D66-8A1A-83EC-42A2-D922C3929034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0" creationId="{BC5791F9-F7E2-C19F-1555-AB231822EDF3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1" creationId="{ADEEC2A3-E71B-502A-EAE1-E69C57122E17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2" creationId="{FD0DA5C6-86C3-FDF5-68C9-EFBC0AEE30C8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3" creationId="{23CE6A0E-EFDE-C447-616C-907AD17A34D5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4" creationId="{FAB69367-92E1-9392-0AE9-E5C59139688B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5" creationId="{9767028D-0CD7-B686-46B8-5EA528C866F7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6" creationId="{A8E2BF90-707F-439F-FDAE-D2B35926AC49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7" creationId="{B31110E4-5D1D-8B09-E0E0-89EED3FD3BA2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8" creationId="{E611C48D-57A1-535D-6A10-C3CB8E8EB760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29" creationId="{BEAFAE42-DE01-4B5D-B3CF-A62FD1CC48BA}"/>
          </ac:spMkLst>
        </pc:spChg>
        <pc:spChg chg="add mod">
          <ac:chgData name="下口 泰輝" userId="7095784b-2bdb-4387-9adf-5b2143d1b3b2" providerId="ADAL" clId="{6C3D7FC8-B9C4-4098-AE30-B7F0BA506811}" dt="2023-08-24T05:22:57.126" v="3608"/>
          <ac:spMkLst>
            <pc:docMk/>
            <pc:sldMk cId="2714896481" sldId="278"/>
            <ac:spMk id="30" creationId="{6D082F1C-325F-2EA3-E871-1857A15BF2B8}"/>
          </ac:spMkLst>
        </pc:spChg>
        <pc:spChg chg="mod">
          <ac:chgData name="下口 泰輝" userId="7095784b-2bdb-4387-9adf-5b2143d1b3b2" providerId="ADAL" clId="{6C3D7FC8-B9C4-4098-AE30-B7F0BA506811}" dt="2023-08-24T05:10:42.203" v="3176" actId="20577"/>
          <ac:spMkLst>
            <pc:docMk/>
            <pc:sldMk cId="2714896481" sldId="278"/>
            <ac:spMk id="1314" creationId="{00000000-0000-0000-0000-000000000000}"/>
          </ac:spMkLst>
        </pc:spChg>
        <pc:grpChg chg="add mod">
          <ac:chgData name="下口 泰輝" userId="7095784b-2bdb-4387-9adf-5b2143d1b3b2" providerId="ADAL" clId="{6C3D7FC8-B9C4-4098-AE30-B7F0BA506811}" dt="2023-08-24T05:23:02.847" v="3610" actId="1076"/>
          <ac:grpSpMkLst>
            <pc:docMk/>
            <pc:sldMk cId="2714896481" sldId="278"/>
            <ac:grpSpMk id="6" creationId="{60EB1161-63F1-7B38-DBEC-586A1A182710}"/>
          </ac:grpSpMkLst>
        </pc:grpChg>
        <pc:picChg chg="add mod">
          <ac:chgData name="下口 泰輝" userId="7095784b-2bdb-4387-9adf-5b2143d1b3b2" providerId="ADAL" clId="{6C3D7FC8-B9C4-4098-AE30-B7F0BA506811}" dt="2023-08-24T05:13:44.069" v="3181" actId="1076"/>
          <ac:picMkLst>
            <pc:docMk/>
            <pc:sldMk cId="2714896481" sldId="278"/>
            <ac:picMk id="3" creationId="{BCD4CA6A-6E7B-EC2A-FAFB-7272CFD3EC8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3C409-D80B-45F6-8E74-FF92B74731D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19E4BD-E250-4DDE-807B-B869E846F4EE}">
      <dgm:prSet phldrT="[テキスト]" custT="1"/>
      <dgm:spPr/>
      <dgm:t>
        <a:bodyPr/>
        <a:lstStyle/>
        <a:p>
          <a:r>
            <a:rPr kumimoji="1" lang="en-US" altLang="ja-JP" sz="2400" dirty="0" err="1"/>
            <a:t>url</a:t>
          </a:r>
          <a:r>
            <a:rPr kumimoji="1" lang="ja-JP" altLang="en-US" sz="2400" dirty="0"/>
            <a:t>取得</a:t>
          </a:r>
        </a:p>
      </dgm:t>
    </dgm:pt>
    <dgm:pt modelId="{E95800B7-DD36-4BF1-B9C0-4A494945BF21}" type="parTrans" cxnId="{1CA803CD-9C5B-4334-9918-12E74E145906}">
      <dgm:prSet/>
      <dgm:spPr/>
      <dgm:t>
        <a:bodyPr/>
        <a:lstStyle/>
        <a:p>
          <a:endParaRPr kumimoji="1" lang="ja-JP" altLang="en-US"/>
        </a:p>
      </dgm:t>
    </dgm:pt>
    <dgm:pt modelId="{13A1CEB9-ABD7-4E71-9FB6-3CD8AF39F8BF}" type="sibTrans" cxnId="{1CA803CD-9C5B-4334-9918-12E74E145906}">
      <dgm:prSet/>
      <dgm:spPr/>
      <dgm:t>
        <a:bodyPr/>
        <a:lstStyle/>
        <a:p>
          <a:endParaRPr kumimoji="1" lang="ja-JP" altLang="en-US"/>
        </a:p>
      </dgm:t>
    </dgm:pt>
    <dgm:pt modelId="{A54DD879-AF8D-4FF5-955B-0AB50B7AD626}">
      <dgm:prSet phldrT="[テキスト]" custT="1"/>
      <dgm:spPr/>
      <dgm:t>
        <a:bodyPr/>
        <a:lstStyle/>
        <a:p>
          <a:r>
            <a:rPr kumimoji="1" lang="ja-JP" altLang="en-US" sz="2400" dirty="0"/>
            <a:t>前処理</a:t>
          </a:r>
        </a:p>
      </dgm:t>
    </dgm:pt>
    <dgm:pt modelId="{3E40E9C6-C187-4EB7-831F-24A9106602F5}" type="parTrans" cxnId="{96BE9B13-5138-4B24-A37D-90AC0BEF9A93}">
      <dgm:prSet/>
      <dgm:spPr/>
      <dgm:t>
        <a:bodyPr/>
        <a:lstStyle/>
        <a:p>
          <a:endParaRPr kumimoji="1" lang="ja-JP" altLang="en-US"/>
        </a:p>
      </dgm:t>
    </dgm:pt>
    <dgm:pt modelId="{2254D0F4-23F5-47D8-B9E6-948DAD9F7395}" type="sibTrans" cxnId="{96BE9B13-5138-4B24-A37D-90AC0BEF9A93}">
      <dgm:prSet/>
      <dgm:spPr/>
      <dgm:t>
        <a:bodyPr/>
        <a:lstStyle/>
        <a:p>
          <a:endParaRPr kumimoji="1" lang="ja-JP" altLang="en-US"/>
        </a:p>
      </dgm:t>
    </dgm:pt>
    <dgm:pt modelId="{888A525F-A4C0-40BE-A51B-7D6B79CA7681}">
      <dgm:prSet phldrT="[テキスト]" custT="1"/>
      <dgm:spPr/>
      <dgm:t>
        <a:bodyPr/>
        <a:lstStyle/>
        <a:p>
          <a:r>
            <a:rPr kumimoji="1" lang="ja-JP" altLang="en-US" sz="2400" dirty="0"/>
            <a:t>モデル作成</a:t>
          </a:r>
        </a:p>
      </dgm:t>
    </dgm:pt>
    <dgm:pt modelId="{AC7FA18F-23A8-481C-AB48-10D7AF14BDE8}" type="parTrans" cxnId="{0FD68DB8-EB8C-4E9C-BA7B-4E388C3EA561}">
      <dgm:prSet/>
      <dgm:spPr/>
      <dgm:t>
        <a:bodyPr/>
        <a:lstStyle/>
        <a:p>
          <a:endParaRPr kumimoji="1" lang="ja-JP" altLang="en-US"/>
        </a:p>
      </dgm:t>
    </dgm:pt>
    <dgm:pt modelId="{0F99E744-DC7E-4FCA-882B-DB1806E4F2BB}" type="sibTrans" cxnId="{0FD68DB8-EB8C-4E9C-BA7B-4E388C3EA561}">
      <dgm:prSet/>
      <dgm:spPr/>
      <dgm:t>
        <a:bodyPr/>
        <a:lstStyle/>
        <a:p>
          <a:endParaRPr kumimoji="1" lang="ja-JP" altLang="en-US"/>
        </a:p>
      </dgm:t>
    </dgm:pt>
    <dgm:pt modelId="{2A74596A-8546-460C-85F6-B963EB7E64B3}">
      <dgm:prSet phldrT="[テキスト]" custT="1"/>
      <dgm:spPr/>
      <dgm:t>
        <a:bodyPr/>
        <a:lstStyle/>
        <a:p>
          <a:r>
            <a:rPr kumimoji="1" lang="ja-JP" altLang="en-US" sz="2400" dirty="0"/>
            <a:t>表データ取得</a:t>
          </a:r>
        </a:p>
      </dgm:t>
    </dgm:pt>
    <dgm:pt modelId="{3F071ADB-99DD-4E59-ADB8-1E121924C850}" type="parTrans" cxnId="{67EA9CE1-E0DB-4ED4-8E95-038FB420759B}">
      <dgm:prSet/>
      <dgm:spPr/>
      <dgm:t>
        <a:bodyPr/>
        <a:lstStyle/>
        <a:p>
          <a:endParaRPr kumimoji="1" lang="ja-JP" altLang="en-US"/>
        </a:p>
      </dgm:t>
    </dgm:pt>
    <dgm:pt modelId="{51FCE599-8BDD-4E76-AEA8-8F94CD1422CD}" type="sibTrans" cxnId="{67EA9CE1-E0DB-4ED4-8E95-038FB420759B}">
      <dgm:prSet/>
      <dgm:spPr/>
      <dgm:t>
        <a:bodyPr/>
        <a:lstStyle/>
        <a:p>
          <a:endParaRPr kumimoji="1" lang="ja-JP" altLang="en-US"/>
        </a:p>
      </dgm:t>
    </dgm:pt>
    <dgm:pt modelId="{22CFE2B5-B947-4628-A57A-97A30B2116C4}">
      <dgm:prSet phldrT="[テキスト]" custT="1"/>
      <dgm:spPr/>
      <dgm:t>
        <a:bodyPr/>
        <a:lstStyle/>
        <a:p>
          <a:r>
            <a:rPr kumimoji="1" lang="ja-JP" altLang="en-US" sz="2400" dirty="0"/>
            <a:t>予想</a:t>
          </a:r>
        </a:p>
      </dgm:t>
    </dgm:pt>
    <dgm:pt modelId="{39B48095-4054-4A67-96DD-99C03481A7BD}" type="parTrans" cxnId="{B9A938BE-7A9A-4844-B9C7-87352754B3EA}">
      <dgm:prSet/>
      <dgm:spPr/>
      <dgm:t>
        <a:bodyPr/>
        <a:lstStyle/>
        <a:p>
          <a:endParaRPr kumimoji="1" lang="ja-JP" altLang="en-US"/>
        </a:p>
      </dgm:t>
    </dgm:pt>
    <dgm:pt modelId="{8C7AEFEC-9075-4C2B-8A51-90E0106AB9D7}" type="sibTrans" cxnId="{B9A938BE-7A9A-4844-B9C7-87352754B3EA}">
      <dgm:prSet/>
      <dgm:spPr/>
      <dgm:t>
        <a:bodyPr/>
        <a:lstStyle/>
        <a:p>
          <a:endParaRPr kumimoji="1" lang="ja-JP" altLang="en-US"/>
        </a:p>
      </dgm:t>
    </dgm:pt>
    <dgm:pt modelId="{FEE6A7B0-BC9B-43C6-9AD5-1AA9A2BF4033}" type="pres">
      <dgm:prSet presAssocID="{DB63C409-D80B-45F6-8E74-FF92B74731D7}" presName="CompostProcess" presStyleCnt="0">
        <dgm:presLayoutVars>
          <dgm:dir/>
          <dgm:resizeHandles val="exact"/>
        </dgm:presLayoutVars>
      </dgm:prSet>
      <dgm:spPr/>
    </dgm:pt>
    <dgm:pt modelId="{2EA8F591-5407-402A-80F3-F682AAACC45E}" type="pres">
      <dgm:prSet presAssocID="{DB63C409-D80B-45F6-8E74-FF92B74731D7}" presName="arrow" presStyleLbl="bgShp" presStyleIdx="0" presStyleCnt="1" custScaleX="117647"/>
      <dgm:spPr/>
    </dgm:pt>
    <dgm:pt modelId="{51DAA340-8180-4F70-BF52-60B0CFFD7DDF}" type="pres">
      <dgm:prSet presAssocID="{DB63C409-D80B-45F6-8E74-FF92B74731D7}" presName="linearProcess" presStyleCnt="0"/>
      <dgm:spPr/>
    </dgm:pt>
    <dgm:pt modelId="{1ED7BA63-8022-4497-9374-FCB8492C33BA}" type="pres">
      <dgm:prSet presAssocID="{6419E4BD-E250-4DDE-807B-B869E846F4EE}" presName="textNode" presStyleLbl="node1" presStyleIdx="0" presStyleCnt="5">
        <dgm:presLayoutVars>
          <dgm:bulletEnabled val="1"/>
        </dgm:presLayoutVars>
      </dgm:prSet>
      <dgm:spPr/>
    </dgm:pt>
    <dgm:pt modelId="{A71FA38B-8FE6-4214-B769-3A4554F824BE}" type="pres">
      <dgm:prSet presAssocID="{13A1CEB9-ABD7-4E71-9FB6-3CD8AF39F8BF}" presName="sibTrans" presStyleCnt="0"/>
      <dgm:spPr/>
    </dgm:pt>
    <dgm:pt modelId="{B3484960-75A2-4FA1-A67E-7F2539CB08D9}" type="pres">
      <dgm:prSet presAssocID="{2A74596A-8546-460C-85F6-B963EB7E64B3}" presName="textNode" presStyleLbl="node1" presStyleIdx="1" presStyleCnt="5">
        <dgm:presLayoutVars>
          <dgm:bulletEnabled val="1"/>
        </dgm:presLayoutVars>
      </dgm:prSet>
      <dgm:spPr/>
    </dgm:pt>
    <dgm:pt modelId="{39126C81-A52C-47BC-903A-9D825455AA8A}" type="pres">
      <dgm:prSet presAssocID="{51FCE599-8BDD-4E76-AEA8-8F94CD1422CD}" presName="sibTrans" presStyleCnt="0"/>
      <dgm:spPr/>
    </dgm:pt>
    <dgm:pt modelId="{E4D6D605-D9CD-4358-AA1F-88627BC44765}" type="pres">
      <dgm:prSet presAssocID="{A54DD879-AF8D-4FF5-955B-0AB50B7AD626}" presName="textNode" presStyleLbl="node1" presStyleIdx="2" presStyleCnt="5">
        <dgm:presLayoutVars>
          <dgm:bulletEnabled val="1"/>
        </dgm:presLayoutVars>
      </dgm:prSet>
      <dgm:spPr/>
    </dgm:pt>
    <dgm:pt modelId="{22C7E205-36CF-4194-B76A-E6ACA6B0EA5E}" type="pres">
      <dgm:prSet presAssocID="{2254D0F4-23F5-47D8-B9E6-948DAD9F7395}" presName="sibTrans" presStyleCnt="0"/>
      <dgm:spPr/>
    </dgm:pt>
    <dgm:pt modelId="{6E1FE828-D6BA-4D8C-9907-BE249104A8B5}" type="pres">
      <dgm:prSet presAssocID="{888A525F-A4C0-40BE-A51B-7D6B79CA7681}" presName="textNode" presStyleLbl="node1" presStyleIdx="3" presStyleCnt="5">
        <dgm:presLayoutVars>
          <dgm:bulletEnabled val="1"/>
        </dgm:presLayoutVars>
      </dgm:prSet>
      <dgm:spPr/>
    </dgm:pt>
    <dgm:pt modelId="{4BE60FAB-F001-4513-ADE9-C7F7A6084D57}" type="pres">
      <dgm:prSet presAssocID="{0F99E744-DC7E-4FCA-882B-DB1806E4F2BB}" presName="sibTrans" presStyleCnt="0"/>
      <dgm:spPr/>
    </dgm:pt>
    <dgm:pt modelId="{7CB11AE6-A1A7-4365-92DD-981ACA4DE5AD}" type="pres">
      <dgm:prSet presAssocID="{22CFE2B5-B947-4628-A57A-97A30B2116C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6BE9B13-5138-4B24-A37D-90AC0BEF9A93}" srcId="{DB63C409-D80B-45F6-8E74-FF92B74731D7}" destId="{A54DD879-AF8D-4FF5-955B-0AB50B7AD626}" srcOrd="2" destOrd="0" parTransId="{3E40E9C6-C187-4EB7-831F-24A9106602F5}" sibTransId="{2254D0F4-23F5-47D8-B9E6-948DAD9F7395}"/>
    <dgm:cxn modelId="{17A1A92A-537A-4FED-B750-245DBEE5311B}" type="presOf" srcId="{A54DD879-AF8D-4FF5-955B-0AB50B7AD626}" destId="{E4D6D605-D9CD-4358-AA1F-88627BC44765}" srcOrd="0" destOrd="0" presId="urn:microsoft.com/office/officeart/2005/8/layout/hProcess9"/>
    <dgm:cxn modelId="{8E157B51-1E62-4477-B5FA-03927921904D}" type="presOf" srcId="{22CFE2B5-B947-4628-A57A-97A30B2116C4}" destId="{7CB11AE6-A1A7-4365-92DD-981ACA4DE5AD}" srcOrd="0" destOrd="0" presId="urn:microsoft.com/office/officeart/2005/8/layout/hProcess9"/>
    <dgm:cxn modelId="{F62D86A7-7C1F-4906-A154-4D62B57F6804}" type="presOf" srcId="{DB63C409-D80B-45F6-8E74-FF92B74731D7}" destId="{FEE6A7B0-BC9B-43C6-9AD5-1AA9A2BF4033}" srcOrd="0" destOrd="0" presId="urn:microsoft.com/office/officeart/2005/8/layout/hProcess9"/>
    <dgm:cxn modelId="{0FD68DB8-EB8C-4E9C-BA7B-4E388C3EA561}" srcId="{DB63C409-D80B-45F6-8E74-FF92B74731D7}" destId="{888A525F-A4C0-40BE-A51B-7D6B79CA7681}" srcOrd="3" destOrd="0" parTransId="{AC7FA18F-23A8-481C-AB48-10D7AF14BDE8}" sibTransId="{0F99E744-DC7E-4FCA-882B-DB1806E4F2BB}"/>
    <dgm:cxn modelId="{B9A938BE-7A9A-4844-B9C7-87352754B3EA}" srcId="{DB63C409-D80B-45F6-8E74-FF92B74731D7}" destId="{22CFE2B5-B947-4628-A57A-97A30B2116C4}" srcOrd="4" destOrd="0" parTransId="{39B48095-4054-4A67-96DD-99C03481A7BD}" sibTransId="{8C7AEFEC-9075-4C2B-8A51-90E0106AB9D7}"/>
    <dgm:cxn modelId="{241F46BF-FA10-47E9-A443-3943335BFCDE}" type="presOf" srcId="{2A74596A-8546-460C-85F6-B963EB7E64B3}" destId="{B3484960-75A2-4FA1-A67E-7F2539CB08D9}" srcOrd="0" destOrd="0" presId="urn:microsoft.com/office/officeart/2005/8/layout/hProcess9"/>
    <dgm:cxn modelId="{1CA803CD-9C5B-4334-9918-12E74E145906}" srcId="{DB63C409-D80B-45F6-8E74-FF92B74731D7}" destId="{6419E4BD-E250-4DDE-807B-B869E846F4EE}" srcOrd="0" destOrd="0" parTransId="{E95800B7-DD36-4BF1-B9C0-4A494945BF21}" sibTransId="{13A1CEB9-ABD7-4E71-9FB6-3CD8AF39F8BF}"/>
    <dgm:cxn modelId="{2F7973D3-01E4-4EAC-84E3-0D0146FCB936}" type="presOf" srcId="{888A525F-A4C0-40BE-A51B-7D6B79CA7681}" destId="{6E1FE828-D6BA-4D8C-9907-BE249104A8B5}" srcOrd="0" destOrd="0" presId="urn:microsoft.com/office/officeart/2005/8/layout/hProcess9"/>
    <dgm:cxn modelId="{67EA9CE1-E0DB-4ED4-8E95-038FB420759B}" srcId="{DB63C409-D80B-45F6-8E74-FF92B74731D7}" destId="{2A74596A-8546-460C-85F6-B963EB7E64B3}" srcOrd="1" destOrd="0" parTransId="{3F071ADB-99DD-4E59-ADB8-1E121924C850}" sibTransId="{51FCE599-8BDD-4E76-AEA8-8F94CD1422CD}"/>
    <dgm:cxn modelId="{65279CE7-92B7-49A1-83AE-B65BFE16B567}" type="presOf" srcId="{6419E4BD-E250-4DDE-807B-B869E846F4EE}" destId="{1ED7BA63-8022-4497-9374-FCB8492C33BA}" srcOrd="0" destOrd="0" presId="urn:microsoft.com/office/officeart/2005/8/layout/hProcess9"/>
    <dgm:cxn modelId="{A0DCB76C-5D1A-4DDA-8B6B-127B19DC2E7D}" type="presParOf" srcId="{FEE6A7B0-BC9B-43C6-9AD5-1AA9A2BF4033}" destId="{2EA8F591-5407-402A-80F3-F682AAACC45E}" srcOrd="0" destOrd="0" presId="urn:microsoft.com/office/officeart/2005/8/layout/hProcess9"/>
    <dgm:cxn modelId="{212AF450-D8A0-47C8-BC67-20EA0EB61D55}" type="presParOf" srcId="{FEE6A7B0-BC9B-43C6-9AD5-1AA9A2BF4033}" destId="{51DAA340-8180-4F70-BF52-60B0CFFD7DDF}" srcOrd="1" destOrd="0" presId="urn:microsoft.com/office/officeart/2005/8/layout/hProcess9"/>
    <dgm:cxn modelId="{36E5E78B-7FFC-4AC4-B629-835FFF741FD9}" type="presParOf" srcId="{51DAA340-8180-4F70-BF52-60B0CFFD7DDF}" destId="{1ED7BA63-8022-4497-9374-FCB8492C33BA}" srcOrd="0" destOrd="0" presId="urn:microsoft.com/office/officeart/2005/8/layout/hProcess9"/>
    <dgm:cxn modelId="{7DA3BBEB-07E5-471E-BE8A-4C40214900BD}" type="presParOf" srcId="{51DAA340-8180-4F70-BF52-60B0CFFD7DDF}" destId="{A71FA38B-8FE6-4214-B769-3A4554F824BE}" srcOrd="1" destOrd="0" presId="urn:microsoft.com/office/officeart/2005/8/layout/hProcess9"/>
    <dgm:cxn modelId="{A2854B70-1F59-4504-AF88-CE059F72ECA6}" type="presParOf" srcId="{51DAA340-8180-4F70-BF52-60B0CFFD7DDF}" destId="{B3484960-75A2-4FA1-A67E-7F2539CB08D9}" srcOrd="2" destOrd="0" presId="urn:microsoft.com/office/officeart/2005/8/layout/hProcess9"/>
    <dgm:cxn modelId="{1D9829A3-ACED-42A7-9CA6-2019E38BCEAB}" type="presParOf" srcId="{51DAA340-8180-4F70-BF52-60B0CFFD7DDF}" destId="{39126C81-A52C-47BC-903A-9D825455AA8A}" srcOrd="3" destOrd="0" presId="urn:microsoft.com/office/officeart/2005/8/layout/hProcess9"/>
    <dgm:cxn modelId="{9923A1DF-B828-46B9-AE64-B0CB0AADE956}" type="presParOf" srcId="{51DAA340-8180-4F70-BF52-60B0CFFD7DDF}" destId="{E4D6D605-D9CD-4358-AA1F-88627BC44765}" srcOrd="4" destOrd="0" presId="urn:microsoft.com/office/officeart/2005/8/layout/hProcess9"/>
    <dgm:cxn modelId="{A010B7D6-E7C2-4234-98E8-98D2280AA7CC}" type="presParOf" srcId="{51DAA340-8180-4F70-BF52-60B0CFFD7DDF}" destId="{22C7E205-36CF-4194-B76A-E6ACA6B0EA5E}" srcOrd="5" destOrd="0" presId="urn:microsoft.com/office/officeart/2005/8/layout/hProcess9"/>
    <dgm:cxn modelId="{76A08E76-93B4-4FED-95E3-ADB04018EC18}" type="presParOf" srcId="{51DAA340-8180-4F70-BF52-60B0CFFD7DDF}" destId="{6E1FE828-D6BA-4D8C-9907-BE249104A8B5}" srcOrd="6" destOrd="0" presId="urn:microsoft.com/office/officeart/2005/8/layout/hProcess9"/>
    <dgm:cxn modelId="{B6A35E41-E47F-4D85-8A49-8EA1414B0940}" type="presParOf" srcId="{51DAA340-8180-4F70-BF52-60B0CFFD7DDF}" destId="{4BE60FAB-F001-4513-ADE9-C7F7A6084D57}" srcOrd="7" destOrd="0" presId="urn:microsoft.com/office/officeart/2005/8/layout/hProcess9"/>
    <dgm:cxn modelId="{97A7E739-1336-4D7B-A809-FE7D300F9FED}" type="presParOf" srcId="{51DAA340-8180-4F70-BF52-60B0CFFD7DDF}" destId="{7CB11AE6-A1A7-4365-92DD-981ACA4DE5A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8F591-5407-402A-80F3-F682AAACC45E}">
      <dsp:nvSpPr>
        <dsp:cNvPr id="0" name=""/>
        <dsp:cNvSpPr/>
      </dsp:nvSpPr>
      <dsp:spPr>
        <a:xfrm>
          <a:off x="2" y="0"/>
          <a:ext cx="9484493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7BA63-8022-4497-9374-FCB8492C33BA}">
      <dsp:nvSpPr>
        <dsp:cNvPr id="0" name=""/>
        <dsp:cNvSpPr/>
      </dsp:nvSpPr>
      <dsp:spPr>
        <a:xfrm>
          <a:off x="2778" y="1625600"/>
          <a:ext cx="167275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400" kern="1200" dirty="0" err="1"/>
            <a:t>url</a:t>
          </a:r>
          <a:r>
            <a:rPr kumimoji="1" lang="ja-JP" altLang="en-US" sz="2400" kern="1200" dirty="0"/>
            <a:t>取得</a:t>
          </a:r>
        </a:p>
      </dsp:txBody>
      <dsp:txXfrm>
        <a:off x="84435" y="1707257"/>
        <a:ext cx="1509440" cy="2004152"/>
      </dsp:txXfrm>
    </dsp:sp>
    <dsp:sp modelId="{B3484960-75A2-4FA1-A67E-7F2539CB08D9}">
      <dsp:nvSpPr>
        <dsp:cNvPr id="0" name=""/>
        <dsp:cNvSpPr/>
      </dsp:nvSpPr>
      <dsp:spPr>
        <a:xfrm>
          <a:off x="1954325" y="1625600"/>
          <a:ext cx="167275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表データ取得</a:t>
          </a:r>
        </a:p>
      </dsp:txBody>
      <dsp:txXfrm>
        <a:off x="2035982" y="1707257"/>
        <a:ext cx="1509440" cy="2004152"/>
      </dsp:txXfrm>
    </dsp:sp>
    <dsp:sp modelId="{E4D6D605-D9CD-4358-AA1F-88627BC44765}">
      <dsp:nvSpPr>
        <dsp:cNvPr id="0" name=""/>
        <dsp:cNvSpPr/>
      </dsp:nvSpPr>
      <dsp:spPr>
        <a:xfrm>
          <a:off x="3905871" y="1625600"/>
          <a:ext cx="167275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前処理</a:t>
          </a:r>
        </a:p>
      </dsp:txBody>
      <dsp:txXfrm>
        <a:off x="3987528" y="1707257"/>
        <a:ext cx="1509440" cy="2004152"/>
      </dsp:txXfrm>
    </dsp:sp>
    <dsp:sp modelId="{6E1FE828-D6BA-4D8C-9907-BE249104A8B5}">
      <dsp:nvSpPr>
        <dsp:cNvPr id="0" name=""/>
        <dsp:cNvSpPr/>
      </dsp:nvSpPr>
      <dsp:spPr>
        <a:xfrm>
          <a:off x="5857418" y="1625600"/>
          <a:ext cx="167275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モデル作成</a:t>
          </a:r>
        </a:p>
      </dsp:txBody>
      <dsp:txXfrm>
        <a:off x="5939075" y="1707257"/>
        <a:ext cx="1509440" cy="2004152"/>
      </dsp:txXfrm>
    </dsp:sp>
    <dsp:sp modelId="{7CB11AE6-A1A7-4365-92DD-981ACA4DE5AD}">
      <dsp:nvSpPr>
        <dsp:cNvPr id="0" name=""/>
        <dsp:cNvSpPr/>
      </dsp:nvSpPr>
      <dsp:spPr>
        <a:xfrm>
          <a:off x="7808965" y="1625600"/>
          <a:ext cx="1672754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予想</a:t>
          </a:r>
        </a:p>
      </dsp:txBody>
      <dsp:txXfrm>
        <a:off x="7890622" y="1707257"/>
        <a:ext cx="1509440" cy="2004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65C6-AFDA-4143-8896-A1A66ED9C2F5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A05E6-50D0-485A-A40F-BAE58EFBD4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5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86efe0169_0_2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86efe0169_0_2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092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6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32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096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42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86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86efe0169_0_2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86efe0169_0_2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02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7db777f2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7db777f2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32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89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9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51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0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086efe0169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086efe0169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39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03A75F-99E3-85D4-8D59-84339AE57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0EA1D1-903C-77DB-5A0F-CDEB7A361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B849D3-861A-BCCE-9B1C-7FEBD42D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B107C6-811E-9A7B-1DF9-362938D1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D79BF5-38DE-1DF8-FD37-7DC539DD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212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32CC71-815A-0B59-241A-2BDC4BD0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E2704C3-FD76-5932-D318-D801F54F8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2C42C-A4E4-61B7-1D04-5E4C53E8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260759-FF91-9249-C830-14E91B18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095279-38CC-2D84-8CE4-DF67490C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1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348DD49-F355-027A-F2D3-18E1A43FE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78F6AB-6300-A241-9D8F-0BBA81525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B06681-BD8C-BB25-AE04-27979148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1664A8-ED56-3EFA-EFFC-CA147559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5ED9CD-9EC3-9E31-B491-105E5E70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9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BC871B-8652-1443-B46E-8663964F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32AF53-8829-7D9A-A0C0-8AAA999E9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584C3-E552-77FB-CC46-0DF87861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808622-5EE1-A2F2-7201-9231FABF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F20FC2-8410-2F10-4C77-704812E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70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114480-C52A-32D5-5EE2-EF17D921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A8EC87-7074-108B-DDE9-94BFDB5A9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A27050-D05C-F6B9-E67A-6C4ACA76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78E2B0-CE59-8DF1-C876-A872467D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7A941-A9B2-E38D-431A-88357B5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78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11E67E-2025-2C70-B937-3D4DC809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29ACE5-E74E-3724-CB6E-A2ADB2DF8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AD759A2-183F-A514-D074-BB54A093D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D2D61D-BF1A-6D44-F8DF-AB8046ED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4006DB-47DC-3B77-5D59-FD10D6F2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8BC2CF-3270-BE85-7CD5-528C87B0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87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68DEDE-3740-6DFC-1FAC-1F62138A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F43F4D-DCFE-1DA4-CF46-60302645B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305E2F-1EF9-8E5E-37CC-706F7136A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159ECA-4665-D005-C3F7-2CEAC73F0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CA40A2-5F77-9C80-1D75-1B26DA0CE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A5046D8-871D-9013-9A4F-E7C7EB62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569CF47-8517-103B-6D86-6A7756AC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C2141E8-A63A-CABC-7251-46A8090C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41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1DA02A-3F53-41A4-98F7-FA84D385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255EC74-6584-C42C-9128-8A14D4B3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1A423C-7DEC-395D-3057-211B8CD5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319526-34C6-DDDA-9236-D611DBF8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35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536E08A-88A4-AA71-572E-6D596075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154249-3E67-3D01-AFB4-5A81FE9D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8FB231-0427-C705-E521-C819854B8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09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C4961-3054-C9BD-0C93-75697463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74A0A5-CBD7-E46C-0FFE-2AC851B8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6B8480-A55F-14CC-FB31-674F1B54F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A98BF8-FEF9-C653-89D0-2B11F3F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9477E0-65F9-17D6-34B4-D53A94F7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56A6BF0-85BA-7ECB-B1EA-CB27111E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190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B0F8B4-5D55-B59E-D503-ED30601C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9F3E30B-8DD5-4506-8367-A8BC5C49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2E9075-35C0-B0BB-8E81-E1AAEE746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D308F6-613E-8D50-8CE6-4F4F97DC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C2340D-1284-E6E9-1AC6-CD3C3462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E47E01-0FA5-DE66-C0CF-A2F62FBC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31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E8F81BB-812E-8331-2CC0-BDC2BA43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36E0A0-CE66-048B-A2DC-D3FC22348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B04909-F2E0-BF65-5AEA-13BE98213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45537-8C36-4A31-9BFB-8E9B42E5789F}" type="datetimeFigureOut">
              <a:rPr kumimoji="1" lang="ja-JP" altLang="en-US" smtClean="0"/>
              <a:t>2023/8/24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9E18E-1E6B-755B-DE01-BEF97C8F1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730F3B-4B61-82D8-033B-60F3512EE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1748-F5E2-4EB0-AFBD-D5B0C4630B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8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jra.go.jp/kouza/baken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keiba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keiba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6958247" y="2360649"/>
            <a:ext cx="4110733" cy="2923067"/>
          </a:xfrm>
          <a:custGeom>
            <a:avLst/>
            <a:gdLst/>
            <a:ahLst/>
            <a:cxnLst/>
            <a:rect l="l" t="t" r="r" b="b"/>
            <a:pathLst>
              <a:path w="123322" h="87692" extrusionOk="0">
                <a:moveTo>
                  <a:pt x="50744" y="3857"/>
                </a:moveTo>
                <a:cubicBezTo>
                  <a:pt x="41030" y="4365"/>
                  <a:pt x="33489" y="1063"/>
                  <a:pt x="27695" y="3095"/>
                </a:cubicBezTo>
                <a:cubicBezTo>
                  <a:pt x="21901" y="5127"/>
                  <a:pt x="17638" y="10715"/>
                  <a:pt x="15982" y="16049"/>
                </a:cubicBezTo>
                <a:cubicBezTo>
                  <a:pt x="14326" y="21383"/>
                  <a:pt x="20322" y="27860"/>
                  <a:pt x="17760" y="35099"/>
                </a:cubicBezTo>
                <a:cubicBezTo>
                  <a:pt x="15198" y="42338"/>
                  <a:pt x="2491" y="51990"/>
                  <a:pt x="609" y="59483"/>
                </a:cubicBezTo>
                <a:cubicBezTo>
                  <a:pt x="-1273" y="66976"/>
                  <a:pt x="1359" y="75866"/>
                  <a:pt x="6466" y="80057"/>
                </a:cubicBezTo>
                <a:cubicBezTo>
                  <a:pt x="11574" y="84248"/>
                  <a:pt x="18877" y="83359"/>
                  <a:pt x="31254" y="84629"/>
                </a:cubicBezTo>
                <a:cubicBezTo>
                  <a:pt x="43631" y="85899"/>
                  <a:pt x="66559" y="87550"/>
                  <a:pt x="80729" y="87677"/>
                </a:cubicBezTo>
                <a:cubicBezTo>
                  <a:pt x="94899" y="87804"/>
                  <a:pt x="109252" y="87169"/>
                  <a:pt x="116274" y="85391"/>
                </a:cubicBezTo>
                <a:cubicBezTo>
                  <a:pt x="123296" y="83613"/>
                  <a:pt x="121886" y="81581"/>
                  <a:pt x="122862" y="77009"/>
                </a:cubicBezTo>
                <a:cubicBezTo>
                  <a:pt x="123838" y="72437"/>
                  <a:pt x="123106" y="63928"/>
                  <a:pt x="122130" y="57959"/>
                </a:cubicBezTo>
                <a:cubicBezTo>
                  <a:pt x="121154" y="51990"/>
                  <a:pt x="118078" y="46148"/>
                  <a:pt x="117006" y="41195"/>
                </a:cubicBezTo>
                <a:cubicBezTo>
                  <a:pt x="115934" y="36242"/>
                  <a:pt x="116422" y="33956"/>
                  <a:pt x="115696" y="28241"/>
                </a:cubicBezTo>
                <a:cubicBezTo>
                  <a:pt x="114970" y="22526"/>
                  <a:pt x="117601" y="11604"/>
                  <a:pt x="112648" y="6905"/>
                </a:cubicBezTo>
                <a:cubicBezTo>
                  <a:pt x="107695" y="2206"/>
                  <a:pt x="96295" y="555"/>
                  <a:pt x="85978" y="47"/>
                </a:cubicBezTo>
                <a:cubicBezTo>
                  <a:pt x="75661" y="-461"/>
                  <a:pt x="60458" y="3349"/>
                  <a:pt x="50744" y="38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1553600" y="1971467"/>
            <a:ext cx="5812000" cy="210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6667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B3Summer</a:t>
            </a:r>
            <a:br>
              <a:rPr lang="en-US" sz="6667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</a:br>
            <a:r>
              <a:rPr lang="ja-JP" altLang="en-US" sz="4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夏休み課題</a:t>
            </a:r>
            <a:endParaRPr sz="6667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713091" y="4538153"/>
            <a:ext cx="5812000" cy="5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133" b="1" dirty="0"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rPr>
              <a:t>70110046</a:t>
            </a:r>
            <a:r>
              <a:rPr lang="ja-JP" altLang="en-US" sz="2133" dirty="0"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rPr>
              <a:t>　</a:t>
            </a:r>
            <a:r>
              <a:rPr lang="ja-JP" altLang="en-US" sz="2133" b="1" dirty="0"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rPr>
              <a:t>下口泰輝</a:t>
            </a:r>
            <a:endParaRPr sz="2133" b="1" dirty="0">
              <a:latin typeface="メイリオ" panose="020B0604030504040204" pitchFamily="50" charset="-128"/>
              <a:ea typeface="メイリオ" panose="020B0604030504040204" pitchFamily="50" charset="-128"/>
              <a:cs typeface="Roboto"/>
              <a:sym typeface="Roboto"/>
            </a:endParaRPr>
          </a:p>
        </p:txBody>
      </p:sp>
      <p:grpSp>
        <p:nvGrpSpPr>
          <p:cNvPr id="134" name="Google Shape;134;p26"/>
          <p:cNvGrpSpPr/>
          <p:nvPr/>
        </p:nvGrpSpPr>
        <p:grpSpPr>
          <a:xfrm>
            <a:off x="7673935" y="1118516"/>
            <a:ext cx="2920623" cy="4620968"/>
            <a:chOff x="5755451" y="838887"/>
            <a:chExt cx="2190467" cy="3465726"/>
          </a:xfrm>
        </p:grpSpPr>
        <p:sp>
          <p:nvSpPr>
            <p:cNvPr id="135" name="Google Shape;135;p26"/>
            <p:cNvSpPr/>
            <p:nvPr/>
          </p:nvSpPr>
          <p:spPr>
            <a:xfrm>
              <a:off x="6355525" y="2172550"/>
              <a:ext cx="118300" cy="330475"/>
            </a:xfrm>
            <a:custGeom>
              <a:avLst/>
              <a:gdLst/>
              <a:ahLst/>
              <a:cxnLst/>
              <a:rect l="l" t="t" r="r" b="b"/>
              <a:pathLst>
                <a:path w="4732" h="13219" extrusionOk="0">
                  <a:moveTo>
                    <a:pt x="0" y="11867"/>
                  </a:moveTo>
                  <a:lnTo>
                    <a:pt x="2704" y="3380"/>
                  </a:lnTo>
                  <a:lnTo>
                    <a:pt x="3530" y="0"/>
                  </a:lnTo>
                  <a:lnTo>
                    <a:pt x="4732" y="2028"/>
                  </a:lnTo>
                  <a:lnTo>
                    <a:pt x="2028" y="13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6" name="Google Shape;136;p26"/>
            <p:cNvGrpSpPr/>
            <p:nvPr/>
          </p:nvGrpSpPr>
          <p:grpSpPr>
            <a:xfrm>
              <a:off x="5755451" y="838887"/>
              <a:ext cx="2190467" cy="3465726"/>
              <a:chOff x="5755400" y="910775"/>
              <a:chExt cx="1953507" cy="3090811"/>
            </a:xfrm>
          </p:grpSpPr>
          <p:sp>
            <p:nvSpPr>
              <p:cNvPr id="137" name="Google Shape;137;p26"/>
              <p:cNvSpPr/>
              <p:nvPr/>
            </p:nvSpPr>
            <p:spPr>
              <a:xfrm>
                <a:off x="5755400" y="1359567"/>
                <a:ext cx="971070" cy="2642019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19056" extrusionOk="0">
                    <a:moveTo>
                      <a:pt x="6166" y="0"/>
                    </a:moveTo>
                    <a:lnTo>
                      <a:pt x="6166" y="0"/>
                    </a:lnTo>
                    <a:cubicBezTo>
                      <a:pt x="6166" y="0"/>
                      <a:pt x="6162" y="2"/>
                      <a:pt x="6155" y="6"/>
                    </a:cubicBezTo>
                    <a:lnTo>
                      <a:pt x="6155" y="6"/>
                    </a:lnTo>
                    <a:cubicBezTo>
                      <a:pt x="6162" y="6"/>
                      <a:pt x="6166" y="4"/>
                      <a:pt x="6166" y="0"/>
                    </a:cubicBezTo>
                    <a:close/>
                    <a:moveTo>
                      <a:pt x="4092" y="9747"/>
                    </a:moveTo>
                    <a:cubicBezTo>
                      <a:pt x="4011" y="9899"/>
                      <a:pt x="3857" y="10188"/>
                      <a:pt x="3655" y="10574"/>
                    </a:cubicBezTo>
                    <a:cubicBezTo>
                      <a:pt x="3599" y="10658"/>
                      <a:pt x="3544" y="10769"/>
                      <a:pt x="3488" y="10853"/>
                    </a:cubicBezTo>
                    <a:cubicBezTo>
                      <a:pt x="3432" y="10881"/>
                      <a:pt x="3404" y="10937"/>
                      <a:pt x="3348" y="10965"/>
                    </a:cubicBezTo>
                    <a:cubicBezTo>
                      <a:pt x="3432" y="10769"/>
                      <a:pt x="3516" y="10602"/>
                      <a:pt x="3571" y="10434"/>
                    </a:cubicBezTo>
                    <a:cubicBezTo>
                      <a:pt x="3759" y="10200"/>
                      <a:pt x="3927" y="9965"/>
                      <a:pt x="4092" y="9747"/>
                    </a:cubicBezTo>
                    <a:close/>
                    <a:moveTo>
                      <a:pt x="6045" y="3"/>
                    </a:moveTo>
                    <a:cubicBezTo>
                      <a:pt x="5948" y="3"/>
                      <a:pt x="5795" y="18"/>
                      <a:pt x="5608" y="112"/>
                    </a:cubicBezTo>
                    <a:cubicBezTo>
                      <a:pt x="5441" y="195"/>
                      <a:pt x="5273" y="335"/>
                      <a:pt x="5106" y="474"/>
                    </a:cubicBezTo>
                    <a:cubicBezTo>
                      <a:pt x="4939" y="642"/>
                      <a:pt x="4799" y="809"/>
                      <a:pt x="4632" y="977"/>
                    </a:cubicBezTo>
                    <a:cubicBezTo>
                      <a:pt x="4325" y="1284"/>
                      <a:pt x="3990" y="1507"/>
                      <a:pt x="3711" y="1674"/>
                    </a:cubicBezTo>
                    <a:cubicBezTo>
                      <a:pt x="3571" y="1758"/>
                      <a:pt x="3460" y="1814"/>
                      <a:pt x="3376" y="1842"/>
                    </a:cubicBezTo>
                    <a:cubicBezTo>
                      <a:pt x="3292" y="1869"/>
                      <a:pt x="3237" y="1897"/>
                      <a:pt x="3237" y="1897"/>
                    </a:cubicBezTo>
                    <a:cubicBezTo>
                      <a:pt x="3237" y="1897"/>
                      <a:pt x="3292" y="1925"/>
                      <a:pt x="3376" y="1925"/>
                    </a:cubicBezTo>
                    <a:cubicBezTo>
                      <a:pt x="3460" y="1953"/>
                      <a:pt x="3599" y="1953"/>
                      <a:pt x="3795" y="1953"/>
                    </a:cubicBezTo>
                    <a:cubicBezTo>
                      <a:pt x="3878" y="1953"/>
                      <a:pt x="3962" y="1925"/>
                      <a:pt x="4074" y="1925"/>
                    </a:cubicBezTo>
                    <a:cubicBezTo>
                      <a:pt x="3460" y="2511"/>
                      <a:pt x="3125" y="3153"/>
                      <a:pt x="3125" y="3153"/>
                    </a:cubicBezTo>
                    <a:cubicBezTo>
                      <a:pt x="3125" y="3153"/>
                      <a:pt x="3348" y="3069"/>
                      <a:pt x="3683" y="2902"/>
                    </a:cubicBezTo>
                    <a:lnTo>
                      <a:pt x="3683" y="2902"/>
                    </a:lnTo>
                    <a:lnTo>
                      <a:pt x="3571" y="3013"/>
                    </a:lnTo>
                    <a:cubicBezTo>
                      <a:pt x="3292" y="3236"/>
                      <a:pt x="3013" y="3432"/>
                      <a:pt x="2762" y="3543"/>
                    </a:cubicBezTo>
                    <a:cubicBezTo>
                      <a:pt x="2651" y="3599"/>
                      <a:pt x="2539" y="3655"/>
                      <a:pt x="2428" y="3683"/>
                    </a:cubicBezTo>
                    <a:cubicBezTo>
                      <a:pt x="2316" y="3711"/>
                      <a:pt x="2232" y="3739"/>
                      <a:pt x="2149" y="3739"/>
                    </a:cubicBezTo>
                    <a:cubicBezTo>
                      <a:pt x="1981" y="3767"/>
                      <a:pt x="1898" y="3767"/>
                      <a:pt x="1898" y="3767"/>
                    </a:cubicBezTo>
                    <a:cubicBezTo>
                      <a:pt x="1898" y="3767"/>
                      <a:pt x="1981" y="3794"/>
                      <a:pt x="2149" y="3850"/>
                    </a:cubicBezTo>
                    <a:cubicBezTo>
                      <a:pt x="2232" y="3850"/>
                      <a:pt x="2316" y="3850"/>
                      <a:pt x="2455" y="3878"/>
                    </a:cubicBezTo>
                    <a:cubicBezTo>
                      <a:pt x="2567" y="3850"/>
                      <a:pt x="2707" y="3850"/>
                      <a:pt x="2874" y="3822"/>
                    </a:cubicBezTo>
                    <a:cubicBezTo>
                      <a:pt x="3125" y="3767"/>
                      <a:pt x="3404" y="3683"/>
                      <a:pt x="3683" y="3488"/>
                    </a:cubicBezTo>
                    <a:lnTo>
                      <a:pt x="3683" y="3488"/>
                    </a:lnTo>
                    <a:cubicBezTo>
                      <a:pt x="3376" y="3767"/>
                      <a:pt x="3041" y="4018"/>
                      <a:pt x="2762" y="4297"/>
                    </a:cubicBezTo>
                    <a:cubicBezTo>
                      <a:pt x="2455" y="4548"/>
                      <a:pt x="2232" y="4799"/>
                      <a:pt x="2037" y="5022"/>
                    </a:cubicBezTo>
                    <a:cubicBezTo>
                      <a:pt x="2009" y="5106"/>
                      <a:pt x="1953" y="5162"/>
                      <a:pt x="1925" y="5217"/>
                    </a:cubicBezTo>
                    <a:cubicBezTo>
                      <a:pt x="1870" y="5273"/>
                      <a:pt x="1842" y="5329"/>
                      <a:pt x="1814" y="5357"/>
                    </a:cubicBezTo>
                    <a:cubicBezTo>
                      <a:pt x="1758" y="5468"/>
                      <a:pt x="1702" y="5552"/>
                      <a:pt x="1674" y="5636"/>
                    </a:cubicBezTo>
                    <a:cubicBezTo>
                      <a:pt x="1619" y="5775"/>
                      <a:pt x="1591" y="5859"/>
                      <a:pt x="1563" y="5859"/>
                    </a:cubicBezTo>
                    <a:cubicBezTo>
                      <a:pt x="1591" y="5859"/>
                      <a:pt x="1646" y="5775"/>
                      <a:pt x="1758" y="5692"/>
                    </a:cubicBezTo>
                    <a:cubicBezTo>
                      <a:pt x="1786" y="5636"/>
                      <a:pt x="1870" y="5552"/>
                      <a:pt x="1953" y="5496"/>
                    </a:cubicBezTo>
                    <a:cubicBezTo>
                      <a:pt x="2009" y="5441"/>
                      <a:pt x="2037" y="5413"/>
                      <a:pt x="2093" y="5357"/>
                    </a:cubicBezTo>
                    <a:cubicBezTo>
                      <a:pt x="2149" y="5329"/>
                      <a:pt x="2204" y="5301"/>
                      <a:pt x="2260" y="5245"/>
                    </a:cubicBezTo>
                    <a:cubicBezTo>
                      <a:pt x="2455" y="5078"/>
                      <a:pt x="2734" y="4883"/>
                      <a:pt x="3069" y="4687"/>
                    </a:cubicBezTo>
                    <a:cubicBezTo>
                      <a:pt x="3209" y="4576"/>
                      <a:pt x="3376" y="4464"/>
                      <a:pt x="3544" y="4352"/>
                    </a:cubicBezTo>
                    <a:lnTo>
                      <a:pt x="3544" y="4352"/>
                    </a:lnTo>
                    <a:cubicBezTo>
                      <a:pt x="3292" y="4576"/>
                      <a:pt x="3069" y="4799"/>
                      <a:pt x="2874" y="5022"/>
                    </a:cubicBezTo>
                    <a:cubicBezTo>
                      <a:pt x="2734" y="5217"/>
                      <a:pt x="2623" y="5385"/>
                      <a:pt x="2511" y="5552"/>
                    </a:cubicBezTo>
                    <a:cubicBezTo>
                      <a:pt x="2455" y="5636"/>
                      <a:pt x="2400" y="5719"/>
                      <a:pt x="2372" y="5803"/>
                    </a:cubicBezTo>
                    <a:cubicBezTo>
                      <a:pt x="2316" y="5887"/>
                      <a:pt x="2288" y="5971"/>
                      <a:pt x="2260" y="6054"/>
                    </a:cubicBezTo>
                    <a:cubicBezTo>
                      <a:pt x="2177" y="6194"/>
                      <a:pt x="2149" y="6361"/>
                      <a:pt x="2121" y="6501"/>
                    </a:cubicBezTo>
                    <a:cubicBezTo>
                      <a:pt x="2093" y="6556"/>
                      <a:pt x="2065" y="6612"/>
                      <a:pt x="2065" y="6668"/>
                    </a:cubicBezTo>
                    <a:cubicBezTo>
                      <a:pt x="2065" y="6724"/>
                      <a:pt x="2065" y="6780"/>
                      <a:pt x="2065" y="6835"/>
                    </a:cubicBezTo>
                    <a:cubicBezTo>
                      <a:pt x="2037" y="7031"/>
                      <a:pt x="2037" y="7114"/>
                      <a:pt x="2037" y="7114"/>
                    </a:cubicBezTo>
                    <a:cubicBezTo>
                      <a:pt x="2037" y="7114"/>
                      <a:pt x="2093" y="7031"/>
                      <a:pt x="2149" y="6863"/>
                    </a:cubicBezTo>
                    <a:cubicBezTo>
                      <a:pt x="2177" y="6808"/>
                      <a:pt x="2177" y="6780"/>
                      <a:pt x="2204" y="6724"/>
                    </a:cubicBezTo>
                    <a:cubicBezTo>
                      <a:pt x="2232" y="6668"/>
                      <a:pt x="2260" y="6612"/>
                      <a:pt x="2288" y="6556"/>
                    </a:cubicBezTo>
                    <a:cubicBezTo>
                      <a:pt x="2344" y="6445"/>
                      <a:pt x="2400" y="6305"/>
                      <a:pt x="2511" y="6194"/>
                    </a:cubicBezTo>
                    <a:cubicBezTo>
                      <a:pt x="2567" y="6138"/>
                      <a:pt x="2595" y="6054"/>
                      <a:pt x="2651" y="5998"/>
                    </a:cubicBezTo>
                    <a:cubicBezTo>
                      <a:pt x="2707" y="5943"/>
                      <a:pt x="2762" y="5859"/>
                      <a:pt x="2846" y="5803"/>
                    </a:cubicBezTo>
                    <a:cubicBezTo>
                      <a:pt x="2930" y="5664"/>
                      <a:pt x="3069" y="5552"/>
                      <a:pt x="3209" y="5413"/>
                    </a:cubicBezTo>
                    <a:lnTo>
                      <a:pt x="3209" y="5413"/>
                    </a:lnTo>
                    <a:cubicBezTo>
                      <a:pt x="2483" y="6808"/>
                      <a:pt x="2093" y="8007"/>
                      <a:pt x="2093" y="8007"/>
                    </a:cubicBezTo>
                    <a:cubicBezTo>
                      <a:pt x="2093" y="8007"/>
                      <a:pt x="2344" y="7756"/>
                      <a:pt x="2679" y="7282"/>
                    </a:cubicBezTo>
                    <a:lnTo>
                      <a:pt x="2679" y="7282"/>
                    </a:lnTo>
                    <a:cubicBezTo>
                      <a:pt x="2455" y="7896"/>
                      <a:pt x="2372" y="8342"/>
                      <a:pt x="2372" y="8342"/>
                    </a:cubicBezTo>
                    <a:cubicBezTo>
                      <a:pt x="2372" y="8342"/>
                      <a:pt x="2595" y="8119"/>
                      <a:pt x="2874" y="7700"/>
                    </a:cubicBezTo>
                    <a:lnTo>
                      <a:pt x="2874" y="7700"/>
                    </a:lnTo>
                    <a:cubicBezTo>
                      <a:pt x="2846" y="7756"/>
                      <a:pt x="2846" y="7784"/>
                      <a:pt x="2818" y="7840"/>
                    </a:cubicBezTo>
                    <a:cubicBezTo>
                      <a:pt x="2595" y="8203"/>
                      <a:pt x="2372" y="8509"/>
                      <a:pt x="2177" y="8760"/>
                    </a:cubicBezTo>
                    <a:cubicBezTo>
                      <a:pt x="1981" y="9012"/>
                      <a:pt x="1786" y="9179"/>
                      <a:pt x="1646" y="9291"/>
                    </a:cubicBezTo>
                    <a:cubicBezTo>
                      <a:pt x="1535" y="9374"/>
                      <a:pt x="1451" y="9458"/>
                      <a:pt x="1423" y="9458"/>
                    </a:cubicBezTo>
                    <a:cubicBezTo>
                      <a:pt x="1451" y="9458"/>
                      <a:pt x="1535" y="9430"/>
                      <a:pt x="1674" y="9374"/>
                    </a:cubicBezTo>
                    <a:cubicBezTo>
                      <a:pt x="1870" y="9291"/>
                      <a:pt x="2093" y="9179"/>
                      <a:pt x="2372" y="8956"/>
                    </a:cubicBezTo>
                    <a:cubicBezTo>
                      <a:pt x="2483" y="8900"/>
                      <a:pt x="2567" y="8816"/>
                      <a:pt x="2651" y="8733"/>
                    </a:cubicBezTo>
                    <a:lnTo>
                      <a:pt x="2651" y="8733"/>
                    </a:lnTo>
                    <a:cubicBezTo>
                      <a:pt x="2595" y="8872"/>
                      <a:pt x="2539" y="9012"/>
                      <a:pt x="2483" y="9123"/>
                    </a:cubicBezTo>
                    <a:cubicBezTo>
                      <a:pt x="2260" y="9570"/>
                      <a:pt x="2149" y="9849"/>
                      <a:pt x="2149" y="9849"/>
                    </a:cubicBezTo>
                    <a:cubicBezTo>
                      <a:pt x="2149" y="9849"/>
                      <a:pt x="2372" y="9653"/>
                      <a:pt x="2707" y="9291"/>
                    </a:cubicBezTo>
                    <a:cubicBezTo>
                      <a:pt x="2790" y="9207"/>
                      <a:pt x="2846" y="9151"/>
                      <a:pt x="2930" y="9067"/>
                    </a:cubicBezTo>
                    <a:lnTo>
                      <a:pt x="2930" y="9067"/>
                    </a:lnTo>
                    <a:cubicBezTo>
                      <a:pt x="2539" y="9597"/>
                      <a:pt x="2204" y="10100"/>
                      <a:pt x="1925" y="10490"/>
                    </a:cubicBezTo>
                    <a:cubicBezTo>
                      <a:pt x="1730" y="10741"/>
                      <a:pt x="1563" y="10937"/>
                      <a:pt x="1479" y="11076"/>
                    </a:cubicBezTo>
                    <a:cubicBezTo>
                      <a:pt x="1367" y="11216"/>
                      <a:pt x="1312" y="11299"/>
                      <a:pt x="1312" y="11327"/>
                    </a:cubicBezTo>
                    <a:cubicBezTo>
                      <a:pt x="1340" y="11299"/>
                      <a:pt x="1395" y="11244"/>
                      <a:pt x="1535" y="11160"/>
                    </a:cubicBezTo>
                    <a:cubicBezTo>
                      <a:pt x="1619" y="11104"/>
                      <a:pt x="1730" y="11020"/>
                      <a:pt x="1842" y="10909"/>
                    </a:cubicBezTo>
                    <a:lnTo>
                      <a:pt x="1842" y="10909"/>
                    </a:lnTo>
                    <a:cubicBezTo>
                      <a:pt x="1758" y="11048"/>
                      <a:pt x="1674" y="11188"/>
                      <a:pt x="1591" y="11299"/>
                    </a:cubicBezTo>
                    <a:cubicBezTo>
                      <a:pt x="1395" y="11634"/>
                      <a:pt x="1256" y="11913"/>
                      <a:pt x="1200" y="12192"/>
                    </a:cubicBezTo>
                    <a:cubicBezTo>
                      <a:pt x="1144" y="12332"/>
                      <a:pt x="1116" y="12443"/>
                      <a:pt x="1116" y="12555"/>
                    </a:cubicBezTo>
                    <a:cubicBezTo>
                      <a:pt x="1088" y="12666"/>
                      <a:pt x="1088" y="12750"/>
                      <a:pt x="1088" y="12834"/>
                    </a:cubicBezTo>
                    <a:cubicBezTo>
                      <a:pt x="1088" y="13001"/>
                      <a:pt x="1088" y="13085"/>
                      <a:pt x="1088" y="13085"/>
                    </a:cubicBezTo>
                    <a:cubicBezTo>
                      <a:pt x="1088" y="13085"/>
                      <a:pt x="1116" y="13001"/>
                      <a:pt x="1172" y="12862"/>
                    </a:cubicBezTo>
                    <a:cubicBezTo>
                      <a:pt x="1200" y="12778"/>
                      <a:pt x="1228" y="12694"/>
                      <a:pt x="1284" y="12611"/>
                    </a:cubicBezTo>
                    <a:cubicBezTo>
                      <a:pt x="1340" y="12527"/>
                      <a:pt x="1395" y="12415"/>
                      <a:pt x="1451" y="12304"/>
                    </a:cubicBezTo>
                    <a:cubicBezTo>
                      <a:pt x="1591" y="12108"/>
                      <a:pt x="1786" y="11857"/>
                      <a:pt x="1981" y="11606"/>
                    </a:cubicBezTo>
                    <a:cubicBezTo>
                      <a:pt x="2037" y="11523"/>
                      <a:pt x="2121" y="11439"/>
                      <a:pt x="2177" y="11355"/>
                    </a:cubicBezTo>
                    <a:lnTo>
                      <a:pt x="2177" y="11355"/>
                    </a:lnTo>
                    <a:cubicBezTo>
                      <a:pt x="2093" y="11523"/>
                      <a:pt x="2037" y="11690"/>
                      <a:pt x="1981" y="11829"/>
                    </a:cubicBezTo>
                    <a:cubicBezTo>
                      <a:pt x="1953" y="11913"/>
                      <a:pt x="1925" y="11997"/>
                      <a:pt x="1898" y="12080"/>
                    </a:cubicBezTo>
                    <a:cubicBezTo>
                      <a:pt x="1870" y="12136"/>
                      <a:pt x="1870" y="12192"/>
                      <a:pt x="1870" y="12248"/>
                    </a:cubicBezTo>
                    <a:cubicBezTo>
                      <a:pt x="1061" y="13392"/>
                      <a:pt x="586" y="14424"/>
                      <a:pt x="558" y="14508"/>
                    </a:cubicBezTo>
                    <a:cubicBezTo>
                      <a:pt x="586" y="14452"/>
                      <a:pt x="1005" y="14089"/>
                      <a:pt x="1535" y="13503"/>
                    </a:cubicBezTo>
                    <a:lnTo>
                      <a:pt x="1535" y="13503"/>
                    </a:lnTo>
                    <a:cubicBezTo>
                      <a:pt x="1479" y="13643"/>
                      <a:pt x="1423" y="13810"/>
                      <a:pt x="1395" y="13978"/>
                    </a:cubicBezTo>
                    <a:cubicBezTo>
                      <a:pt x="1172" y="14312"/>
                      <a:pt x="1005" y="14647"/>
                      <a:pt x="921" y="14954"/>
                    </a:cubicBezTo>
                    <a:cubicBezTo>
                      <a:pt x="921" y="15038"/>
                      <a:pt x="893" y="15121"/>
                      <a:pt x="893" y="15205"/>
                    </a:cubicBezTo>
                    <a:cubicBezTo>
                      <a:pt x="726" y="15456"/>
                      <a:pt x="586" y="15679"/>
                      <a:pt x="447" y="15875"/>
                    </a:cubicBezTo>
                    <a:cubicBezTo>
                      <a:pt x="251" y="16210"/>
                      <a:pt x="112" y="16433"/>
                      <a:pt x="112" y="16433"/>
                    </a:cubicBezTo>
                    <a:cubicBezTo>
                      <a:pt x="112" y="16433"/>
                      <a:pt x="251" y="16377"/>
                      <a:pt x="447" y="16237"/>
                    </a:cubicBezTo>
                    <a:lnTo>
                      <a:pt x="447" y="16237"/>
                    </a:lnTo>
                    <a:lnTo>
                      <a:pt x="419" y="16265"/>
                    </a:lnTo>
                    <a:cubicBezTo>
                      <a:pt x="363" y="16461"/>
                      <a:pt x="335" y="16600"/>
                      <a:pt x="307" y="16712"/>
                    </a:cubicBezTo>
                    <a:cubicBezTo>
                      <a:pt x="279" y="16823"/>
                      <a:pt x="279" y="16879"/>
                      <a:pt x="279" y="16879"/>
                    </a:cubicBezTo>
                    <a:cubicBezTo>
                      <a:pt x="279" y="16879"/>
                      <a:pt x="307" y="16823"/>
                      <a:pt x="391" y="16768"/>
                    </a:cubicBezTo>
                    <a:cubicBezTo>
                      <a:pt x="447" y="16684"/>
                      <a:pt x="558" y="16572"/>
                      <a:pt x="670" y="16433"/>
                    </a:cubicBezTo>
                    <a:lnTo>
                      <a:pt x="698" y="16405"/>
                    </a:lnTo>
                    <a:lnTo>
                      <a:pt x="698" y="16405"/>
                    </a:lnTo>
                    <a:cubicBezTo>
                      <a:pt x="670" y="16461"/>
                      <a:pt x="642" y="16516"/>
                      <a:pt x="614" y="16600"/>
                    </a:cubicBezTo>
                    <a:cubicBezTo>
                      <a:pt x="586" y="16684"/>
                      <a:pt x="558" y="16768"/>
                      <a:pt x="558" y="16851"/>
                    </a:cubicBezTo>
                    <a:cubicBezTo>
                      <a:pt x="558" y="16935"/>
                      <a:pt x="530" y="16991"/>
                      <a:pt x="558" y="17047"/>
                    </a:cubicBezTo>
                    <a:cubicBezTo>
                      <a:pt x="558" y="17158"/>
                      <a:pt x="558" y="17214"/>
                      <a:pt x="558" y="17214"/>
                    </a:cubicBezTo>
                    <a:cubicBezTo>
                      <a:pt x="558" y="17214"/>
                      <a:pt x="586" y="17158"/>
                      <a:pt x="642" y="17074"/>
                    </a:cubicBezTo>
                    <a:cubicBezTo>
                      <a:pt x="642" y="17019"/>
                      <a:pt x="698" y="16963"/>
                      <a:pt x="726" y="16907"/>
                    </a:cubicBezTo>
                    <a:lnTo>
                      <a:pt x="782" y="16823"/>
                    </a:lnTo>
                    <a:lnTo>
                      <a:pt x="782" y="16823"/>
                    </a:lnTo>
                    <a:cubicBezTo>
                      <a:pt x="782" y="16879"/>
                      <a:pt x="782" y="16907"/>
                      <a:pt x="754" y="16963"/>
                    </a:cubicBezTo>
                    <a:cubicBezTo>
                      <a:pt x="754" y="17047"/>
                      <a:pt x="754" y="17074"/>
                      <a:pt x="754" y="17074"/>
                    </a:cubicBezTo>
                    <a:cubicBezTo>
                      <a:pt x="754" y="17074"/>
                      <a:pt x="782" y="17047"/>
                      <a:pt x="837" y="16991"/>
                    </a:cubicBezTo>
                    <a:cubicBezTo>
                      <a:pt x="865" y="16963"/>
                      <a:pt x="921" y="16935"/>
                      <a:pt x="949" y="16907"/>
                    </a:cubicBezTo>
                    <a:cubicBezTo>
                      <a:pt x="1005" y="16879"/>
                      <a:pt x="1033" y="16851"/>
                      <a:pt x="1116" y="16795"/>
                    </a:cubicBezTo>
                    <a:lnTo>
                      <a:pt x="1144" y="16795"/>
                    </a:lnTo>
                    <a:lnTo>
                      <a:pt x="1116" y="16879"/>
                    </a:lnTo>
                    <a:cubicBezTo>
                      <a:pt x="865" y="17102"/>
                      <a:pt x="642" y="17270"/>
                      <a:pt x="447" y="17437"/>
                    </a:cubicBezTo>
                    <a:cubicBezTo>
                      <a:pt x="335" y="17549"/>
                      <a:pt x="168" y="17688"/>
                      <a:pt x="0" y="17828"/>
                    </a:cubicBezTo>
                    <a:lnTo>
                      <a:pt x="140" y="17911"/>
                    </a:lnTo>
                    <a:cubicBezTo>
                      <a:pt x="307" y="17828"/>
                      <a:pt x="475" y="17744"/>
                      <a:pt x="614" y="17688"/>
                    </a:cubicBezTo>
                    <a:cubicBezTo>
                      <a:pt x="698" y="17660"/>
                      <a:pt x="782" y="17632"/>
                      <a:pt x="865" y="17605"/>
                    </a:cubicBezTo>
                    <a:lnTo>
                      <a:pt x="865" y="17605"/>
                    </a:lnTo>
                    <a:lnTo>
                      <a:pt x="782" y="17688"/>
                    </a:lnTo>
                    <a:cubicBezTo>
                      <a:pt x="670" y="17800"/>
                      <a:pt x="586" y="17911"/>
                      <a:pt x="530" y="17995"/>
                    </a:cubicBezTo>
                    <a:cubicBezTo>
                      <a:pt x="475" y="18051"/>
                      <a:pt x="447" y="18079"/>
                      <a:pt x="419" y="18135"/>
                    </a:cubicBezTo>
                    <a:cubicBezTo>
                      <a:pt x="530" y="18218"/>
                      <a:pt x="196" y="18720"/>
                      <a:pt x="56" y="19055"/>
                    </a:cubicBezTo>
                    <a:lnTo>
                      <a:pt x="475" y="19055"/>
                    </a:lnTo>
                    <a:lnTo>
                      <a:pt x="558" y="18999"/>
                    </a:lnTo>
                    <a:cubicBezTo>
                      <a:pt x="614" y="18972"/>
                      <a:pt x="670" y="18916"/>
                      <a:pt x="754" y="18832"/>
                    </a:cubicBezTo>
                    <a:lnTo>
                      <a:pt x="754" y="18832"/>
                    </a:lnTo>
                    <a:cubicBezTo>
                      <a:pt x="754" y="18832"/>
                      <a:pt x="698" y="18916"/>
                      <a:pt x="642" y="19055"/>
                    </a:cubicBezTo>
                    <a:lnTo>
                      <a:pt x="2846" y="19055"/>
                    </a:lnTo>
                    <a:cubicBezTo>
                      <a:pt x="2930" y="18609"/>
                      <a:pt x="3013" y="18051"/>
                      <a:pt x="3041" y="17995"/>
                    </a:cubicBezTo>
                    <a:cubicBezTo>
                      <a:pt x="3655" y="17270"/>
                      <a:pt x="3934" y="16517"/>
                      <a:pt x="3934" y="16516"/>
                    </a:cubicBezTo>
                    <a:lnTo>
                      <a:pt x="3934" y="16516"/>
                    </a:lnTo>
                    <a:cubicBezTo>
                      <a:pt x="3934" y="16517"/>
                      <a:pt x="3237" y="16879"/>
                      <a:pt x="2651" y="17577"/>
                    </a:cubicBezTo>
                    <a:lnTo>
                      <a:pt x="2651" y="17521"/>
                    </a:lnTo>
                    <a:lnTo>
                      <a:pt x="2679" y="17493"/>
                    </a:lnTo>
                    <a:cubicBezTo>
                      <a:pt x="3013" y="17074"/>
                      <a:pt x="3265" y="16684"/>
                      <a:pt x="3376" y="16349"/>
                    </a:cubicBezTo>
                    <a:cubicBezTo>
                      <a:pt x="3488" y="16014"/>
                      <a:pt x="3544" y="15819"/>
                      <a:pt x="3544" y="15819"/>
                    </a:cubicBezTo>
                    <a:lnTo>
                      <a:pt x="3544" y="15819"/>
                    </a:lnTo>
                    <a:cubicBezTo>
                      <a:pt x="3543" y="15819"/>
                      <a:pt x="3376" y="15959"/>
                      <a:pt x="3125" y="16182"/>
                    </a:cubicBezTo>
                    <a:lnTo>
                      <a:pt x="3013" y="16293"/>
                    </a:lnTo>
                    <a:cubicBezTo>
                      <a:pt x="3041" y="15959"/>
                      <a:pt x="3041" y="15735"/>
                      <a:pt x="3041" y="15735"/>
                    </a:cubicBezTo>
                    <a:lnTo>
                      <a:pt x="3041" y="15735"/>
                    </a:lnTo>
                    <a:cubicBezTo>
                      <a:pt x="3041" y="15735"/>
                      <a:pt x="2902" y="15903"/>
                      <a:pt x="2734" y="16182"/>
                    </a:cubicBezTo>
                    <a:cubicBezTo>
                      <a:pt x="2790" y="16070"/>
                      <a:pt x="2818" y="15986"/>
                      <a:pt x="2818" y="15931"/>
                    </a:cubicBezTo>
                    <a:cubicBezTo>
                      <a:pt x="2902" y="15735"/>
                      <a:pt x="2930" y="15596"/>
                      <a:pt x="2930" y="15568"/>
                    </a:cubicBezTo>
                    <a:lnTo>
                      <a:pt x="2930" y="15568"/>
                    </a:lnTo>
                    <a:lnTo>
                      <a:pt x="2874" y="15624"/>
                    </a:lnTo>
                    <a:lnTo>
                      <a:pt x="2874" y="15540"/>
                    </a:lnTo>
                    <a:cubicBezTo>
                      <a:pt x="3069" y="15373"/>
                      <a:pt x="3153" y="15233"/>
                      <a:pt x="3153" y="15233"/>
                    </a:cubicBezTo>
                    <a:lnTo>
                      <a:pt x="3153" y="15233"/>
                    </a:lnTo>
                    <a:cubicBezTo>
                      <a:pt x="3153" y="15233"/>
                      <a:pt x="3069" y="15233"/>
                      <a:pt x="2958" y="15261"/>
                    </a:cubicBezTo>
                    <a:lnTo>
                      <a:pt x="2958" y="15205"/>
                    </a:lnTo>
                    <a:cubicBezTo>
                      <a:pt x="2986" y="15122"/>
                      <a:pt x="2986" y="15038"/>
                      <a:pt x="2986" y="15038"/>
                    </a:cubicBezTo>
                    <a:lnTo>
                      <a:pt x="2986" y="15038"/>
                    </a:lnTo>
                    <a:cubicBezTo>
                      <a:pt x="2986" y="15038"/>
                      <a:pt x="2958" y="15094"/>
                      <a:pt x="2874" y="15177"/>
                    </a:cubicBezTo>
                    <a:cubicBezTo>
                      <a:pt x="2846" y="15233"/>
                      <a:pt x="2790" y="15261"/>
                      <a:pt x="2762" y="15317"/>
                    </a:cubicBezTo>
                    <a:cubicBezTo>
                      <a:pt x="2707" y="15345"/>
                      <a:pt x="2651" y="15373"/>
                      <a:pt x="2595" y="15373"/>
                    </a:cubicBezTo>
                    <a:lnTo>
                      <a:pt x="2623" y="15317"/>
                    </a:lnTo>
                    <a:cubicBezTo>
                      <a:pt x="2762" y="14898"/>
                      <a:pt x="2846" y="14508"/>
                      <a:pt x="2874" y="14145"/>
                    </a:cubicBezTo>
                    <a:lnTo>
                      <a:pt x="2930" y="14089"/>
                    </a:lnTo>
                    <a:cubicBezTo>
                      <a:pt x="3013" y="14006"/>
                      <a:pt x="3069" y="13978"/>
                      <a:pt x="3069" y="13978"/>
                    </a:cubicBezTo>
                    <a:lnTo>
                      <a:pt x="3069" y="13978"/>
                    </a:lnTo>
                    <a:cubicBezTo>
                      <a:pt x="3069" y="13978"/>
                      <a:pt x="3013" y="13978"/>
                      <a:pt x="2902" y="14006"/>
                    </a:cubicBezTo>
                    <a:cubicBezTo>
                      <a:pt x="2930" y="13810"/>
                      <a:pt x="2930" y="13615"/>
                      <a:pt x="2930" y="13448"/>
                    </a:cubicBezTo>
                    <a:cubicBezTo>
                      <a:pt x="2930" y="13224"/>
                      <a:pt x="2930" y="13057"/>
                      <a:pt x="2930" y="12917"/>
                    </a:cubicBezTo>
                    <a:cubicBezTo>
                      <a:pt x="2958" y="12862"/>
                      <a:pt x="2986" y="12778"/>
                      <a:pt x="2986" y="12722"/>
                    </a:cubicBezTo>
                    <a:cubicBezTo>
                      <a:pt x="3041" y="12638"/>
                      <a:pt x="3097" y="12527"/>
                      <a:pt x="3181" y="12415"/>
                    </a:cubicBezTo>
                    <a:cubicBezTo>
                      <a:pt x="3292" y="12220"/>
                      <a:pt x="3404" y="11997"/>
                      <a:pt x="3516" y="11801"/>
                    </a:cubicBezTo>
                    <a:cubicBezTo>
                      <a:pt x="3683" y="11383"/>
                      <a:pt x="3823" y="11020"/>
                      <a:pt x="3934" y="10686"/>
                    </a:cubicBezTo>
                    <a:cubicBezTo>
                      <a:pt x="4070" y="10167"/>
                      <a:pt x="4132" y="9794"/>
                      <a:pt x="4151" y="9670"/>
                    </a:cubicBezTo>
                    <a:lnTo>
                      <a:pt x="4151" y="9670"/>
                    </a:lnTo>
                    <a:cubicBezTo>
                      <a:pt x="4162" y="9655"/>
                      <a:pt x="4174" y="9640"/>
                      <a:pt x="4185" y="9625"/>
                    </a:cubicBezTo>
                    <a:cubicBezTo>
                      <a:pt x="4381" y="9291"/>
                      <a:pt x="4576" y="8956"/>
                      <a:pt x="4660" y="8677"/>
                    </a:cubicBezTo>
                    <a:cubicBezTo>
                      <a:pt x="4743" y="8537"/>
                      <a:pt x="4771" y="8398"/>
                      <a:pt x="4799" y="8286"/>
                    </a:cubicBezTo>
                    <a:cubicBezTo>
                      <a:pt x="4827" y="8175"/>
                      <a:pt x="4855" y="8063"/>
                      <a:pt x="4855" y="7979"/>
                    </a:cubicBezTo>
                    <a:cubicBezTo>
                      <a:pt x="4883" y="7812"/>
                      <a:pt x="4883" y="7728"/>
                      <a:pt x="4883" y="7728"/>
                    </a:cubicBezTo>
                    <a:lnTo>
                      <a:pt x="4883" y="7728"/>
                    </a:lnTo>
                    <a:cubicBezTo>
                      <a:pt x="4883" y="7728"/>
                      <a:pt x="4827" y="7812"/>
                      <a:pt x="4771" y="7951"/>
                    </a:cubicBezTo>
                    <a:cubicBezTo>
                      <a:pt x="4743" y="8035"/>
                      <a:pt x="4687" y="8119"/>
                      <a:pt x="4632" y="8230"/>
                    </a:cubicBezTo>
                    <a:cubicBezTo>
                      <a:pt x="4548" y="8314"/>
                      <a:pt x="4492" y="8426"/>
                      <a:pt x="4408" y="8537"/>
                    </a:cubicBezTo>
                    <a:cubicBezTo>
                      <a:pt x="4269" y="8760"/>
                      <a:pt x="4074" y="8984"/>
                      <a:pt x="3823" y="9263"/>
                    </a:cubicBezTo>
                    <a:cubicBezTo>
                      <a:pt x="3878" y="9179"/>
                      <a:pt x="3906" y="9123"/>
                      <a:pt x="3934" y="9039"/>
                    </a:cubicBezTo>
                    <a:cubicBezTo>
                      <a:pt x="3990" y="8928"/>
                      <a:pt x="4046" y="8816"/>
                      <a:pt x="4074" y="8705"/>
                    </a:cubicBezTo>
                    <a:cubicBezTo>
                      <a:pt x="4102" y="8593"/>
                      <a:pt x="4129" y="8509"/>
                      <a:pt x="4129" y="8426"/>
                    </a:cubicBezTo>
                    <a:cubicBezTo>
                      <a:pt x="4185" y="8286"/>
                      <a:pt x="4185" y="8203"/>
                      <a:pt x="4185" y="8203"/>
                    </a:cubicBezTo>
                    <a:lnTo>
                      <a:pt x="4185" y="8203"/>
                    </a:lnTo>
                    <a:cubicBezTo>
                      <a:pt x="4185" y="8203"/>
                      <a:pt x="4129" y="8286"/>
                      <a:pt x="4046" y="8398"/>
                    </a:cubicBezTo>
                    <a:cubicBezTo>
                      <a:pt x="4018" y="8454"/>
                      <a:pt x="3962" y="8537"/>
                      <a:pt x="3906" y="8593"/>
                    </a:cubicBezTo>
                    <a:cubicBezTo>
                      <a:pt x="4408" y="7812"/>
                      <a:pt x="4715" y="7003"/>
                      <a:pt x="4883" y="6417"/>
                    </a:cubicBezTo>
                    <a:cubicBezTo>
                      <a:pt x="4994" y="6082"/>
                      <a:pt x="5022" y="5831"/>
                      <a:pt x="5078" y="5664"/>
                    </a:cubicBezTo>
                    <a:cubicBezTo>
                      <a:pt x="5106" y="5468"/>
                      <a:pt x="5134" y="5385"/>
                      <a:pt x="5134" y="5385"/>
                    </a:cubicBezTo>
                    <a:lnTo>
                      <a:pt x="5134" y="5385"/>
                    </a:lnTo>
                    <a:cubicBezTo>
                      <a:pt x="5134" y="5385"/>
                      <a:pt x="5078" y="5468"/>
                      <a:pt x="4994" y="5636"/>
                    </a:cubicBezTo>
                    <a:cubicBezTo>
                      <a:pt x="4883" y="5775"/>
                      <a:pt x="4771" y="6026"/>
                      <a:pt x="4632" y="6305"/>
                    </a:cubicBezTo>
                    <a:cubicBezTo>
                      <a:pt x="4492" y="6529"/>
                      <a:pt x="4325" y="6808"/>
                      <a:pt x="4157" y="7114"/>
                    </a:cubicBezTo>
                    <a:lnTo>
                      <a:pt x="4129" y="7142"/>
                    </a:lnTo>
                    <a:lnTo>
                      <a:pt x="4157" y="7087"/>
                    </a:lnTo>
                    <a:cubicBezTo>
                      <a:pt x="4353" y="6668"/>
                      <a:pt x="4492" y="6277"/>
                      <a:pt x="4548" y="5943"/>
                    </a:cubicBezTo>
                    <a:cubicBezTo>
                      <a:pt x="4687" y="5468"/>
                      <a:pt x="4743" y="5162"/>
                      <a:pt x="4743" y="5162"/>
                    </a:cubicBezTo>
                    <a:lnTo>
                      <a:pt x="4743" y="5162"/>
                    </a:lnTo>
                    <a:cubicBezTo>
                      <a:pt x="4743" y="5162"/>
                      <a:pt x="4604" y="5357"/>
                      <a:pt x="4408" y="5664"/>
                    </a:cubicBezTo>
                    <a:lnTo>
                      <a:pt x="4353" y="5719"/>
                    </a:lnTo>
                    <a:cubicBezTo>
                      <a:pt x="4381" y="5636"/>
                      <a:pt x="4408" y="5552"/>
                      <a:pt x="4436" y="5468"/>
                    </a:cubicBezTo>
                    <a:cubicBezTo>
                      <a:pt x="4576" y="5078"/>
                      <a:pt x="4660" y="4715"/>
                      <a:pt x="4771" y="4380"/>
                    </a:cubicBezTo>
                    <a:cubicBezTo>
                      <a:pt x="4799" y="4241"/>
                      <a:pt x="4827" y="4101"/>
                      <a:pt x="4855" y="3962"/>
                    </a:cubicBezTo>
                    <a:cubicBezTo>
                      <a:pt x="4966" y="3878"/>
                      <a:pt x="5050" y="3794"/>
                      <a:pt x="5106" y="3711"/>
                    </a:cubicBezTo>
                    <a:cubicBezTo>
                      <a:pt x="5301" y="3599"/>
                      <a:pt x="5441" y="3515"/>
                      <a:pt x="5580" y="3488"/>
                    </a:cubicBezTo>
                    <a:cubicBezTo>
                      <a:pt x="5664" y="3460"/>
                      <a:pt x="5720" y="3460"/>
                      <a:pt x="5748" y="3432"/>
                    </a:cubicBezTo>
                    <a:lnTo>
                      <a:pt x="5803" y="3432"/>
                    </a:lnTo>
                    <a:lnTo>
                      <a:pt x="5748" y="3404"/>
                    </a:lnTo>
                    <a:cubicBezTo>
                      <a:pt x="5729" y="3404"/>
                      <a:pt x="5686" y="3391"/>
                      <a:pt x="5634" y="3391"/>
                    </a:cubicBezTo>
                    <a:cubicBezTo>
                      <a:pt x="5608" y="3391"/>
                      <a:pt x="5580" y="3395"/>
                      <a:pt x="5552" y="3404"/>
                    </a:cubicBezTo>
                    <a:cubicBezTo>
                      <a:pt x="5538" y="3390"/>
                      <a:pt x="5517" y="3383"/>
                      <a:pt x="5490" y="3383"/>
                    </a:cubicBezTo>
                    <a:cubicBezTo>
                      <a:pt x="5462" y="3383"/>
                      <a:pt x="5427" y="3390"/>
                      <a:pt x="5385" y="3404"/>
                    </a:cubicBezTo>
                    <a:cubicBezTo>
                      <a:pt x="5524" y="3236"/>
                      <a:pt x="5636" y="3097"/>
                      <a:pt x="5720" y="2957"/>
                    </a:cubicBezTo>
                    <a:cubicBezTo>
                      <a:pt x="5775" y="2874"/>
                      <a:pt x="5831" y="2790"/>
                      <a:pt x="5859" y="2706"/>
                    </a:cubicBezTo>
                    <a:cubicBezTo>
                      <a:pt x="5915" y="2623"/>
                      <a:pt x="5943" y="2539"/>
                      <a:pt x="5971" y="2455"/>
                    </a:cubicBezTo>
                    <a:cubicBezTo>
                      <a:pt x="6054" y="2288"/>
                      <a:pt x="6082" y="2148"/>
                      <a:pt x="6138" y="2009"/>
                    </a:cubicBezTo>
                    <a:cubicBezTo>
                      <a:pt x="6138" y="1953"/>
                      <a:pt x="6166" y="1897"/>
                      <a:pt x="6166" y="1842"/>
                    </a:cubicBezTo>
                    <a:lnTo>
                      <a:pt x="6194" y="1758"/>
                    </a:lnTo>
                    <a:lnTo>
                      <a:pt x="6194" y="1674"/>
                    </a:lnTo>
                    <a:cubicBezTo>
                      <a:pt x="6194" y="1479"/>
                      <a:pt x="6222" y="1367"/>
                      <a:pt x="6222" y="1367"/>
                    </a:cubicBezTo>
                    <a:lnTo>
                      <a:pt x="6222" y="1367"/>
                    </a:lnTo>
                    <a:cubicBezTo>
                      <a:pt x="6222" y="1367"/>
                      <a:pt x="6166" y="1479"/>
                      <a:pt x="6110" y="1646"/>
                    </a:cubicBezTo>
                    <a:lnTo>
                      <a:pt x="6054" y="1758"/>
                    </a:lnTo>
                    <a:lnTo>
                      <a:pt x="6054" y="1786"/>
                    </a:lnTo>
                    <a:cubicBezTo>
                      <a:pt x="6027" y="1842"/>
                      <a:pt x="5999" y="1897"/>
                      <a:pt x="5971" y="1953"/>
                    </a:cubicBezTo>
                    <a:cubicBezTo>
                      <a:pt x="5887" y="2065"/>
                      <a:pt x="5831" y="2176"/>
                      <a:pt x="5720" y="2316"/>
                    </a:cubicBezTo>
                    <a:cubicBezTo>
                      <a:pt x="5692" y="2372"/>
                      <a:pt x="5636" y="2427"/>
                      <a:pt x="5580" y="2511"/>
                    </a:cubicBezTo>
                    <a:cubicBezTo>
                      <a:pt x="5524" y="2567"/>
                      <a:pt x="5469" y="2651"/>
                      <a:pt x="5385" y="2706"/>
                    </a:cubicBezTo>
                    <a:cubicBezTo>
                      <a:pt x="5273" y="2846"/>
                      <a:pt x="5134" y="2985"/>
                      <a:pt x="4966" y="3125"/>
                    </a:cubicBezTo>
                    <a:cubicBezTo>
                      <a:pt x="4883" y="3209"/>
                      <a:pt x="4799" y="3292"/>
                      <a:pt x="4687" y="3376"/>
                    </a:cubicBezTo>
                    <a:cubicBezTo>
                      <a:pt x="4799" y="3264"/>
                      <a:pt x="4883" y="3153"/>
                      <a:pt x="4966" y="3069"/>
                    </a:cubicBezTo>
                    <a:cubicBezTo>
                      <a:pt x="5106" y="2930"/>
                      <a:pt x="5218" y="2762"/>
                      <a:pt x="5301" y="2623"/>
                    </a:cubicBezTo>
                    <a:cubicBezTo>
                      <a:pt x="5413" y="2483"/>
                      <a:pt x="5496" y="2344"/>
                      <a:pt x="5580" y="2232"/>
                    </a:cubicBezTo>
                    <a:cubicBezTo>
                      <a:pt x="5692" y="2065"/>
                      <a:pt x="5775" y="1897"/>
                      <a:pt x="5831" y="1786"/>
                    </a:cubicBezTo>
                    <a:cubicBezTo>
                      <a:pt x="5859" y="1730"/>
                      <a:pt x="5887" y="1674"/>
                      <a:pt x="5915" y="1618"/>
                    </a:cubicBezTo>
                    <a:cubicBezTo>
                      <a:pt x="5971" y="1507"/>
                      <a:pt x="6027" y="1423"/>
                      <a:pt x="6027" y="1395"/>
                    </a:cubicBezTo>
                    <a:lnTo>
                      <a:pt x="6027" y="1395"/>
                    </a:lnTo>
                    <a:cubicBezTo>
                      <a:pt x="5999" y="1423"/>
                      <a:pt x="5943" y="1479"/>
                      <a:pt x="5831" y="1563"/>
                    </a:cubicBezTo>
                    <a:cubicBezTo>
                      <a:pt x="5775" y="1646"/>
                      <a:pt x="5692" y="1702"/>
                      <a:pt x="5608" y="1786"/>
                    </a:cubicBezTo>
                    <a:cubicBezTo>
                      <a:pt x="5524" y="1869"/>
                      <a:pt x="5441" y="1953"/>
                      <a:pt x="5357" y="2037"/>
                    </a:cubicBezTo>
                    <a:cubicBezTo>
                      <a:pt x="5245" y="2148"/>
                      <a:pt x="5134" y="2260"/>
                      <a:pt x="5022" y="2372"/>
                    </a:cubicBezTo>
                    <a:cubicBezTo>
                      <a:pt x="4939" y="2427"/>
                      <a:pt x="4855" y="2511"/>
                      <a:pt x="4743" y="2595"/>
                    </a:cubicBezTo>
                    <a:lnTo>
                      <a:pt x="4660" y="2678"/>
                    </a:lnTo>
                    <a:lnTo>
                      <a:pt x="4743" y="2567"/>
                    </a:lnTo>
                    <a:lnTo>
                      <a:pt x="4827" y="2511"/>
                    </a:lnTo>
                    <a:cubicBezTo>
                      <a:pt x="5022" y="2260"/>
                      <a:pt x="5190" y="2037"/>
                      <a:pt x="5357" y="1814"/>
                    </a:cubicBezTo>
                    <a:cubicBezTo>
                      <a:pt x="5441" y="1730"/>
                      <a:pt x="5496" y="1618"/>
                      <a:pt x="5580" y="1535"/>
                    </a:cubicBezTo>
                    <a:cubicBezTo>
                      <a:pt x="5803" y="1256"/>
                      <a:pt x="6027" y="1005"/>
                      <a:pt x="6250" y="809"/>
                    </a:cubicBezTo>
                    <a:cubicBezTo>
                      <a:pt x="6333" y="726"/>
                      <a:pt x="6445" y="642"/>
                      <a:pt x="6529" y="586"/>
                    </a:cubicBezTo>
                    <a:cubicBezTo>
                      <a:pt x="6612" y="502"/>
                      <a:pt x="6696" y="474"/>
                      <a:pt x="6780" y="419"/>
                    </a:cubicBezTo>
                    <a:cubicBezTo>
                      <a:pt x="6919" y="335"/>
                      <a:pt x="7003" y="307"/>
                      <a:pt x="7003" y="307"/>
                    </a:cubicBezTo>
                    <a:lnTo>
                      <a:pt x="7003" y="307"/>
                    </a:lnTo>
                    <a:cubicBezTo>
                      <a:pt x="7003" y="307"/>
                      <a:pt x="6919" y="307"/>
                      <a:pt x="6752" y="335"/>
                    </a:cubicBezTo>
                    <a:cubicBezTo>
                      <a:pt x="6668" y="335"/>
                      <a:pt x="6557" y="363"/>
                      <a:pt x="6445" y="419"/>
                    </a:cubicBezTo>
                    <a:cubicBezTo>
                      <a:pt x="6333" y="447"/>
                      <a:pt x="6194" y="502"/>
                      <a:pt x="6082" y="586"/>
                    </a:cubicBezTo>
                    <a:cubicBezTo>
                      <a:pt x="5831" y="698"/>
                      <a:pt x="5580" y="865"/>
                      <a:pt x="5329" y="1088"/>
                    </a:cubicBezTo>
                    <a:lnTo>
                      <a:pt x="5357" y="1005"/>
                    </a:lnTo>
                    <a:cubicBezTo>
                      <a:pt x="5524" y="753"/>
                      <a:pt x="5636" y="502"/>
                      <a:pt x="5775" y="335"/>
                    </a:cubicBezTo>
                    <a:cubicBezTo>
                      <a:pt x="5831" y="279"/>
                      <a:pt x="5887" y="251"/>
                      <a:pt x="5915" y="195"/>
                    </a:cubicBezTo>
                    <a:lnTo>
                      <a:pt x="5971" y="140"/>
                    </a:lnTo>
                    <a:lnTo>
                      <a:pt x="6054" y="84"/>
                    </a:lnTo>
                    <a:cubicBezTo>
                      <a:pt x="6095" y="43"/>
                      <a:pt x="6136" y="17"/>
                      <a:pt x="6155" y="6"/>
                    </a:cubicBezTo>
                    <a:lnTo>
                      <a:pt x="6155" y="6"/>
                    </a:lnTo>
                    <a:cubicBezTo>
                      <a:pt x="6153" y="6"/>
                      <a:pt x="6150" y="7"/>
                      <a:pt x="6146" y="7"/>
                    </a:cubicBezTo>
                    <a:cubicBezTo>
                      <a:pt x="6126" y="7"/>
                      <a:pt x="6092" y="3"/>
                      <a:pt x="6045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6022291" y="1583894"/>
                <a:ext cx="1686616" cy="2417692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7438" extrusionOk="0">
                    <a:moveTo>
                      <a:pt x="5915" y="0"/>
                    </a:moveTo>
                    <a:lnTo>
                      <a:pt x="4269" y="140"/>
                    </a:lnTo>
                    <a:lnTo>
                      <a:pt x="4129" y="140"/>
                    </a:lnTo>
                    <a:lnTo>
                      <a:pt x="3906" y="168"/>
                    </a:lnTo>
                    <a:lnTo>
                      <a:pt x="3683" y="168"/>
                    </a:lnTo>
                    <a:lnTo>
                      <a:pt x="3432" y="196"/>
                    </a:lnTo>
                    <a:lnTo>
                      <a:pt x="2874" y="251"/>
                    </a:lnTo>
                    <a:cubicBezTo>
                      <a:pt x="2846" y="503"/>
                      <a:pt x="2846" y="726"/>
                      <a:pt x="2818" y="949"/>
                    </a:cubicBezTo>
                    <a:lnTo>
                      <a:pt x="2818" y="977"/>
                    </a:lnTo>
                    <a:cubicBezTo>
                      <a:pt x="2818" y="1256"/>
                      <a:pt x="2790" y="1507"/>
                      <a:pt x="2762" y="1758"/>
                    </a:cubicBezTo>
                    <a:cubicBezTo>
                      <a:pt x="2707" y="2511"/>
                      <a:pt x="2623" y="3209"/>
                      <a:pt x="2511" y="3850"/>
                    </a:cubicBezTo>
                    <a:cubicBezTo>
                      <a:pt x="2511" y="3906"/>
                      <a:pt x="2511" y="3962"/>
                      <a:pt x="2483" y="4046"/>
                    </a:cubicBezTo>
                    <a:cubicBezTo>
                      <a:pt x="2400" y="4520"/>
                      <a:pt x="2316" y="5022"/>
                      <a:pt x="2232" y="5469"/>
                    </a:cubicBezTo>
                    <a:lnTo>
                      <a:pt x="2232" y="5496"/>
                    </a:lnTo>
                    <a:cubicBezTo>
                      <a:pt x="1367" y="9598"/>
                      <a:pt x="0" y="12220"/>
                      <a:pt x="196" y="16600"/>
                    </a:cubicBezTo>
                    <a:lnTo>
                      <a:pt x="196" y="17437"/>
                    </a:lnTo>
                    <a:lnTo>
                      <a:pt x="11802" y="17437"/>
                    </a:lnTo>
                    <a:lnTo>
                      <a:pt x="11774" y="16600"/>
                    </a:lnTo>
                    <a:cubicBezTo>
                      <a:pt x="12164" y="10658"/>
                      <a:pt x="9291" y="7952"/>
                      <a:pt x="8984" y="251"/>
                    </a:cubicBez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39;p26"/>
              <p:cNvSpPr/>
              <p:nvPr/>
            </p:nvSpPr>
            <p:spPr>
              <a:xfrm>
                <a:off x="6517390" y="3073073"/>
                <a:ext cx="348276" cy="928506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6697" extrusionOk="0">
                    <a:moveTo>
                      <a:pt x="224" y="0"/>
                    </a:moveTo>
                    <a:cubicBezTo>
                      <a:pt x="0" y="1228"/>
                      <a:pt x="168" y="2149"/>
                      <a:pt x="475" y="3348"/>
                    </a:cubicBezTo>
                    <a:cubicBezTo>
                      <a:pt x="614" y="3823"/>
                      <a:pt x="949" y="4269"/>
                      <a:pt x="1284" y="4743"/>
                    </a:cubicBezTo>
                    <a:cubicBezTo>
                      <a:pt x="1507" y="5050"/>
                      <a:pt x="1898" y="5413"/>
                      <a:pt x="2093" y="5748"/>
                    </a:cubicBezTo>
                    <a:cubicBezTo>
                      <a:pt x="2093" y="5776"/>
                      <a:pt x="2149" y="6194"/>
                      <a:pt x="2205" y="6696"/>
                    </a:cubicBezTo>
                    <a:lnTo>
                      <a:pt x="2511" y="6696"/>
                    </a:lnTo>
                    <a:cubicBezTo>
                      <a:pt x="2428" y="6166"/>
                      <a:pt x="2372" y="5720"/>
                      <a:pt x="2344" y="5692"/>
                    </a:cubicBezTo>
                    <a:lnTo>
                      <a:pt x="2316" y="5608"/>
                    </a:lnTo>
                    <a:cubicBezTo>
                      <a:pt x="2093" y="5273"/>
                      <a:pt x="1702" y="4911"/>
                      <a:pt x="1479" y="4604"/>
                    </a:cubicBezTo>
                    <a:cubicBezTo>
                      <a:pt x="1144" y="4130"/>
                      <a:pt x="837" y="3711"/>
                      <a:pt x="698" y="3293"/>
                    </a:cubicBezTo>
                    <a:cubicBezTo>
                      <a:pt x="391" y="2121"/>
                      <a:pt x="252" y="1200"/>
                      <a:pt x="447" y="56"/>
                    </a:cubicBez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6830726" y="3073073"/>
                <a:ext cx="336630" cy="928506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6697" extrusionOk="0">
                    <a:moveTo>
                      <a:pt x="2232" y="0"/>
                    </a:moveTo>
                    <a:lnTo>
                      <a:pt x="2009" y="56"/>
                    </a:lnTo>
                    <a:cubicBezTo>
                      <a:pt x="2204" y="1200"/>
                      <a:pt x="2065" y="2121"/>
                      <a:pt x="1730" y="3293"/>
                    </a:cubicBezTo>
                    <a:cubicBezTo>
                      <a:pt x="1618" y="3711"/>
                      <a:pt x="1312" y="4130"/>
                      <a:pt x="977" y="4604"/>
                    </a:cubicBezTo>
                    <a:cubicBezTo>
                      <a:pt x="726" y="4911"/>
                      <a:pt x="279" y="5246"/>
                      <a:pt x="56" y="5608"/>
                    </a:cubicBezTo>
                    <a:lnTo>
                      <a:pt x="0" y="5692"/>
                    </a:lnTo>
                    <a:cubicBezTo>
                      <a:pt x="0" y="5720"/>
                      <a:pt x="28" y="6166"/>
                      <a:pt x="56" y="6696"/>
                    </a:cubicBezTo>
                    <a:lnTo>
                      <a:pt x="335" y="6696"/>
                    </a:lnTo>
                    <a:cubicBezTo>
                      <a:pt x="279" y="6194"/>
                      <a:pt x="251" y="5748"/>
                      <a:pt x="251" y="5748"/>
                    </a:cubicBezTo>
                    <a:cubicBezTo>
                      <a:pt x="447" y="5385"/>
                      <a:pt x="949" y="5050"/>
                      <a:pt x="1172" y="4743"/>
                    </a:cubicBezTo>
                    <a:cubicBezTo>
                      <a:pt x="1507" y="4269"/>
                      <a:pt x="1842" y="3823"/>
                      <a:pt x="1953" y="3348"/>
                    </a:cubicBezTo>
                    <a:cubicBezTo>
                      <a:pt x="2288" y="2149"/>
                      <a:pt x="2428" y="1228"/>
                      <a:pt x="2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6331745" y="1742503"/>
                <a:ext cx="239994" cy="1307561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9431" extrusionOk="0">
                    <a:moveTo>
                      <a:pt x="224" y="0"/>
                    </a:moveTo>
                    <a:cubicBezTo>
                      <a:pt x="224" y="56"/>
                      <a:pt x="0" y="3376"/>
                      <a:pt x="754" y="5692"/>
                    </a:cubicBezTo>
                    <a:cubicBezTo>
                      <a:pt x="1367" y="7533"/>
                      <a:pt x="1479" y="9402"/>
                      <a:pt x="1479" y="9430"/>
                    </a:cubicBezTo>
                    <a:lnTo>
                      <a:pt x="1730" y="9402"/>
                    </a:lnTo>
                    <a:cubicBezTo>
                      <a:pt x="1730" y="9374"/>
                      <a:pt x="1591" y="7505"/>
                      <a:pt x="977" y="5636"/>
                    </a:cubicBezTo>
                    <a:cubicBezTo>
                      <a:pt x="251" y="3348"/>
                      <a:pt x="447" y="56"/>
                      <a:pt x="447" y="28"/>
                    </a:cubicBez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7116888" y="1742503"/>
                <a:ext cx="239994" cy="1307561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9431" extrusionOk="0">
                    <a:moveTo>
                      <a:pt x="1507" y="0"/>
                    </a:moveTo>
                    <a:lnTo>
                      <a:pt x="1256" y="28"/>
                    </a:lnTo>
                    <a:cubicBezTo>
                      <a:pt x="1256" y="56"/>
                      <a:pt x="1480" y="3348"/>
                      <a:pt x="726" y="5636"/>
                    </a:cubicBezTo>
                    <a:cubicBezTo>
                      <a:pt x="112" y="7505"/>
                      <a:pt x="1" y="9374"/>
                      <a:pt x="1" y="9402"/>
                    </a:cubicBezTo>
                    <a:lnTo>
                      <a:pt x="224" y="9430"/>
                    </a:lnTo>
                    <a:cubicBezTo>
                      <a:pt x="252" y="9402"/>
                      <a:pt x="364" y="7533"/>
                      <a:pt x="949" y="5692"/>
                    </a:cubicBezTo>
                    <a:cubicBezTo>
                      <a:pt x="1731" y="3376"/>
                      <a:pt x="1507" y="56"/>
                      <a:pt x="15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6610282" y="3572055"/>
                <a:ext cx="468066" cy="150984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1089" extrusionOk="0">
                    <a:moveTo>
                      <a:pt x="0" y="0"/>
                    </a:moveTo>
                    <a:lnTo>
                      <a:pt x="0" y="252"/>
                    </a:lnTo>
                    <a:cubicBezTo>
                      <a:pt x="0" y="698"/>
                      <a:pt x="446" y="1089"/>
                      <a:pt x="1004" y="1089"/>
                    </a:cubicBezTo>
                    <a:lnTo>
                      <a:pt x="2371" y="1089"/>
                    </a:lnTo>
                    <a:cubicBezTo>
                      <a:pt x="2929" y="1089"/>
                      <a:pt x="3376" y="698"/>
                      <a:pt x="3376" y="252"/>
                    </a:cubicBezTo>
                    <a:lnTo>
                      <a:pt x="3376" y="0"/>
                    </a:ln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6378191" y="1819866"/>
                <a:ext cx="932249" cy="1415843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10212" extrusionOk="0">
                    <a:moveTo>
                      <a:pt x="28" y="0"/>
                    </a:moveTo>
                    <a:cubicBezTo>
                      <a:pt x="28" y="251"/>
                      <a:pt x="0" y="502"/>
                      <a:pt x="0" y="726"/>
                    </a:cubicBezTo>
                    <a:cubicBezTo>
                      <a:pt x="0" y="1479"/>
                      <a:pt x="56" y="2121"/>
                      <a:pt x="140" y="2678"/>
                    </a:cubicBezTo>
                    <a:cubicBezTo>
                      <a:pt x="474" y="4883"/>
                      <a:pt x="1256" y="6277"/>
                      <a:pt x="1283" y="9291"/>
                    </a:cubicBezTo>
                    <a:cubicBezTo>
                      <a:pt x="1283" y="9542"/>
                      <a:pt x="1283" y="9821"/>
                      <a:pt x="1283" y="10100"/>
                    </a:cubicBezTo>
                    <a:lnTo>
                      <a:pt x="3348" y="10211"/>
                    </a:lnTo>
                    <a:lnTo>
                      <a:pt x="5440" y="10100"/>
                    </a:lnTo>
                    <a:cubicBezTo>
                      <a:pt x="5440" y="9821"/>
                      <a:pt x="5440" y="9542"/>
                      <a:pt x="5440" y="9291"/>
                    </a:cubicBezTo>
                    <a:cubicBezTo>
                      <a:pt x="5440" y="6277"/>
                      <a:pt x="6250" y="4883"/>
                      <a:pt x="6584" y="2678"/>
                    </a:cubicBezTo>
                    <a:cubicBezTo>
                      <a:pt x="6668" y="2121"/>
                      <a:pt x="6724" y="1479"/>
                      <a:pt x="6696" y="726"/>
                    </a:cubicBezTo>
                    <a:cubicBezTo>
                      <a:pt x="6696" y="502"/>
                      <a:pt x="6696" y="251"/>
                      <a:pt x="6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6505744" y="3115637"/>
                <a:ext cx="677142" cy="53004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3823" extrusionOk="0">
                    <a:moveTo>
                      <a:pt x="419" y="0"/>
                    </a:moveTo>
                    <a:cubicBezTo>
                      <a:pt x="1" y="1088"/>
                      <a:pt x="112" y="2316"/>
                      <a:pt x="615" y="3404"/>
                    </a:cubicBezTo>
                    <a:cubicBezTo>
                      <a:pt x="1200" y="3823"/>
                      <a:pt x="1758" y="3823"/>
                      <a:pt x="2344" y="3823"/>
                    </a:cubicBezTo>
                    <a:lnTo>
                      <a:pt x="2540" y="3823"/>
                    </a:lnTo>
                    <a:cubicBezTo>
                      <a:pt x="3098" y="3823"/>
                      <a:pt x="3683" y="3823"/>
                      <a:pt x="4241" y="3404"/>
                    </a:cubicBezTo>
                    <a:cubicBezTo>
                      <a:pt x="4772" y="2316"/>
                      <a:pt x="4883" y="1088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6382073" y="1251286"/>
                <a:ext cx="924485" cy="568722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4102" extrusionOk="0">
                    <a:moveTo>
                      <a:pt x="3320" y="0"/>
                    </a:moveTo>
                    <a:cubicBezTo>
                      <a:pt x="2483" y="0"/>
                      <a:pt x="1618" y="112"/>
                      <a:pt x="670" y="474"/>
                    </a:cubicBezTo>
                    <a:lnTo>
                      <a:pt x="363" y="2148"/>
                    </a:lnTo>
                    <a:lnTo>
                      <a:pt x="0" y="4101"/>
                    </a:lnTo>
                    <a:lnTo>
                      <a:pt x="6668" y="4101"/>
                    </a:lnTo>
                    <a:lnTo>
                      <a:pt x="6305" y="2148"/>
                    </a:lnTo>
                    <a:lnTo>
                      <a:pt x="5998" y="474"/>
                    </a:lnTo>
                    <a:cubicBezTo>
                      <a:pt x="5050" y="112"/>
                      <a:pt x="4157" y="0"/>
                      <a:pt x="33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6215700" y="910775"/>
                <a:ext cx="352158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49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68" y="2093"/>
                      <a:pt x="168" y="3628"/>
                      <a:pt x="1674" y="4939"/>
                    </a:cubicBezTo>
                    <a:lnTo>
                      <a:pt x="2539" y="2847"/>
                    </a:lnTo>
                    <a:cubicBezTo>
                      <a:pt x="1898" y="2121"/>
                      <a:pt x="1005" y="1145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7120770" y="910775"/>
                <a:ext cx="352158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4940" extrusionOk="0">
                    <a:moveTo>
                      <a:pt x="2540" y="1"/>
                    </a:moveTo>
                    <a:lnTo>
                      <a:pt x="2540" y="1"/>
                    </a:lnTo>
                    <a:cubicBezTo>
                      <a:pt x="1507" y="1145"/>
                      <a:pt x="642" y="2121"/>
                      <a:pt x="1" y="2847"/>
                    </a:cubicBezTo>
                    <a:lnTo>
                      <a:pt x="866" y="4939"/>
                    </a:lnTo>
                    <a:cubicBezTo>
                      <a:pt x="2344" y="3628"/>
                      <a:pt x="2372" y="2093"/>
                      <a:pt x="25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6215700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0" y="2037"/>
                      <a:pt x="196" y="3544"/>
                      <a:pt x="1646" y="4827"/>
                    </a:cubicBezTo>
                    <a:lnTo>
                      <a:pt x="1981" y="4018"/>
                    </a:lnTo>
                    <a:cubicBezTo>
                      <a:pt x="837" y="2986"/>
                      <a:pt x="391" y="1647"/>
                      <a:pt x="0" y="0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6215700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0" y="2037"/>
                      <a:pt x="196" y="3544"/>
                      <a:pt x="1646" y="4827"/>
                    </a:cubicBezTo>
                    <a:lnTo>
                      <a:pt x="1981" y="4018"/>
                    </a:lnTo>
                    <a:cubicBezTo>
                      <a:pt x="837" y="2986"/>
                      <a:pt x="391" y="164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7198134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1982" y="0"/>
                    </a:moveTo>
                    <a:lnTo>
                      <a:pt x="1982" y="0"/>
                    </a:lnTo>
                    <a:cubicBezTo>
                      <a:pt x="1591" y="1647"/>
                      <a:pt x="1145" y="2986"/>
                      <a:pt x="1" y="4018"/>
                    </a:cubicBezTo>
                    <a:lnTo>
                      <a:pt x="308" y="4827"/>
                    </a:lnTo>
                    <a:cubicBezTo>
                      <a:pt x="1786" y="3544"/>
                      <a:pt x="1814" y="2037"/>
                      <a:pt x="1982" y="0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7198134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1982" y="0"/>
                    </a:moveTo>
                    <a:lnTo>
                      <a:pt x="1982" y="0"/>
                    </a:lnTo>
                    <a:cubicBezTo>
                      <a:pt x="1591" y="1647"/>
                      <a:pt x="1145" y="2986"/>
                      <a:pt x="1" y="4018"/>
                    </a:cubicBezTo>
                    <a:lnTo>
                      <a:pt x="308" y="4827"/>
                    </a:lnTo>
                    <a:cubicBezTo>
                      <a:pt x="1786" y="3544"/>
                      <a:pt x="1814" y="2037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6351016" y="1953797"/>
                <a:ext cx="201313" cy="183566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324" extrusionOk="0">
                    <a:moveTo>
                      <a:pt x="543" y="0"/>
                    </a:moveTo>
                    <a:cubicBezTo>
                      <a:pt x="365" y="0"/>
                      <a:pt x="185" y="88"/>
                      <a:pt x="1" y="262"/>
                    </a:cubicBezTo>
                    <a:cubicBezTo>
                      <a:pt x="204" y="1045"/>
                      <a:pt x="535" y="1323"/>
                      <a:pt x="834" y="1323"/>
                    </a:cubicBezTo>
                    <a:cubicBezTo>
                      <a:pt x="1110" y="1323"/>
                      <a:pt x="1358" y="1086"/>
                      <a:pt x="1452" y="792"/>
                    </a:cubicBezTo>
                    <a:cubicBezTo>
                      <a:pt x="1151" y="262"/>
                      <a:pt x="851" y="0"/>
                      <a:pt x="543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7132416" y="1953797"/>
                <a:ext cx="205195" cy="18356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24" extrusionOk="0">
                    <a:moveTo>
                      <a:pt x="928" y="0"/>
                    </a:moveTo>
                    <a:cubicBezTo>
                      <a:pt x="612" y="0"/>
                      <a:pt x="301" y="262"/>
                      <a:pt x="0" y="792"/>
                    </a:cubicBezTo>
                    <a:cubicBezTo>
                      <a:pt x="108" y="1086"/>
                      <a:pt x="356" y="1323"/>
                      <a:pt x="632" y="1323"/>
                    </a:cubicBezTo>
                    <a:cubicBezTo>
                      <a:pt x="931" y="1323"/>
                      <a:pt x="1261" y="1045"/>
                      <a:pt x="1479" y="262"/>
                    </a:cubicBezTo>
                    <a:cubicBezTo>
                      <a:pt x="1295" y="88"/>
                      <a:pt x="1111" y="0"/>
                      <a:pt x="928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6370427" y="1934525"/>
                <a:ext cx="166374" cy="17136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236" extrusionOk="0">
                    <a:moveTo>
                      <a:pt x="461" y="0"/>
                    </a:moveTo>
                    <a:cubicBezTo>
                      <a:pt x="398" y="0"/>
                      <a:pt x="337" y="13"/>
                      <a:pt x="279" y="38"/>
                    </a:cubicBezTo>
                    <a:cubicBezTo>
                      <a:pt x="56" y="178"/>
                      <a:pt x="0" y="540"/>
                      <a:pt x="168" y="847"/>
                    </a:cubicBezTo>
                    <a:cubicBezTo>
                      <a:pt x="292" y="1095"/>
                      <a:pt x="492" y="1236"/>
                      <a:pt x="689" y="1236"/>
                    </a:cubicBezTo>
                    <a:cubicBezTo>
                      <a:pt x="759" y="1236"/>
                      <a:pt x="828" y="1218"/>
                      <a:pt x="893" y="1182"/>
                    </a:cubicBezTo>
                    <a:cubicBezTo>
                      <a:pt x="1144" y="1070"/>
                      <a:pt x="1200" y="708"/>
                      <a:pt x="1033" y="401"/>
                    </a:cubicBezTo>
                    <a:cubicBezTo>
                      <a:pt x="903" y="142"/>
                      <a:pt x="674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7151688" y="1934525"/>
                <a:ext cx="166513" cy="17136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36" extrusionOk="0">
                    <a:moveTo>
                      <a:pt x="727" y="0"/>
                    </a:moveTo>
                    <a:cubicBezTo>
                      <a:pt x="527" y="0"/>
                      <a:pt x="298" y="142"/>
                      <a:pt x="168" y="401"/>
                    </a:cubicBezTo>
                    <a:cubicBezTo>
                      <a:pt x="1" y="708"/>
                      <a:pt x="57" y="1070"/>
                      <a:pt x="308" y="1182"/>
                    </a:cubicBezTo>
                    <a:cubicBezTo>
                      <a:pt x="366" y="1218"/>
                      <a:pt x="432" y="1236"/>
                      <a:pt x="500" y="1236"/>
                    </a:cubicBezTo>
                    <a:cubicBezTo>
                      <a:pt x="694" y="1236"/>
                      <a:pt x="909" y="1095"/>
                      <a:pt x="1033" y="847"/>
                    </a:cubicBezTo>
                    <a:cubicBezTo>
                      <a:pt x="1201" y="540"/>
                      <a:pt x="1145" y="178"/>
                      <a:pt x="894" y="38"/>
                    </a:cubicBezTo>
                    <a:cubicBezTo>
                      <a:pt x="843" y="13"/>
                      <a:pt x="786" y="0"/>
                      <a:pt x="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>
                <a:off x="6351016" y="1881702"/>
                <a:ext cx="228348" cy="212959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536" extrusionOk="0">
                    <a:moveTo>
                      <a:pt x="252" y="1"/>
                    </a:moveTo>
                    <a:lnTo>
                      <a:pt x="1" y="782"/>
                    </a:lnTo>
                    <a:cubicBezTo>
                      <a:pt x="145" y="653"/>
                      <a:pt x="292" y="594"/>
                      <a:pt x="439" y="594"/>
                    </a:cubicBezTo>
                    <a:cubicBezTo>
                      <a:pt x="803" y="594"/>
                      <a:pt x="1169" y="958"/>
                      <a:pt x="1507" y="1535"/>
                    </a:cubicBez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>
                <a:off x="7109263" y="1881702"/>
                <a:ext cx="228348" cy="212959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536" extrusionOk="0">
                    <a:moveTo>
                      <a:pt x="0" y="1"/>
                    </a:moveTo>
                    <a:lnTo>
                      <a:pt x="112" y="1535"/>
                    </a:lnTo>
                    <a:cubicBezTo>
                      <a:pt x="470" y="958"/>
                      <a:pt x="827" y="594"/>
                      <a:pt x="1195" y="594"/>
                    </a:cubicBezTo>
                    <a:cubicBezTo>
                      <a:pt x="1344" y="594"/>
                      <a:pt x="1494" y="653"/>
                      <a:pt x="1646" y="782"/>
                    </a:cubicBezTo>
                    <a:lnTo>
                      <a:pt x="13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>
                <a:off x="6389698" y="1974594"/>
                <a:ext cx="27313" cy="61974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47" extrusionOk="0">
                    <a:moveTo>
                      <a:pt x="112" y="0"/>
                    </a:moveTo>
                    <a:cubicBezTo>
                      <a:pt x="57" y="0"/>
                      <a:pt x="1" y="112"/>
                      <a:pt x="1" y="223"/>
                    </a:cubicBezTo>
                    <a:cubicBezTo>
                      <a:pt x="1" y="363"/>
                      <a:pt x="57" y="447"/>
                      <a:pt x="112" y="447"/>
                    </a:cubicBezTo>
                    <a:cubicBezTo>
                      <a:pt x="196" y="447"/>
                      <a:pt x="168" y="363"/>
                      <a:pt x="168" y="223"/>
                    </a:cubicBezTo>
                    <a:cubicBezTo>
                      <a:pt x="168" y="112"/>
                      <a:pt x="196" y="0"/>
                      <a:pt x="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7271615" y="1974594"/>
                <a:ext cx="23431" cy="61974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47" extrusionOk="0">
                    <a:moveTo>
                      <a:pt x="57" y="0"/>
                    </a:moveTo>
                    <a:cubicBezTo>
                      <a:pt x="1" y="0"/>
                      <a:pt x="1" y="112"/>
                      <a:pt x="1" y="223"/>
                    </a:cubicBezTo>
                    <a:cubicBezTo>
                      <a:pt x="1" y="363"/>
                      <a:pt x="1" y="447"/>
                      <a:pt x="57" y="447"/>
                    </a:cubicBezTo>
                    <a:cubicBezTo>
                      <a:pt x="140" y="447"/>
                      <a:pt x="168" y="363"/>
                      <a:pt x="168" y="223"/>
                    </a:cubicBezTo>
                    <a:cubicBezTo>
                      <a:pt x="168" y="112"/>
                      <a:pt x="140" y="0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6733952" y="1545212"/>
                <a:ext cx="216841" cy="1373279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905" extrusionOk="0">
                    <a:moveTo>
                      <a:pt x="782" y="0"/>
                    </a:moveTo>
                    <a:lnTo>
                      <a:pt x="615" y="307"/>
                    </a:lnTo>
                    <a:cubicBezTo>
                      <a:pt x="196" y="1033"/>
                      <a:pt x="1" y="1870"/>
                      <a:pt x="85" y="2707"/>
                    </a:cubicBezTo>
                    <a:lnTo>
                      <a:pt x="782" y="9905"/>
                    </a:lnTo>
                    <a:lnTo>
                      <a:pt x="1479" y="2707"/>
                    </a:lnTo>
                    <a:cubicBezTo>
                      <a:pt x="1563" y="1870"/>
                      <a:pt x="1396" y="1033"/>
                      <a:pt x="977" y="307"/>
                    </a:cubicBez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6397462" y="2071229"/>
                <a:ext cx="255384" cy="103678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478" extrusionOk="0">
                    <a:moveTo>
                      <a:pt x="1507" y="1"/>
                    </a:moveTo>
                    <a:cubicBezTo>
                      <a:pt x="1288" y="637"/>
                      <a:pt x="826" y="928"/>
                      <a:pt x="368" y="928"/>
                    </a:cubicBezTo>
                    <a:cubicBezTo>
                      <a:pt x="243" y="928"/>
                      <a:pt x="120" y="907"/>
                      <a:pt x="1" y="865"/>
                    </a:cubicBezTo>
                    <a:lnTo>
                      <a:pt x="1" y="865"/>
                    </a:lnTo>
                    <a:cubicBezTo>
                      <a:pt x="335" y="3070"/>
                      <a:pt x="1117" y="4464"/>
                      <a:pt x="1144" y="7478"/>
                    </a:cubicBezTo>
                    <a:cubicBezTo>
                      <a:pt x="1758" y="5078"/>
                      <a:pt x="1842" y="2484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7035643" y="2071229"/>
                <a:ext cx="255523" cy="1036787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7478" extrusionOk="0">
                    <a:moveTo>
                      <a:pt x="336" y="1"/>
                    </a:moveTo>
                    <a:cubicBezTo>
                      <a:pt x="1" y="2484"/>
                      <a:pt x="85" y="5078"/>
                      <a:pt x="698" y="7478"/>
                    </a:cubicBezTo>
                    <a:cubicBezTo>
                      <a:pt x="698" y="4464"/>
                      <a:pt x="1508" y="3070"/>
                      <a:pt x="1842" y="865"/>
                    </a:cubicBezTo>
                    <a:lnTo>
                      <a:pt x="1842" y="865"/>
                    </a:lnTo>
                    <a:cubicBezTo>
                      <a:pt x="1723" y="907"/>
                      <a:pt x="1599" y="928"/>
                      <a:pt x="1475" y="928"/>
                    </a:cubicBezTo>
                    <a:cubicBezTo>
                      <a:pt x="1017" y="928"/>
                      <a:pt x="555" y="637"/>
                      <a:pt x="3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6378191" y="1476444"/>
                <a:ext cx="197292" cy="49829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3594" extrusionOk="0">
                    <a:moveTo>
                      <a:pt x="800" y="0"/>
                    </a:moveTo>
                    <a:cubicBezTo>
                      <a:pt x="755" y="0"/>
                      <a:pt x="590" y="236"/>
                      <a:pt x="391" y="524"/>
                    </a:cubicBezTo>
                    <a:lnTo>
                      <a:pt x="28" y="2477"/>
                    </a:lnTo>
                    <a:cubicBezTo>
                      <a:pt x="28" y="2728"/>
                      <a:pt x="0" y="2979"/>
                      <a:pt x="0" y="3203"/>
                    </a:cubicBezTo>
                    <a:cubicBezTo>
                      <a:pt x="47" y="3200"/>
                      <a:pt x="93" y="3198"/>
                      <a:pt x="140" y="3198"/>
                    </a:cubicBezTo>
                    <a:cubicBezTo>
                      <a:pt x="567" y="3198"/>
                      <a:pt x="995" y="3316"/>
                      <a:pt x="1423" y="3593"/>
                    </a:cubicBezTo>
                    <a:cubicBezTo>
                      <a:pt x="1367" y="3537"/>
                      <a:pt x="1004" y="3203"/>
                      <a:pt x="809" y="2477"/>
                    </a:cubicBezTo>
                    <a:cubicBezTo>
                      <a:pt x="642" y="1919"/>
                      <a:pt x="586" y="1138"/>
                      <a:pt x="809" y="50"/>
                    </a:cubicBezTo>
                    <a:cubicBezTo>
                      <a:pt x="815" y="16"/>
                      <a:pt x="811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7109263" y="1476444"/>
                <a:ext cx="197292" cy="49829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3594" extrusionOk="0">
                    <a:moveTo>
                      <a:pt x="640" y="0"/>
                    </a:moveTo>
                    <a:cubicBezTo>
                      <a:pt x="631" y="0"/>
                      <a:pt x="630" y="16"/>
                      <a:pt x="642" y="50"/>
                    </a:cubicBezTo>
                    <a:cubicBezTo>
                      <a:pt x="865" y="1138"/>
                      <a:pt x="781" y="1919"/>
                      <a:pt x="642" y="2477"/>
                    </a:cubicBezTo>
                    <a:cubicBezTo>
                      <a:pt x="446" y="3203"/>
                      <a:pt x="56" y="3537"/>
                      <a:pt x="0" y="3593"/>
                    </a:cubicBezTo>
                    <a:cubicBezTo>
                      <a:pt x="428" y="3316"/>
                      <a:pt x="856" y="3198"/>
                      <a:pt x="1283" y="3198"/>
                    </a:cubicBezTo>
                    <a:cubicBezTo>
                      <a:pt x="1330" y="3198"/>
                      <a:pt x="1376" y="3200"/>
                      <a:pt x="1423" y="3203"/>
                    </a:cubicBezTo>
                    <a:cubicBezTo>
                      <a:pt x="1423" y="2979"/>
                      <a:pt x="1423" y="2728"/>
                      <a:pt x="1423" y="2477"/>
                    </a:cubicBezTo>
                    <a:lnTo>
                      <a:pt x="1060" y="524"/>
                    </a:lnTo>
                    <a:cubicBezTo>
                      <a:pt x="860" y="236"/>
                      <a:pt x="678" y="0"/>
                      <a:pt x="6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6556072" y="2918346"/>
                <a:ext cx="239994" cy="216702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563" extrusionOk="0">
                    <a:moveTo>
                      <a:pt x="279" y="1"/>
                    </a:moveTo>
                    <a:lnTo>
                      <a:pt x="279" y="1"/>
                    </a:lnTo>
                    <a:cubicBezTo>
                      <a:pt x="112" y="503"/>
                      <a:pt x="0" y="1005"/>
                      <a:pt x="0" y="1563"/>
                    </a:cubicBezTo>
                    <a:cubicBezTo>
                      <a:pt x="410" y="1201"/>
                      <a:pt x="841" y="1110"/>
                      <a:pt x="1436" y="1110"/>
                    </a:cubicBezTo>
                    <a:cubicBezTo>
                      <a:pt x="1530" y="1110"/>
                      <a:pt x="1628" y="1113"/>
                      <a:pt x="1730" y="1116"/>
                    </a:cubicBezTo>
                    <a:cubicBezTo>
                      <a:pt x="698" y="977"/>
                      <a:pt x="224" y="865"/>
                      <a:pt x="279" y="1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6888680" y="2918346"/>
                <a:ext cx="243877" cy="216702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563" extrusionOk="0">
                    <a:moveTo>
                      <a:pt x="1452" y="1"/>
                    </a:moveTo>
                    <a:lnTo>
                      <a:pt x="1452" y="1"/>
                    </a:lnTo>
                    <a:cubicBezTo>
                      <a:pt x="1535" y="865"/>
                      <a:pt x="1061" y="977"/>
                      <a:pt x="1" y="1116"/>
                    </a:cubicBezTo>
                    <a:cubicBezTo>
                      <a:pt x="107" y="1113"/>
                      <a:pt x="208" y="1110"/>
                      <a:pt x="304" y="1110"/>
                    </a:cubicBezTo>
                    <a:cubicBezTo>
                      <a:pt x="918" y="1110"/>
                      <a:pt x="1349" y="1201"/>
                      <a:pt x="1758" y="1563"/>
                    </a:cubicBezTo>
                    <a:cubicBezTo>
                      <a:pt x="1731" y="1005"/>
                      <a:pt x="1647" y="503"/>
                      <a:pt x="1452" y="1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6532918" y="2940252"/>
                <a:ext cx="618911" cy="171643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238" extrusionOk="0">
                    <a:moveTo>
                      <a:pt x="1357" y="0"/>
                    </a:moveTo>
                    <a:cubicBezTo>
                      <a:pt x="946" y="0"/>
                      <a:pt x="527" y="78"/>
                      <a:pt x="0" y="456"/>
                    </a:cubicBezTo>
                    <a:lnTo>
                      <a:pt x="84" y="1237"/>
                    </a:lnTo>
                    <a:cubicBezTo>
                      <a:pt x="781" y="735"/>
                      <a:pt x="1562" y="735"/>
                      <a:pt x="2232" y="735"/>
                    </a:cubicBezTo>
                    <a:cubicBezTo>
                      <a:pt x="2929" y="735"/>
                      <a:pt x="3711" y="735"/>
                      <a:pt x="4408" y="1237"/>
                    </a:cubicBezTo>
                    <a:lnTo>
                      <a:pt x="4464" y="456"/>
                    </a:lnTo>
                    <a:cubicBezTo>
                      <a:pt x="3954" y="78"/>
                      <a:pt x="3541" y="0"/>
                      <a:pt x="3128" y="0"/>
                    </a:cubicBezTo>
                    <a:cubicBezTo>
                      <a:pt x="2840" y="0"/>
                      <a:pt x="2553" y="38"/>
                      <a:pt x="2232" y="38"/>
                    </a:cubicBezTo>
                    <a:cubicBezTo>
                      <a:pt x="1923" y="38"/>
                      <a:pt x="1642" y="0"/>
                      <a:pt x="13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6358781" y="1610097"/>
                <a:ext cx="971070" cy="217534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1569" extrusionOk="0">
                    <a:moveTo>
                      <a:pt x="3108" y="1"/>
                    </a:moveTo>
                    <a:cubicBezTo>
                      <a:pt x="740" y="1"/>
                      <a:pt x="83" y="735"/>
                      <a:pt x="56" y="788"/>
                    </a:cubicBezTo>
                    <a:lnTo>
                      <a:pt x="1" y="1569"/>
                    </a:lnTo>
                    <a:cubicBezTo>
                      <a:pt x="27" y="1569"/>
                      <a:pt x="973" y="727"/>
                      <a:pt x="3179" y="727"/>
                    </a:cubicBezTo>
                    <a:cubicBezTo>
                      <a:pt x="3280" y="727"/>
                      <a:pt x="3382" y="728"/>
                      <a:pt x="3488" y="732"/>
                    </a:cubicBezTo>
                    <a:lnTo>
                      <a:pt x="3516" y="732"/>
                    </a:lnTo>
                    <a:cubicBezTo>
                      <a:pt x="3621" y="728"/>
                      <a:pt x="3724" y="727"/>
                      <a:pt x="3825" y="727"/>
                    </a:cubicBezTo>
                    <a:cubicBezTo>
                      <a:pt x="6031" y="727"/>
                      <a:pt x="6977" y="1569"/>
                      <a:pt x="7003" y="1569"/>
                    </a:cubicBezTo>
                    <a:lnTo>
                      <a:pt x="6948" y="788"/>
                    </a:lnTo>
                    <a:cubicBezTo>
                      <a:pt x="6894" y="735"/>
                      <a:pt x="6261" y="1"/>
                      <a:pt x="3872" y="1"/>
                    </a:cubicBezTo>
                    <a:cubicBezTo>
                      <a:pt x="3749" y="1"/>
                      <a:pt x="3621" y="3"/>
                      <a:pt x="3488" y="7"/>
                    </a:cubicBezTo>
                    <a:cubicBezTo>
                      <a:pt x="3357" y="3"/>
                      <a:pt x="3230" y="1"/>
                      <a:pt x="3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6556072" y="3169708"/>
                <a:ext cx="154866" cy="24775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787" extrusionOk="0">
                    <a:moveTo>
                      <a:pt x="614" y="1"/>
                    </a:moveTo>
                    <a:cubicBezTo>
                      <a:pt x="307" y="1"/>
                      <a:pt x="56" y="419"/>
                      <a:pt x="56" y="894"/>
                    </a:cubicBezTo>
                    <a:cubicBezTo>
                      <a:pt x="56" y="1396"/>
                      <a:pt x="307" y="1786"/>
                      <a:pt x="614" y="1786"/>
                    </a:cubicBezTo>
                    <a:cubicBezTo>
                      <a:pt x="921" y="1786"/>
                      <a:pt x="0" y="838"/>
                      <a:pt x="614" y="698"/>
                    </a:cubicBezTo>
                    <a:cubicBezTo>
                      <a:pt x="1116" y="587"/>
                      <a:pt x="921" y="1"/>
                      <a:pt x="6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6973807" y="3169708"/>
                <a:ext cx="154866" cy="24775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787" extrusionOk="0">
                    <a:moveTo>
                      <a:pt x="531" y="1"/>
                    </a:moveTo>
                    <a:cubicBezTo>
                      <a:pt x="196" y="1"/>
                      <a:pt x="1" y="587"/>
                      <a:pt x="531" y="698"/>
                    </a:cubicBezTo>
                    <a:cubicBezTo>
                      <a:pt x="1117" y="838"/>
                      <a:pt x="196" y="1786"/>
                      <a:pt x="531" y="1786"/>
                    </a:cubicBezTo>
                    <a:cubicBezTo>
                      <a:pt x="838" y="1786"/>
                      <a:pt x="1089" y="1396"/>
                      <a:pt x="1089" y="894"/>
                    </a:cubicBezTo>
                    <a:cubicBezTo>
                      <a:pt x="1089" y="419"/>
                      <a:pt x="838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6409108" y="1181548"/>
                <a:ext cx="777660" cy="456558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3293" extrusionOk="0">
                    <a:moveTo>
                      <a:pt x="2553" y="1"/>
                    </a:moveTo>
                    <a:cubicBezTo>
                      <a:pt x="2448" y="1"/>
                      <a:pt x="2358" y="15"/>
                      <a:pt x="2288" y="29"/>
                    </a:cubicBezTo>
                    <a:cubicBezTo>
                      <a:pt x="2204" y="57"/>
                      <a:pt x="2121" y="57"/>
                      <a:pt x="2065" y="85"/>
                    </a:cubicBezTo>
                    <a:cubicBezTo>
                      <a:pt x="1998" y="77"/>
                      <a:pt x="1932" y="74"/>
                      <a:pt x="1870" y="74"/>
                    </a:cubicBezTo>
                    <a:cubicBezTo>
                      <a:pt x="1700" y="74"/>
                      <a:pt x="1553" y="99"/>
                      <a:pt x="1451" y="140"/>
                    </a:cubicBezTo>
                    <a:cubicBezTo>
                      <a:pt x="1256" y="224"/>
                      <a:pt x="1116" y="308"/>
                      <a:pt x="1033" y="364"/>
                    </a:cubicBezTo>
                    <a:lnTo>
                      <a:pt x="977" y="391"/>
                    </a:lnTo>
                    <a:lnTo>
                      <a:pt x="921" y="419"/>
                    </a:lnTo>
                    <a:cubicBezTo>
                      <a:pt x="893" y="419"/>
                      <a:pt x="837" y="475"/>
                      <a:pt x="809" y="531"/>
                    </a:cubicBezTo>
                    <a:cubicBezTo>
                      <a:pt x="837" y="615"/>
                      <a:pt x="977" y="698"/>
                      <a:pt x="977" y="810"/>
                    </a:cubicBezTo>
                    <a:cubicBezTo>
                      <a:pt x="949" y="1061"/>
                      <a:pt x="865" y="1368"/>
                      <a:pt x="698" y="1647"/>
                    </a:cubicBezTo>
                    <a:lnTo>
                      <a:pt x="642" y="1731"/>
                    </a:lnTo>
                    <a:lnTo>
                      <a:pt x="558" y="1842"/>
                    </a:lnTo>
                    <a:cubicBezTo>
                      <a:pt x="503" y="1898"/>
                      <a:pt x="475" y="1982"/>
                      <a:pt x="391" y="2037"/>
                    </a:cubicBezTo>
                    <a:cubicBezTo>
                      <a:pt x="335" y="2121"/>
                      <a:pt x="279" y="2205"/>
                      <a:pt x="224" y="2261"/>
                    </a:cubicBezTo>
                    <a:cubicBezTo>
                      <a:pt x="196" y="2344"/>
                      <a:pt x="140" y="2400"/>
                      <a:pt x="112" y="2484"/>
                    </a:cubicBezTo>
                    <a:cubicBezTo>
                      <a:pt x="0" y="2791"/>
                      <a:pt x="84" y="2986"/>
                      <a:pt x="84" y="2986"/>
                    </a:cubicBezTo>
                    <a:cubicBezTo>
                      <a:pt x="84" y="2986"/>
                      <a:pt x="112" y="2930"/>
                      <a:pt x="140" y="2874"/>
                    </a:cubicBezTo>
                    <a:lnTo>
                      <a:pt x="224" y="2763"/>
                    </a:lnTo>
                    <a:cubicBezTo>
                      <a:pt x="251" y="2735"/>
                      <a:pt x="307" y="2707"/>
                      <a:pt x="363" y="2651"/>
                    </a:cubicBezTo>
                    <a:cubicBezTo>
                      <a:pt x="447" y="2595"/>
                      <a:pt x="558" y="2540"/>
                      <a:pt x="698" y="2428"/>
                    </a:cubicBezTo>
                    <a:lnTo>
                      <a:pt x="698" y="2428"/>
                    </a:lnTo>
                    <a:cubicBezTo>
                      <a:pt x="586" y="2930"/>
                      <a:pt x="586" y="3293"/>
                      <a:pt x="586" y="3293"/>
                    </a:cubicBezTo>
                    <a:cubicBezTo>
                      <a:pt x="586" y="3293"/>
                      <a:pt x="809" y="3042"/>
                      <a:pt x="1060" y="2679"/>
                    </a:cubicBezTo>
                    <a:cubicBezTo>
                      <a:pt x="1060" y="2819"/>
                      <a:pt x="1088" y="2930"/>
                      <a:pt x="1116" y="2986"/>
                    </a:cubicBezTo>
                    <a:cubicBezTo>
                      <a:pt x="1172" y="3070"/>
                      <a:pt x="1200" y="3126"/>
                      <a:pt x="1200" y="3126"/>
                    </a:cubicBezTo>
                    <a:cubicBezTo>
                      <a:pt x="1200" y="3126"/>
                      <a:pt x="1200" y="3070"/>
                      <a:pt x="1228" y="2986"/>
                    </a:cubicBezTo>
                    <a:cubicBezTo>
                      <a:pt x="1228" y="2902"/>
                      <a:pt x="1256" y="2791"/>
                      <a:pt x="1339" y="2651"/>
                    </a:cubicBezTo>
                    <a:cubicBezTo>
                      <a:pt x="1423" y="2540"/>
                      <a:pt x="1535" y="2400"/>
                      <a:pt x="1646" y="2233"/>
                    </a:cubicBezTo>
                    <a:lnTo>
                      <a:pt x="1674" y="2205"/>
                    </a:lnTo>
                    <a:lnTo>
                      <a:pt x="1674" y="2316"/>
                    </a:lnTo>
                    <a:cubicBezTo>
                      <a:pt x="1674" y="2568"/>
                      <a:pt x="1702" y="2735"/>
                      <a:pt x="1702" y="2735"/>
                    </a:cubicBezTo>
                    <a:cubicBezTo>
                      <a:pt x="1702" y="2735"/>
                      <a:pt x="1814" y="2623"/>
                      <a:pt x="1953" y="2400"/>
                    </a:cubicBezTo>
                    <a:cubicBezTo>
                      <a:pt x="2093" y="2177"/>
                      <a:pt x="2260" y="1898"/>
                      <a:pt x="2316" y="1479"/>
                    </a:cubicBezTo>
                    <a:cubicBezTo>
                      <a:pt x="2344" y="1256"/>
                      <a:pt x="2316" y="1033"/>
                      <a:pt x="2232" y="866"/>
                    </a:cubicBezTo>
                    <a:cubicBezTo>
                      <a:pt x="2204" y="782"/>
                      <a:pt x="2176" y="698"/>
                      <a:pt x="2121" y="643"/>
                    </a:cubicBezTo>
                    <a:lnTo>
                      <a:pt x="2121" y="643"/>
                    </a:lnTo>
                    <a:cubicBezTo>
                      <a:pt x="2204" y="726"/>
                      <a:pt x="2288" y="838"/>
                      <a:pt x="2344" y="977"/>
                    </a:cubicBezTo>
                    <a:cubicBezTo>
                      <a:pt x="2400" y="1145"/>
                      <a:pt x="2428" y="1368"/>
                      <a:pt x="2400" y="1563"/>
                    </a:cubicBezTo>
                    <a:cubicBezTo>
                      <a:pt x="2372" y="1647"/>
                      <a:pt x="2344" y="1758"/>
                      <a:pt x="2316" y="1842"/>
                    </a:cubicBezTo>
                    <a:cubicBezTo>
                      <a:pt x="2288" y="1954"/>
                      <a:pt x="2260" y="2037"/>
                      <a:pt x="2232" y="2121"/>
                    </a:cubicBezTo>
                    <a:cubicBezTo>
                      <a:pt x="2176" y="2289"/>
                      <a:pt x="2121" y="2428"/>
                      <a:pt x="2093" y="2512"/>
                    </a:cubicBezTo>
                    <a:cubicBezTo>
                      <a:pt x="2037" y="2623"/>
                      <a:pt x="2037" y="2679"/>
                      <a:pt x="2037" y="2679"/>
                    </a:cubicBezTo>
                    <a:cubicBezTo>
                      <a:pt x="2037" y="2679"/>
                      <a:pt x="2065" y="2623"/>
                      <a:pt x="2149" y="2568"/>
                    </a:cubicBezTo>
                    <a:cubicBezTo>
                      <a:pt x="2232" y="2512"/>
                      <a:pt x="2344" y="2400"/>
                      <a:pt x="2483" y="2261"/>
                    </a:cubicBezTo>
                    <a:cubicBezTo>
                      <a:pt x="2567" y="2205"/>
                      <a:pt x="2623" y="2121"/>
                      <a:pt x="2679" y="2037"/>
                    </a:cubicBezTo>
                    <a:cubicBezTo>
                      <a:pt x="2762" y="1926"/>
                      <a:pt x="2818" y="1814"/>
                      <a:pt x="2874" y="1703"/>
                    </a:cubicBezTo>
                    <a:cubicBezTo>
                      <a:pt x="2930" y="1535"/>
                      <a:pt x="2958" y="1368"/>
                      <a:pt x="2958" y="1200"/>
                    </a:cubicBezTo>
                    <a:cubicBezTo>
                      <a:pt x="3013" y="1284"/>
                      <a:pt x="3041" y="1396"/>
                      <a:pt x="3097" y="1479"/>
                    </a:cubicBezTo>
                    <a:cubicBezTo>
                      <a:pt x="3153" y="1563"/>
                      <a:pt x="3209" y="1647"/>
                      <a:pt x="3265" y="1703"/>
                    </a:cubicBezTo>
                    <a:cubicBezTo>
                      <a:pt x="3320" y="1786"/>
                      <a:pt x="3376" y="1842"/>
                      <a:pt x="3432" y="1898"/>
                    </a:cubicBezTo>
                    <a:cubicBezTo>
                      <a:pt x="3544" y="2010"/>
                      <a:pt x="3683" y="2065"/>
                      <a:pt x="3739" y="2121"/>
                    </a:cubicBezTo>
                    <a:cubicBezTo>
                      <a:pt x="3822" y="2149"/>
                      <a:pt x="3850" y="2177"/>
                      <a:pt x="3850" y="2177"/>
                    </a:cubicBezTo>
                    <a:cubicBezTo>
                      <a:pt x="3990" y="2316"/>
                      <a:pt x="4129" y="2400"/>
                      <a:pt x="4269" y="2456"/>
                    </a:cubicBezTo>
                    <a:cubicBezTo>
                      <a:pt x="4325" y="2484"/>
                      <a:pt x="4380" y="2512"/>
                      <a:pt x="4436" y="2512"/>
                    </a:cubicBezTo>
                    <a:cubicBezTo>
                      <a:pt x="4492" y="2540"/>
                      <a:pt x="4548" y="2540"/>
                      <a:pt x="4576" y="2540"/>
                    </a:cubicBezTo>
                    <a:cubicBezTo>
                      <a:pt x="4659" y="2540"/>
                      <a:pt x="4715" y="2512"/>
                      <a:pt x="4715" y="2512"/>
                    </a:cubicBezTo>
                    <a:cubicBezTo>
                      <a:pt x="4715" y="2512"/>
                      <a:pt x="4659" y="2484"/>
                      <a:pt x="4632" y="2456"/>
                    </a:cubicBezTo>
                    <a:lnTo>
                      <a:pt x="4548" y="2344"/>
                    </a:lnTo>
                    <a:cubicBezTo>
                      <a:pt x="4492" y="2316"/>
                      <a:pt x="4464" y="2289"/>
                      <a:pt x="4436" y="2233"/>
                    </a:cubicBezTo>
                    <a:cubicBezTo>
                      <a:pt x="4325" y="2037"/>
                      <a:pt x="4213" y="1758"/>
                      <a:pt x="4074" y="1452"/>
                    </a:cubicBezTo>
                    <a:cubicBezTo>
                      <a:pt x="4018" y="1312"/>
                      <a:pt x="3962" y="1200"/>
                      <a:pt x="3906" y="1061"/>
                    </a:cubicBezTo>
                    <a:lnTo>
                      <a:pt x="3906" y="1061"/>
                    </a:lnTo>
                    <a:cubicBezTo>
                      <a:pt x="4129" y="1284"/>
                      <a:pt x="4325" y="1479"/>
                      <a:pt x="4492" y="1647"/>
                    </a:cubicBezTo>
                    <a:cubicBezTo>
                      <a:pt x="4576" y="1731"/>
                      <a:pt x="4632" y="1814"/>
                      <a:pt x="4659" y="1870"/>
                    </a:cubicBezTo>
                    <a:cubicBezTo>
                      <a:pt x="4715" y="1926"/>
                      <a:pt x="4743" y="1954"/>
                      <a:pt x="4743" y="1954"/>
                    </a:cubicBezTo>
                    <a:cubicBezTo>
                      <a:pt x="4743" y="1954"/>
                      <a:pt x="4743" y="1926"/>
                      <a:pt x="4771" y="1842"/>
                    </a:cubicBezTo>
                    <a:cubicBezTo>
                      <a:pt x="4771" y="1786"/>
                      <a:pt x="4771" y="1675"/>
                      <a:pt x="4771" y="1535"/>
                    </a:cubicBezTo>
                    <a:cubicBezTo>
                      <a:pt x="4883" y="1731"/>
                      <a:pt x="5022" y="1954"/>
                      <a:pt x="5134" y="2121"/>
                    </a:cubicBezTo>
                    <a:cubicBezTo>
                      <a:pt x="5301" y="2400"/>
                      <a:pt x="5413" y="2568"/>
                      <a:pt x="5413" y="2568"/>
                    </a:cubicBezTo>
                    <a:cubicBezTo>
                      <a:pt x="5413" y="2568"/>
                      <a:pt x="5441" y="2344"/>
                      <a:pt x="5413" y="2010"/>
                    </a:cubicBezTo>
                    <a:cubicBezTo>
                      <a:pt x="5385" y="1870"/>
                      <a:pt x="5357" y="1675"/>
                      <a:pt x="5301" y="1479"/>
                    </a:cubicBezTo>
                    <a:lnTo>
                      <a:pt x="5301" y="1479"/>
                    </a:lnTo>
                    <a:lnTo>
                      <a:pt x="5329" y="1507"/>
                    </a:lnTo>
                    <a:cubicBezTo>
                      <a:pt x="5385" y="1591"/>
                      <a:pt x="5441" y="1647"/>
                      <a:pt x="5496" y="1703"/>
                    </a:cubicBezTo>
                    <a:cubicBezTo>
                      <a:pt x="5524" y="1758"/>
                      <a:pt x="5552" y="1786"/>
                      <a:pt x="5552" y="1786"/>
                    </a:cubicBezTo>
                    <a:cubicBezTo>
                      <a:pt x="5552" y="1786"/>
                      <a:pt x="5580" y="1758"/>
                      <a:pt x="5580" y="1675"/>
                    </a:cubicBezTo>
                    <a:cubicBezTo>
                      <a:pt x="5580" y="1619"/>
                      <a:pt x="5608" y="1507"/>
                      <a:pt x="5580" y="1396"/>
                    </a:cubicBezTo>
                    <a:cubicBezTo>
                      <a:pt x="5580" y="1173"/>
                      <a:pt x="5469" y="838"/>
                      <a:pt x="5217" y="587"/>
                    </a:cubicBezTo>
                    <a:cubicBezTo>
                      <a:pt x="4938" y="336"/>
                      <a:pt x="4604" y="252"/>
                      <a:pt x="4380" y="224"/>
                    </a:cubicBezTo>
                    <a:lnTo>
                      <a:pt x="4269" y="252"/>
                    </a:lnTo>
                    <a:cubicBezTo>
                      <a:pt x="4046" y="140"/>
                      <a:pt x="3850" y="112"/>
                      <a:pt x="3683" y="112"/>
                    </a:cubicBezTo>
                    <a:cubicBezTo>
                      <a:pt x="3488" y="112"/>
                      <a:pt x="3348" y="168"/>
                      <a:pt x="3237" y="196"/>
                    </a:cubicBezTo>
                    <a:cubicBezTo>
                      <a:pt x="3209" y="196"/>
                      <a:pt x="3153" y="196"/>
                      <a:pt x="3125" y="224"/>
                    </a:cubicBezTo>
                    <a:lnTo>
                      <a:pt x="3069" y="168"/>
                    </a:lnTo>
                    <a:cubicBezTo>
                      <a:pt x="3013" y="140"/>
                      <a:pt x="2958" y="85"/>
                      <a:pt x="2902" y="57"/>
                    </a:cubicBezTo>
                    <a:cubicBezTo>
                      <a:pt x="2776" y="15"/>
                      <a:pt x="2658" y="1"/>
                      <a:pt x="2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3-4, </a:t>
            </a:r>
            <a:r>
              <a:rPr lang="ja-JP" altLang="en-US" dirty="0"/>
              <a:t>競馬予想 前処理</a:t>
            </a:r>
            <a:r>
              <a:rPr lang="en-US" altLang="ja-JP" dirty="0"/>
              <a:t>1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1668927"/>
            <a:ext cx="107229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性齢</a:t>
            </a:r>
            <a:br>
              <a:rPr lang="en-US" altLang="ja-JP" sz="2400" dirty="0"/>
            </a:br>
            <a:r>
              <a:rPr lang="ja-JP" altLang="en-US" sz="2400" dirty="0"/>
              <a:t>牡</a:t>
            </a:r>
            <a:r>
              <a:rPr lang="en-US" altLang="ja-JP" sz="2400" dirty="0"/>
              <a:t>1, </a:t>
            </a:r>
            <a:r>
              <a:rPr lang="ja-JP" altLang="en-US" sz="2400" dirty="0"/>
              <a:t>牝</a:t>
            </a:r>
            <a:r>
              <a:rPr lang="en-US" altLang="ja-JP" sz="2400" dirty="0"/>
              <a:t>2    -&gt;  </a:t>
            </a:r>
            <a:r>
              <a:rPr lang="ja-JP" altLang="en-US" sz="2400" dirty="0"/>
              <a:t>牡</a:t>
            </a:r>
            <a:r>
              <a:rPr lang="en-US" altLang="ja-JP" sz="2400" dirty="0"/>
              <a:t>, 1, </a:t>
            </a:r>
            <a:r>
              <a:rPr lang="ja-JP" altLang="en-US" sz="2400" dirty="0"/>
              <a:t>牝</a:t>
            </a:r>
            <a:r>
              <a:rPr lang="en-US" altLang="ja-JP" sz="2400" dirty="0"/>
              <a:t>, 2</a:t>
            </a:r>
            <a:r>
              <a:rPr lang="ja-JP" altLang="en-US" sz="2400" dirty="0"/>
              <a:t>　性別と年齢で分割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ja-JP" altLang="en-US" sz="2400" dirty="0"/>
              <a:t>牡</a:t>
            </a:r>
            <a:r>
              <a:rPr lang="en-US" altLang="ja-JP" sz="2400" dirty="0"/>
              <a:t>, </a:t>
            </a:r>
            <a:r>
              <a:rPr lang="ja-JP" altLang="en-US" sz="2400" dirty="0"/>
              <a:t>牝</a:t>
            </a:r>
            <a:r>
              <a:rPr lang="en-US" altLang="ja-JP" sz="2400" dirty="0"/>
              <a:t>)</a:t>
            </a:r>
            <a:r>
              <a:rPr lang="ja-JP" altLang="en-US" sz="2400" dirty="0"/>
              <a:t>     </a:t>
            </a:r>
            <a:r>
              <a:rPr lang="en-US" altLang="ja-JP" sz="2400" dirty="0"/>
              <a:t>-&gt;  (0, 1)</a:t>
            </a:r>
            <a:r>
              <a:rPr lang="ja-JP" altLang="en-US" sz="2400" dirty="0"/>
              <a:t>　数値データに変換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着順</a:t>
            </a:r>
            <a:br>
              <a:rPr lang="en-US" altLang="ja-JP" sz="2400" dirty="0"/>
            </a:br>
            <a:r>
              <a:rPr lang="en-US" altLang="ja-JP" sz="2400" dirty="0"/>
              <a:t>4</a:t>
            </a:r>
            <a:r>
              <a:rPr lang="ja-JP" altLang="en-US" sz="2400" dirty="0"/>
              <a:t>位以下は等しく無価値なため</a:t>
            </a:r>
            <a:r>
              <a:rPr lang="en-US" altLang="ja-JP" sz="2400" dirty="0"/>
              <a:t>”0”</a:t>
            </a:r>
            <a:r>
              <a:rPr lang="ja-JP" altLang="en-US" sz="2400" dirty="0"/>
              <a:t>に置換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欠損値は各系列の平均値で埋めた</a:t>
            </a:r>
            <a:br>
              <a:rPr lang="en-US" altLang="ja-JP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</p:txBody>
      </p:sp>
      <p:grpSp>
        <p:nvGrpSpPr>
          <p:cNvPr id="6" name="Google Shape;2882;p41">
            <a:extLst>
              <a:ext uri="{FF2B5EF4-FFF2-40B4-BE49-F238E27FC236}">
                <a16:creationId xmlns:a16="http://schemas.microsoft.com/office/drawing/2014/main" id="{93D365E2-AD4B-C958-8EA7-0538392AD9E6}"/>
              </a:ext>
            </a:extLst>
          </p:cNvPr>
          <p:cNvGrpSpPr/>
          <p:nvPr/>
        </p:nvGrpSpPr>
        <p:grpSpPr>
          <a:xfrm>
            <a:off x="8889456" y="3909948"/>
            <a:ext cx="2519122" cy="2168482"/>
            <a:chOff x="-358189" y="2079491"/>
            <a:chExt cx="2519122" cy="2168482"/>
          </a:xfrm>
        </p:grpSpPr>
        <p:sp>
          <p:nvSpPr>
            <p:cNvPr id="7" name="Google Shape;2883;p41">
              <a:extLst>
                <a:ext uri="{FF2B5EF4-FFF2-40B4-BE49-F238E27FC236}">
                  <a16:creationId xmlns:a16="http://schemas.microsoft.com/office/drawing/2014/main" id="{08E8B281-C1DB-79A2-DE7E-4E25FAF2B4C1}"/>
                </a:ext>
              </a:extLst>
            </p:cNvPr>
            <p:cNvSpPr/>
            <p:nvPr/>
          </p:nvSpPr>
          <p:spPr>
            <a:xfrm flipH="1">
              <a:off x="1745359" y="2135771"/>
              <a:ext cx="102372" cy="172732"/>
            </a:xfrm>
            <a:custGeom>
              <a:avLst/>
              <a:gdLst/>
              <a:ahLst/>
              <a:cxnLst/>
              <a:rect l="l" t="t" r="r" b="b"/>
              <a:pathLst>
                <a:path w="2472" h="4171" extrusionOk="0">
                  <a:moveTo>
                    <a:pt x="30" y="0"/>
                  </a:moveTo>
                  <a:cubicBezTo>
                    <a:pt x="30" y="0"/>
                    <a:pt x="1" y="2680"/>
                    <a:pt x="834" y="3781"/>
                  </a:cubicBezTo>
                  <a:cubicBezTo>
                    <a:pt x="1043" y="4064"/>
                    <a:pt x="1249" y="4170"/>
                    <a:pt x="1442" y="4170"/>
                  </a:cubicBezTo>
                  <a:cubicBezTo>
                    <a:pt x="2020" y="4170"/>
                    <a:pt x="2472" y="3216"/>
                    <a:pt x="2472" y="3216"/>
                  </a:cubicBezTo>
                  <a:cubicBezTo>
                    <a:pt x="2472" y="3216"/>
                    <a:pt x="1906" y="953"/>
                    <a:pt x="30" y="0"/>
                  </a:cubicBezTo>
                  <a:close/>
                </a:path>
              </a:pathLst>
            </a:custGeom>
            <a:solidFill>
              <a:srgbClr val="492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84;p41">
              <a:extLst>
                <a:ext uri="{FF2B5EF4-FFF2-40B4-BE49-F238E27FC236}">
                  <a16:creationId xmlns:a16="http://schemas.microsoft.com/office/drawing/2014/main" id="{B0D24BDF-E9F2-8EBB-5799-7BC9F5D50BC6}"/>
                </a:ext>
              </a:extLst>
            </p:cNvPr>
            <p:cNvSpPr/>
            <p:nvPr/>
          </p:nvSpPr>
          <p:spPr>
            <a:xfrm flipH="1">
              <a:off x="-281742" y="3294782"/>
              <a:ext cx="660944" cy="922339"/>
            </a:xfrm>
            <a:custGeom>
              <a:avLst/>
              <a:gdLst/>
              <a:ahLst/>
              <a:cxnLst/>
              <a:rect l="l" t="t" r="r" b="b"/>
              <a:pathLst>
                <a:path w="15960" h="22272" extrusionOk="0">
                  <a:moveTo>
                    <a:pt x="6133" y="0"/>
                  </a:moveTo>
                  <a:cubicBezTo>
                    <a:pt x="6065" y="0"/>
                    <a:pt x="1331" y="2029"/>
                    <a:pt x="0" y="2472"/>
                  </a:cubicBezTo>
                  <a:cubicBezTo>
                    <a:pt x="239" y="2889"/>
                    <a:pt x="1102" y="4854"/>
                    <a:pt x="7593" y="11047"/>
                  </a:cubicBezTo>
                  <a:cubicBezTo>
                    <a:pt x="8843" y="12238"/>
                    <a:pt x="12029" y="18103"/>
                    <a:pt x="12476" y="19741"/>
                  </a:cubicBezTo>
                  <a:cubicBezTo>
                    <a:pt x="12922" y="21408"/>
                    <a:pt x="13875" y="22272"/>
                    <a:pt x="13875" y="22272"/>
                  </a:cubicBezTo>
                  <a:lnTo>
                    <a:pt x="15215" y="19800"/>
                  </a:lnTo>
                  <a:lnTo>
                    <a:pt x="14173" y="18669"/>
                  </a:lnTo>
                  <a:cubicBezTo>
                    <a:pt x="14173" y="18669"/>
                    <a:pt x="15959" y="17121"/>
                    <a:pt x="15215" y="16793"/>
                  </a:cubicBezTo>
                  <a:cubicBezTo>
                    <a:pt x="14470" y="16466"/>
                    <a:pt x="12982" y="15305"/>
                    <a:pt x="12833" y="14620"/>
                  </a:cubicBezTo>
                  <a:cubicBezTo>
                    <a:pt x="12684" y="13935"/>
                    <a:pt x="10451" y="8933"/>
                    <a:pt x="10153" y="8010"/>
                  </a:cubicBezTo>
                  <a:cubicBezTo>
                    <a:pt x="9856" y="7087"/>
                    <a:pt x="5806" y="3663"/>
                    <a:pt x="6134" y="1"/>
                  </a:cubicBezTo>
                  <a:cubicBezTo>
                    <a:pt x="6134" y="0"/>
                    <a:pt x="6134" y="0"/>
                    <a:pt x="6133" y="0"/>
                  </a:cubicBezTo>
                  <a:close/>
                </a:path>
              </a:pathLst>
            </a:custGeom>
            <a:solidFill>
              <a:srgbClr val="492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85;p41">
              <a:extLst>
                <a:ext uri="{FF2B5EF4-FFF2-40B4-BE49-F238E27FC236}">
                  <a16:creationId xmlns:a16="http://schemas.microsoft.com/office/drawing/2014/main" id="{F1C5EE22-1C60-E20B-9379-0EA22BC6D5FE}"/>
                </a:ext>
              </a:extLst>
            </p:cNvPr>
            <p:cNvSpPr/>
            <p:nvPr/>
          </p:nvSpPr>
          <p:spPr>
            <a:xfrm flipH="1">
              <a:off x="1197885" y="2734513"/>
              <a:ext cx="582011" cy="436281"/>
            </a:xfrm>
            <a:custGeom>
              <a:avLst/>
              <a:gdLst/>
              <a:ahLst/>
              <a:cxnLst/>
              <a:rect l="l" t="t" r="r" b="b"/>
              <a:pathLst>
                <a:path w="14054" h="10535" extrusionOk="0">
                  <a:moveTo>
                    <a:pt x="1680" y="0"/>
                  </a:moveTo>
                  <a:cubicBezTo>
                    <a:pt x="993" y="0"/>
                    <a:pt x="497" y="184"/>
                    <a:pt x="268" y="965"/>
                  </a:cubicBezTo>
                  <a:cubicBezTo>
                    <a:pt x="149" y="1382"/>
                    <a:pt x="0" y="2364"/>
                    <a:pt x="923" y="3555"/>
                  </a:cubicBezTo>
                  <a:cubicBezTo>
                    <a:pt x="1519" y="4329"/>
                    <a:pt x="2293" y="6354"/>
                    <a:pt x="3007" y="7426"/>
                  </a:cubicBezTo>
                  <a:cubicBezTo>
                    <a:pt x="3752" y="8498"/>
                    <a:pt x="3960" y="9421"/>
                    <a:pt x="5330" y="10076"/>
                  </a:cubicBezTo>
                  <a:cubicBezTo>
                    <a:pt x="6105" y="10455"/>
                    <a:pt x="6811" y="10535"/>
                    <a:pt x="7268" y="10535"/>
                  </a:cubicBezTo>
                  <a:cubicBezTo>
                    <a:pt x="7600" y="10535"/>
                    <a:pt x="7801" y="10493"/>
                    <a:pt x="7801" y="10493"/>
                  </a:cubicBezTo>
                  <a:lnTo>
                    <a:pt x="7414" y="8111"/>
                  </a:lnTo>
                  <a:lnTo>
                    <a:pt x="5836" y="8111"/>
                  </a:lnTo>
                  <a:lnTo>
                    <a:pt x="3603" y="3555"/>
                  </a:lnTo>
                  <a:lnTo>
                    <a:pt x="3603" y="3555"/>
                  </a:lnTo>
                  <a:cubicBezTo>
                    <a:pt x="3603" y="3555"/>
                    <a:pt x="5955" y="4002"/>
                    <a:pt x="7295" y="4955"/>
                  </a:cubicBezTo>
                  <a:cubicBezTo>
                    <a:pt x="8383" y="5753"/>
                    <a:pt x="10629" y="6845"/>
                    <a:pt x="12056" y="6845"/>
                  </a:cubicBezTo>
                  <a:cubicBezTo>
                    <a:pt x="12387" y="6845"/>
                    <a:pt x="12674" y="6786"/>
                    <a:pt x="12892" y="6652"/>
                  </a:cubicBezTo>
                  <a:cubicBezTo>
                    <a:pt x="14053" y="5937"/>
                    <a:pt x="8515" y="548"/>
                    <a:pt x="8515" y="548"/>
                  </a:cubicBezTo>
                  <a:cubicBezTo>
                    <a:pt x="8515" y="548"/>
                    <a:pt x="4377" y="221"/>
                    <a:pt x="3007" y="102"/>
                  </a:cubicBezTo>
                  <a:cubicBezTo>
                    <a:pt x="2514" y="59"/>
                    <a:pt x="2067" y="0"/>
                    <a:pt x="1680" y="0"/>
                  </a:cubicBezTo>
                  <a:close/>
                </a:path>
              </a:pathLst>
            </a:custGeom>
            <a:solidFill>
              <a:srgbClr val="492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86;p41">
              <a:extLst>
                <a:ext uri="{FF2B5EF4-FFF2-40B4-BE49-F238E27FC236}">
                  <a16:creationId xmlns:a16="http://schemas.microsoft.com/office/drawing/2014/main" id="{9876E7B4-D493-1D15-7653-632F002BF6E0}"/>
                </a:ext>
              </a:extLst>
            </p:cNvPr>
            <p:cNvSpPr/>
            <p:nvPr/>
          </p:nvSpPr>
          <p:spPr>
            <a:xfrm flipH="1">
              <a:off x="-231177" y="3423699"/>
              <a:ext cx="662186" cy="824274"/>
            </a:xfrm>
            <a:custGeom>
              <a:avLst/>
              <a:gdLst/>
              <a:ahLst/>
              <a:cxnLst/>
              <a:rect l="l" t="t" r="r" b="b"/>
              <a:pathLst>
                <a:path w="15990" h="19904" extrusionOk="0">
                  <a:moveTo>
                    <a:pt x="907" y="0"/>
                  </a:moveTo>
                  <a:cubicBezTo>
                    <a:pt x="540" y="0"/>
                    <a:pt x="229" y="29"/>
                    <a:pt x="1" y="103"/>
                  </a:cubicBezTo>
                  <a:cubicBezTo>
                    <a:pt x="239" y="520"/>
                    <a:pt x="1102" y="2455"/>
                    <a:pt x="7623" y="8678"/>
                  </a:cubicBezTo>
                  <a:cubicBezTo>
                    <a:pt x="8873" y="9869"/>
                    <a:pt x="12059" y="15705"/>
                    <a:pt x="12506" y="17372"/>
                  </a:cubicBezTo>
                  <a:cubicBezTo>
                    <a:pt x="12953" y="19040"/>
                    <a:pt x="13905" y="19903"/>
                    <a:pt x="13905" y="19903"/>
                  </a:cubicBezTo>
                  <a:lnTo>
                    <a:pt x="15245" y="17432"/>
                  </a:lnTo>
                  <a:lnTo>
                    <a:pt x="14203" y="16300"/>
                  </a:lnTo>
                  <a:cubicBezTo>
                    <a:pt x="14203" y="16300"/>
                    <a:pt x="15989" y="14722"/>
                    <a:pt x="15245" y="14425"/>
                  </a:cubicBezTo>
                  <a:cubicBezTo>
                    <a:pt x="14501" y="14097"/>
                    <a:pt x="13012" y="12906"/>
                    <a:pt x="12863" y="12221"/>
                  </a:cubicBezTo>
                  <a:cubicBezTo>
                    <a:pt x="12714" y="11566"/>
                    <a:pt x="10481" y="6564"/>
                    <a:pt x="10184" y="5641"/>
                  </a:cubicBezTo>
                  <a:cubicBezTo>
                    <a:pt x="9856" y="4688"/>
                    <a:pt x="7176" y="2366"/>
                    <a:pt x="7027" y="252"/>
                  </a:cubicBezTo>
                  <a:lnTo>
                    <a:pt x="7027" y="133"/>
                  </a:lnTo>
                  <a:cubicBezTo>
                    <a:pt x="6725" y="306"/>
                    <a:pt x="6238" y="367"/>
                    <a:pt x="5654" y="367"/>
                  </a:cubicBezTo>
                  <a:cubicBezTo>
                    <a:pt x="4224" y="367"/>
                    <a:pt x="2214" y="0"/>
                    <a:pt x="907" y="0"/>
                  </a:cubicBezTo>
                  <a:close/>
                </a:path>
              </a:pathLst>
            </a:custGeom>
            <a:solidFill>
              <a:srgbClr val="66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87;p41">
              <a:extLst>
                <a:ext uri="{FF2B5EF4-FFF2-40B4-BE49-F238E27FC236}">
                  <a16:creationId xmlns:a16="http://schemas.microsoft.com/office/drawing/2014/main" id="{78359328-AA25-7128-DE87-71AE2A37D698}"/>
                </a:ext>
              </a:extLst>
            </p:cNvPr>
            <p:cNvSpPr/>
            <p:nvPr/>
          </p:nvSpPr>
          <p:spPr>
            <a:xfrm flipH="1">
              <a:off x="57344" y="2240461"/>
              <a:ext cx="2103589" cy="1253225"/>
            </a:xfrm>
            <a:custGeom>
              <a:avLst/>
              <a:gdLst/>
              <a:ahLst/>
              <a:cxnLst/>
              <a:rect l="l" t="t" r="r" b="b"/>
              <a:pathLst>
                <a:path w="50796" h="30262" extrusionOk="0">
                  <a:moveTo>
                    <a:pt x="11965" y="0"/>
                  </a:moveTo>
                  <a:cubicBezTo>
                    <a:pt x="9343" y="0"/>
                    <a:pt x="7415" y="717"/>
                    <a:pt x="7415" y="717"/>
                  </a:cubicBezTo>
                  <a:cubicBezTo>
                    <a:pt x="7415" y="717"/>
                    <a:pt x="3484" y="5392"/>
                    <a:pt x="2710" y="6136"/>
                  </a:cubicBezTo>
                  <a:cubicBezTo>
                    <a:pt x="1966" y="6881"/>
                    <a:pt x="715" y="8042"/>
                    <a:pt x="388" y="8250"/>
                  </a:cubicBezTo>
                  <a:cubicBezTo>
                    <a:pt x="60" y="8459"/>
                    <a:pt x="1" y="9114"/>
                    <a:pt x="388" y="9679"/>
                  </a:cubicBezTo>
                  <a:cubicBezTo>
                    <a:pt x="745" y="10215"/>
                    <a:pt x="1549" y="10334"/>
                    <a:pt x="1549" y="10334"/>
                  </a:cubicBezTo>
                  <a:cubicBezTo>
                    <a:pt x="1549" y="10334"/>
                    <a:pt x="1519" y="11019"/>
                    <a:pt x="1936" y="11109"/>
                  </a:cubicBezTo>
                  <a:cubicBezTo>
                    <a:pt x="1990" y="11120"/>
                    <a:pt x="2049" y="11126"/>
                    <a:pt x="2110" y="11126"/>
                  </a:cubicBezTo>
                  <a:cubicBezTo>
                    <a:pt x="2521" y="11126"/>
                    <a:pt x="3053" y="10852"/>
                    <a:pt x="3157" y="10126"/>
                  </a:cubicBezTo>
                  <a:cubicBezTo>
                    <a:pt x="3185" y="10128"/>
                    <a:pt x="3216" y="10129"/>
                    <a:pt x="3250" y="10129"/>
                  </a:cubicBezTo>
                  <a:cubicBezTo>
                    <a:pt x="4191" y="10129"/>
                    <a:pt x="7005" y="9333"/>
                    <a:pt x="8040" y="8786"/>
                  </a:cubicBezTo>
                  <a:cubicBezTo>
                    <a:pt x="9380" y="8042"/>
                    <a:pt x="9618" y="7030"/>
                    <a:pt x="9618" y="7030"/>
                  </a:cubicBezTo>
                  <a:cubicBezTo>
                    <a:pt x="9618" y="7030"/>
                    <a:pt x="12000" y="7625"/>
                    <a:pt x="13280" y="8935"/>
                  </a:cubicBezTo>
                  <a:cubicBezTo>
                    <a:pt x="14173" y="9888"/>
                    <a:pt x="15513" y="12806"/>
                    <a:pt x="15751" y="13223"/>
                  </a:cubicBezTo>
                  <a:cubicBezTo>
                    <a:pt x="16645" y="15217"/>
                    <a:pt x="18461" y="18999"/>
                    <a:pt x="20069" y="19624"/>
                  </a:cubicBezTo>
                  <a:cubicBezTo>
                    <a:pt x="23708" y="21002"/>
                    <a:pt x="26479" y="21053"/>
                    <a:pt x="28737" y="21053"/>
                  </a:cubicBezTo>
                  <a:cubicBezTo>
                    <a:pt x="28917" y="21053"/>
                    <a:pt x="29095" y="21053"/>
                    <a:pt x="29269" y="21053"/>
                  </a:cubicBezTo>
                  <a:cubicBezTo>
                    <a:pt x="32276" y="21053"/>
                    <a:pt x="35343" y="21619"/>
                    <a:pt x="37040" y="22691"/>
                  </a:cubicBezTo>
                  <a:cubicBezTo>
                    <a:pt x="40196" y="24686"/>
                    <a:pt x="41208" y="27693"/>
                    <a:pt x="41774" y="28675"/>
                  </a:cubicBezTo>
                  <a:cubicBezTo>
                    <a:pt x="41807" y="28664"/>
                    <a:pt x="41847" y="28659"/>
                    <a:pt x="41895" y="28659"/>
                  </a:cubicBezTo>
                  <a:cubicBezTo>
                    <a:pt x="42739" y="28659"/>
                    <a:pt x="45844" y="30261"/>
                    <a:pt x="47606" y="30261"/>
                  </a:cubicBezTo>
                  <a:cubicBezTo>
                    <a:pt x="48476" y="30261"/>
                    <a:pt x="49019" y="29871"/>
                    <a:pt x="48800" y="28705"/>
                  </a:cubicBezTo>
                  <a:cubicBezTo>
                    <a:pt x="48413" y="26651"/>
                    <a:pt x="50795" y="25192"/>
                    <a:pt x="50706" y="20398"/>
                  </a:cubicBezTo>
                  <a:cubicBezTo>
                    <a:pt x="50706" y="18671"/>
                    <a:pt x="50051" y="15992"/>
                    <a:pt x="47163" y="13937"/>
                  </a:cubicBezTo>
                  <a:cubicBezTo>
                    <a:pt x="45138" y="12508"/>
                    <a:pt x="41982" y="11317"/>
                    <a:pt x="39660" y="10483"/>
                  </a:cubicBezTo>
                  <a:cubicBezTo>
                    <a:pt x="34181" y="8518"/>
                    <a:pt x="31412" y="5452"/>
                    <a:pt x="28465" y="4529"/>
                  </a:cubicBezTo>
                  <a:cubicBezTo>
                    <a:pt x="26678" y="3963"/>
                    <a:pt x="17091" y="837"/>
                    <a:pt x="15067" y="360"/>
                  </a:cubicBezTo>
                  <a:cubicBezTo>
                    <a:pt x="13980" y="97"/>
                    <a:pt x="12926" y="0"/>
                    <a:pt x="11965" y="0"/>
                  </a:cubicBezTo>
                  <a:close/>
                </a:path>
              </a:pathLst>
            </a:custGeom>
            <a:solidFill>
              <a:srgbClr val="66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88;p41">
              <a:extLst>
                <a:ext uri="{FF2B5EF4-FFF2-40B4-BE49-F238E27FC236}">
                  <a16:creationId xmlns:a16="http://schemas.microsoft.com/office/drawing/2014/main" id="{A9B7B0B8-BD1F-CA96-F7D1-2556EA107DC1}"/>
                </a:ext>
              </a:extLst>
            </p:cNvPr>
            <p:cNvSpPr/>
            <p:nvPr/>
          </p:nvSpPr>
          <p:spPr>
            <a:xfrm flipH="1">
              <a:off x="1422300" y="2490841"/>
              <a:ext cx="340369" cy="310801"/>
            </a:xfrm>
            <a:custGeom>
              <a:avLst/>
              <a:gdLst/>
              <a:ahLst/>
              <a:cxnLst/>
              <a:rect l="l" t="t" r="r" b="b"/>
              <a:pathLst>
                <a:path w="8219" h="7505" extrusionOk="0">
                  <a:moveTo>
                    <a:pt x="1" y="1"/>
                  </a:moveTo>
                  <a:lnTo>
                    <a:pt x="1" y="984"/>
                  </a:lnTo>
                  <a:cubicBezTo>
                    <a:pt x="1" y="984"/>
                    <a:pt x="1698" y="1222"/>
                    <a:pt x="3544" y="3068"/>
                  </a:cubicBezTo>
                  <a:cubicBezTo>
                    <a:pt x="4824" y="4348"/>
                    <a:pt x="6224" y="7355"/>
                    <a:pt x="6224" y="7355"/>
                  </a:cubicBezTo>
                  <a:lnTo>
                    <a:pt x="8219" y="7504"/>
                  </a:lnTo>
                  <a:cubicBezTo>
                    <a:pt x="8219" y="7504"/>
                    <a:pt x="6819" y="4646"/>
                    <a:pt x="4616" y="2264"/>
                  </a:cubicBezTo>
                  <a:cubicBezTo>
                    <a:pt x="2919" y="4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2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89;p41">
              <a:extLst>
                <a:ext uri="{FF2B5EF4-FFF2-40B4-BE49-F238E27FC236}">
                  <a16:creationId xmlns:a16="http://schemas.microsoft.com/office/drawing/2014/main" id="{E5E21521-372C-1709-78CB-C5D59BBEB56B}"/>
                </a:ext>
              </a:extLst>
            </p:cNvPr>
            <p:cNvSpPr/>
            <p:nvPr/>
          </p:nvSpPr>
          <p:spPr>
            <a:xfrm flipH="1">
              <a:off x="1125124" y="2200913"/>
              <a:ext cx="805225" cy="192071"/>
            </a:xfrm>
            <a:custGeom>
              <a:avLst/>
              <a:gdLst/>
              <a:ahLst/>
              <a:cxnLst/>
              <a:rect l="l" t="t" r="r" b="b"/>
              <a:pathLst>
                <a:path w="19444" h="4638" extrusionOk="0">
                  <a:moveTo>
                    <a:pt x="5702" y="1"/>
                  </a:moveTo>
                  <a:cubicBezTo>
                    <a:pt x="5230" y="1"/>
                    <a:pt x="4854" y="511"/>
                    <a:pt x="4854" y="511"/>
                  </a:cubicBezTo>
                  <a:cubicBezTo>
                    <a:pt x="4854" y="511"/>
                    <a:pt x="4377" y="154"/>
                    <a:pt x="3812" y="154"/>
                  </a:cubicBezTo>
                  <a:cubicBezTo>
                    <a:pt x="3306" y="154"/>
                    <a:pt x="2144" y="839"/>
                    <a:pt x="1698" y="1494"/>
                  </a:cubicBezTo>
                  <a:cubicBezTo>
                    <a:pt x="1221" y="2119"/>
                    <a:pt x="1" y="2953"/>
                    <a:pt x="1" y="2953"/>
                  </a:cubicBezTo>
                  <a:cubicBezTo>
                    <a:pt x="1" y="2953"/>
                    <a:pt x="265" y="3032"/>
                    <a:pt x="715" y="3032"/>
                  </a:cubicBezTo>
                  <a:cubicBezTo>
                    <a:pt x="940" y="3032"/>
                    <a:pt x="1211" y="3012"/>
                    <a:pt x="1519" y="2953"/>
                  </a:cubicBezTo>
                  <a:cubicBezTo>
                    <a:pt x="2412" y="2804"/>
                    <a:pt x="3514" y="1464"/>
                    <a:pt x="3514" y="1464"/>
                  </a:cubicBezTo>
                  <a:cubicBezTo>
                    <a:pt x="3514" y="1464"/>
                    <a:pt x="6402" y="1464"/>
                    <a:pt x="10660" y="2595"/>
                  </a:cubicBezTo>
                  <a:cubicBezTo>
                    <a:pt x="11404" y="2804"/>
                    <a:pt x="15453" y="4412"/>
                    <a:pt x="17121" y="4590"/>
                  </a:cubicBezTo>
                  <a:cubicBezTo>
                    <a:pt x="17433" y="4624"/>
                    <a:pt x="17710" y="4637"/>
                    <a:pt x="17954" y="4637"/>
                  </a:cubicBezTo>
                  <a:cubicBezTo>
                    <a:pt x="19011" y="4637"/>
                    <a:pt x="19443" y="4382"/>
                    <a:pt x="19443" y="4382"/>
                  </a:cubicBezTo>
                  <a:cubicBezTo>
                    <a:pt x="19443" y="4382"/>
                    <a:pt x="19443" y="3638"/>
                    <a:pt x="18848" y="3310"/>
                  </a:cubicBezTo>
                  <a:cubicBezTo>
                    <a:pt x="18768" y="3260"/>
                    <a:pt x="18626" y="3244"/>
                    <a:pt x="18472" y="3244"/>
                  </a:cubicBezTo>
                  <a:cubicBezTo>
                    <a:pt x="18163" y="3244"/>
                    <a:pt x="17805" y="3310"/>
                    <a:pt x="17805" y="3310"/>
                  </a:cubicBezTo>
                  <a:cubicBezTo>
                    <a:pt x="17805" y="3310"/>
                    <a:pt x="17657" y="2595"/>
                    <a:pt x="17150" y="2417"/>
                  </a:cubicBezTo>
                  <a:cubicBezTo>
                    <a:pt x="17049" y="2381"/>
                    <a:pt x="16941" y="2367"/>
                    <a:pt x="16832" y="2367"/>
                  </a:cubicBezTo>
                  <a:cubicBezTo>
                    <a:pt x="16398" y="2367"/>
                    <a:pt x="15960" y="2595"/>
                    <a:pt x="15960" y="2595"/>
                  </a:cubicBezTo>
                  <a:cubicBezTo>
                    <a:pt x="15960" y="2595"/>
                    <a:pt x="15662" y="1940"/>
                    <a:pt x="15096" y="1851"/>
                  </a:cubicBezTo>
                  <a:cubicBezTo>
                    <a:pt x="15017" y="1840"/>
                    <a:pt x="14945" y="1836"/>
                    <a:pt x="14878" y="1836"/>
                  </a:cubicBezTo>
                  <a:cubicBezTo>
                    <a:pt x="14387" y="1836"/>
                    <a:pt x="14203" y="2089"/>
                    <a:pt x="14203" y="2089"/>
                  </a:cubicBezTo>
                  <a:cubicBezTo>
                    <a:pt x="14203" y="2089"/>
                    <a:pt x="14084" y="1553"/>
                    <a:pt x="13488" y="1375"/>
                  </a:cubicBezTo>
                  <a:cubicBezTo>
                    <a:pt x="13389" y="1347"/>
                    <a:pt x="13294" y="1336"/>
                    <a:pt x="13205" y="1336"/>
                  </a:cubicBezTo>
                  <a:cubicBezTo>
                    <a:pt x="12812" y="1336"/>
                    <a:pt x="12535" y="1553"/>
                    <a:pt x="12535" y="1553"/>
                  </a:cubicBezTo>
                  <a:cubicBezTo>
                    <a:pt x="12535" y="1553"/>
                    <a:pt x="12446" y="988"/>
                    <a:pt x="12029" y="869"/>
                  </a:cubicBezTo>
                  <a:cubicBezTo>
                    <a:pt x="11911" y="829"/>
                    <a:pt x="11801" y="813"/>
                    <a:pt x="11701" y="813"/>
                  </a:cubicBezTo>
                  <a:cubicBezTo>
                    <a:pt x="11271" y="813"/>
                    <a:pt x="11017" y="1107"/>
                    <a:pt x="11017" y="1107"/>
                  </a:cubicBezTo>
                  <a:cubicBezTo>
                    <a:pt x="11017" y="1107"/>
                    <a:pt x="10779" y="511"/>
                    <a:pt x="10243" y="511"/>
                  </a:cubicBezTo>
                  <a:cubicBezTo>
                    <a:pt x="9856" y="511"/>
                    <a:pt x="9677" y="869"/>
                    <a:pt x="9677" y="869"/>
                  </a:cubicBezTo>
                  <a:cubicBezTo>
                    <a:pt x="9677" y="869"/>
                    <a:pt x="9528" y="273"/>
                    <a:pt x="8933" y="184"/>
                  </a:cubicBezTo>
                  <a:cubicBezTo>
                    <a:pt x="8903" y="179"/>
                    <a:pt x="8873" y="177"/>
                    <a:pt x="8843" y="177"/>
                  </a:cubicBezTo>
                  <a:cubicBezTo>
                    <a:pt x="8450" y="177"/>
                    <a:pt x="8040" y="511"/>
                    <a:pt x="8040" y="511"/>
                  </a:cubicBezTo>
                  <a:cubicBezTo>
                    <a:pt x="8040" y="511"/>
                    <a:pt x="7831" y="35"/>
                    <a:pt x="7355" y="5"/>
                  </a:cubicBezTo>
                  <a:cubicBezTo>
                    <a:pt x="7321" y="2"/>
                    <a:pt x="7288" y="1"/>
                    <a:pt x="7256" y="1"/>
                  </a:cubicBezTo>
                  <a:cubicBezTo>
                    <a:pt x="6653" y="1"/>
                    <a:pt x="6491" y="511"/>
                    <a:pt x="6491" y="511"/>
                  </a:cubicBezTo>
                  <a:cubicBezTo>
                    <a:pt x="6491" y="511"/>
                    <a:pt x="6134" y="35"/>
                    <a:pt x="5777" y="5"/>
                  </a:cubicBezTo>
                  <a:cubicBezTo>
                    <a:pt x="5751" y="2"/>
                    <a:pt x="5726" y="1"/>
                    <a:pt x="5702" y="1"/>
                  </a:cubicBez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90;p41">
              <a:extLst>
                <a:ext uri="{FF2B5EF4-FFF2-40B4-BE49-F238E27FC236}">
                  <a16:creationId xmlns:a16="http://schemas.microsoft.com/office/drawing/2014/main" id="{A7C61841-2D48-229A-ED30-2E08B6E8D65E}"/>
                </a:ext>
              </a:extLst>
            </p:cNvPr>
            <p:cNvSpPr/>
            <p:nvPr/>
          </p:nvSpPr>
          <p:spPr>
            <a:xfrm flipH="1">
              <a:off x="1221325" y="2776795"/>
              <a:ext cx="582011" cy="436819"/>
            </a:xfrm>
            <a:custGeom>
              <a:avLst/>
              <a:gdLst/>
              <a:ahLst/>
              <a:cxnLst/>
              <a:rect l="l" t="t" r="r" b="b"/>
              <a:pathLst>
                <a:path w="14054" h="10548" extrusionOk="0">
                  <a:moveTo>
                    <a:pt x="1730" y="0"/>
                  </a:moveTo>
                  <a:cubicBezTo>
                    <a:pt x="1017" y="0"/>
                    <a:pt x="502" y="187"/>
                    <a:pt x="268" y="986"/>
                  </a:cubicBezTo>
                  <a:cubicBezTo>
                    <a:pt x="149" y="1373"/>
                    <a:pt x="0" y="2385"/>
                    <a:pt x="923" y="3547"/>
                  </a:cubicBezTo>
                  <a:cubicBezTo>
                    <a:pt x="1519" y="4351"/>
                    <a:pt x="2293" y="6345"/>
                    <a:pt x="3008" y="7447"/>
                  </a:cubicBezTo>
                  <a:cubicBezTo>
                    <a:pt x="3722" y="8519"/>
                    <a:pt x="3960" y="9442"/>
                    <a:pt x="5330" y="10097"/>
                  </a:cubicBezTo>
                  <a:cubicBezTo>
                    <a:pt x="6134" y="10472"/>
                    <a:pt x="6863" y="10547"/>
                    <a:pt x="7317" y="10547"/>
                  </a:cubicBezTo>
                  <a:cubicBezTo>
                    <a:pt x="7620" y="10547"/>
                    <a:pt x="7801" y="10514"/>
                    <a:pt x="7801" y="10514"/>
                  </a:cubicBezTo>
                  <a:lnTo>
                    <a:pt x="7414" y="8102"/>
                  </a:lnTo>
                  <a:lnTo>
                    <a:pt x="5836" y="8102"/>
                  </a:lnTo>
                  <a:lnTo>
                    <a:pt x="3603" y="3547"/>
                  </a:lnTo>
                  <a:lnTo>
                    <a:pt x="3603" y="3547"/>
                  </a:lnTo>
                  <a:cubicBezTo>
                    <a:pt x="3603" y="3547"/>
                    <a:pt x="5955" y="3993"/>
                    <a:pt x="7295" y="4976"/>
                  </a:cubicBezTo>
                  <a:cubicBezTo>
                    <a:pt x="8383" y="5774"/>
                    <a:pt x="10629" y="6866"/>
                    <a:pt x="12057" y="6866"/>
                  </a:cubicBezTo>
                  <a:cubicBezTo>
                    <a:pt x="12387" y="6866"/>
                    <a:pt x="12674" y="6807"/>
                    <a:pt x="12893" y="6673"/>
                  </a:cubicBezTo>
                  <a:cubicBezTo>
                    <a:pt x="14054" y="5958"/>
                    <a:pt x="8516" y="569"/>
                    <a:pt x="8516" y="569"/>
                  </a:cubicBezTo>
                  <a:cubicBezTo>
                    <a:pt x="8516" y="569"/>
                    <a:pt x="4377" y="242"/>
                    <a:pt x="3008" y="93"/>
                  </a:cubicBezTo>
                  <a:cubicBezTo>
                    <a:pt x="2535" y="52"/>
                    <a:pt x="2105" y="0"/>
                    <a:pt x="1730" y="0"/>
                  </a:cubicBezTo>
                  <a:close/>
                </a:path>
              </a:pathLst>
            </a:custGeom>
            <a:solidFill>
              <a:srgbClr val="66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91;p41">
              <a:extLst>
                <a:ext uri="{FF2B5EF4-FFF2-40B4-BE49-F238E27FC236}">
                  <a16:creationId xmlns:a16="http://schemas.microsoft.com/office/drawing/2014/main" id="{129981A8-2E51-9E41-D84A-E263C93BF21D}"/>
                </a:ext>
              </a:extLst>
            </p:cNvPr>
            <p:cNvSpPr/>
            <p:nvPr/>
          </p:nvSpPr>
          <p:spPr>
            <a:xfrm flipH="1">
              <a:off x="-358189" y="2982822"/>
              <a:ext cx="469825" cy="891487"/>
            </a:xfrm>
            <a:custGeom>
              <a:avLst/>
              <a:gdLst/>
              <a:ahLst/>
              <a:cxnLst/>
              <a:rect l="l" t="t" r="r" b="b"/>
              <a:pathLst>
                <a:path w="11345" h="21527" extrusionOk="0">
                  <a:moveTo>
                    <a:pt x="0" y="1"/>
                  </a:moveTo>
                  <a:lnTo>
                    <a:pt x="0" y="1698"/>
                  </a:lnTo>
                  <a:cubicBezTo>
                    <a:pt x="0" y="1698"/>
                    <a:pt x="1757" y="1877"/>
                    <a:pt x="2859" y="3127"/>
                  </a:cubicBezTo>
                  <a:cubicBezTo>
                    <a:pt x="3960" y="4407"/>
                    <a:pt x="2382" y="7921"/>
                    <a:pt x="3722" y="10630"/>
                  </a:cubicBezTo>
                  <a:cubicBezTo>
                    <a:pt x="5062" y="13369"/>
                    <a:pt x="6164" y="12387"/>
                    <a:pt x="6164" y="15037"/>
                  </a:cubicBezTo>
                  <a:cubicBezTo>
                    <a:pt x="6164" y="17657"/>
                    <a:pt x="5955" y="19026"/>
                    <a:pt x="6670" y="20337"/>
                  </a:cubicBezTo>
                  <a:cubicBezTo>
                    <a:pt x="7207" y="21300"/>
                    <a:pt x="7853" y="21526"/>
                    <a:pt x="8341" y="21526"/>
                  </a:cubicBezTo>
                  <a:cubicBezTo>
                    <a:pt x="8773" y="21526"/>
                    <a:pt x="9081" y="21349"/>
                    <a:pt x="9081" y="21349"/>
                  </a:cubicBezTo>
                  <a:cubicBezTo>
                    <a:pt x="9081" y="21349"/>
                    <a:pt x="7235" y="20396"/>
                    <a:pt x="7325" y="19056"/>
                  </a:cubicBezTo>
                  <a:lnTo>
                    <a:pt x="7325" y="19056"/>
                  </a:lnTo>
                  <a:cubicBezTo>
                    <a:pt x="7727" y="19522"/>
                    <a:pt x="8444" y="19792"/>
                    <a:pt x="9167" y="19792"/>
                  </a:cubicBezTo>
                  <a:cubicBezTo>
                    <a:pt x="9462" y="19792"/>
                    <a:pt x="9758" y="19747"/>
                    <a:pt x="10034" y="19652"/>
                  </a:cubicBezTo>
                  <a:cubicBezTo>
                    <a:pt x="11017" y="19354"/>
                    <a:pt x="11344" y="18491"/>
                    <a:pt x="11344" y="18491"/>
                  </a:cubicBezTo>
                  <a:lnTo>
                    <a:pt x="11344" y="18491"/>
                  </a:lnTo>
                  <a:cubicBezTo>
                    <a:pt x="11344" y="18491"/>
                    <a:pt x="10882" y="18634"/>
                    <a:pt x="10348" y="18634"/>
                  </a:cubicBezTo>
                  <a:cubicBezTo>
                    <a:pt x="9640" y="18634"/>
                    <a:pt x="8805" y="18382"/>
                    <a:pt x="8754" y="17210"/>
                  </a:cubicBezTo>
                  <a:cubicBezTo>
                    <a:pt x="8724" y="16317"/>
                    <a:pt x="9647" y="14352"/>
                    <a:pt x="9647" y="11345"/>
                  </a:cubicBezTo>
                  <a:cubicBezTo>
                    <a:pt x="9647" y="8338"/>
                    <a:pt x="6044" y="3276"/>
                    <a:pt x="3960" y="1698"/>
                  </a:cubicBezTo>
                  <a:cubicBezTo>
                    <a:pt x="1876" y="12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6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92;p41">
              <a:extLst>
                <a:ext uri="{FF2B5EF4-FFF2-40B4-BE49-F238E27FC236}">
                  <a16:creationId xmlns:a16="http://schemas.microsoft.com/office/drawing/2014/main" id="{E851E397-BDC3-2D29-BCD6-558A594815D3}"/>
                </a:ext>
              </a:extLst>
            </p:cNvPr>
            <p:cNvSpPr/>
            <p:nvPr/>
          </p:nvSpPr>
          <p:spPr>
            <a:xfrm flipH="1">
              <a:off x="1772484" y="2150555"/>
              <a:ext cx="102372" cy="172732"/>
            </a:xfrm>
            <a:custGeom>
              <a:avLst/>
              <a:gdLst/>
              <a:ahLst/>
              <a:cxnLst/>
              <a:rect l="l" t="t" r="r" b="b"/>
              <a:pathLst>
                <a:path w="2472" h="4171" extrusionOk="0">
                  <a:moveTo>
                    <a:pt x="30" y="0"/>
                  </a:moveTo>
                  <a:cubicBezTo>
                    <a:pt x="30" y="0"/>
                    <a:pt x="0" y="2650"/>
                    <a:pt x="834" y="3782"/>
                  </a:cubicBezTo>
                  <a:cubicBezTo>
                    <a:pt x="1043" y="4065"/>
                    <a:pt x="1249" y="4171"/>
                    <a:pt x="1442" y="4171"/>
                  </a:cubicBezTo>
                  <a:cubicBezTo>
                    <a:pt x="2020" y="4171"/>
                    <a:pt x="2472" y="3216"/>
                    <a:pt x="2472" y="3216"/>
                  </a:cubicBezTo>
                  <a:cubicBezTo>
                    <a:pt x="2472" y="3216"/>
                    <a:pt x="1906" y="923"/>
                    <a:pt x="30" y="0"/>
                  </a:cubicBezTo>
                  <a:close/>
                </a:path>
              </a:pathLst>
            </a:custGeom>
            <a:solidFill>
              <a:srgbClr val="66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3;p41">
              <a:extLst>
                <a:ext uri="{FF2B5EF4-FFF2-40B4-BE49-F238E27FC236}">
                  <a16:creationId xmlns:a16="http://schemas.microsoft.com/office/drawing/2014/main" id="{B13A0EA2-3C0E-9FC4-D884-A4F0FB341B40}"/>
                </a:ext>
              </a:extLst>
            </p:cNvPr>
            <p:cNvSpPr/>
            <p:nvPr/>
          </p:nvSpPr>
          <p:spPr>
            <a:xfrm flipH="1">
              <a:off x="1879742" y="2398367"/>
              <a:ext cx="64148" cy="44063"/>
            </a:xfrm>
            <a:custGeom>
              <a:avLst/>
              <a:gdLst/>
              <a:ahLst/>
              <a:cxnLst/>
              <a:rect l="l" t="t" r="r" b="b"/>
              <a:pathLst>
                <a:path w="1549" h="1064" extrusionOk="0">
                  <a:moveTo>
                    <a:pt x="30" y="1"/>
                  </a:moveTo>
                  <a:cubicBezTo>
                    <a:pt x="30" y="1"/>
                    <a:pt x="0" y="835"/>
                    <a:pt x="417" y="1013"/>
                  </a:cubicBezTo>
                  <a:cubicBezTo>
                    <a:pt x="495" y="1048"/>
                    <a:pt x="571" y="1063"/>
                    <a:pt x="646" y="1063"/>
                  </a:cubicBezTo>
                  <a:cubicBezTo>
                    <a:pt x="1143" y="1063"/>
                    <a:pt x="1548" y="388"/>
                    <a:pt x="1548" y="388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492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94;p41">
              <a:extLst>
                <a:ext uri="{FF2B5EF4-FFF2-40B4-BE49-F238E27FC236}">
                  <a16:creationId xmlns:a16="http://schemas.microsoft.com/office/drawing/2014/main" id="{3EB7718E-2960-D146-3492-A5E1CFA07454}"/>
                </a:ext>
              </a:extLst>
            </p:cNvPr>
            <p:cNvSpPr/>
            <p:nvPr/>
          </p:nvSpPr>
          <p:spPr>
            <a:xfrm flipH="1">
              <a:off x="1991970" y="2498254"/>
              <a:ext cx="82618" cy="161592"/>
            </a:xfrm>
            <a:custGeom>
              <a:avLst/>
              <a:gdLst/>
              <a:ahLst/>
              <a:cxnLst/>
              <a:rect l="l" t="t" r="r" b="b"/>
              <a:pathLst>
                <a:path w="1995" h="3902" extrusionOk="0">
                  <a:moveTo>
                    <a:pt x="536" y="1"/>
                  </a:moveTo>
                  <a:lnTo>
                    <a:pt x="0" y="537"/>
                  </a:lnTo>
                  <a:cubicBezTo>
                    <a:pt x="0" y="537"/>
                    <a:pt x="89" y="685"/>
                    <a:pt x="536" y="1757"/>
                  </a:cubicBezTo>
                  <a:cubicBezTo>
                    <a:pt x="744" y="2234"/>
                    <a:pt x="1251" y="3901"/>
                    <a:pt x="1251" y="3901"/>
                  </a:cubicBezTo>
                  <a:lnTo>
                    <a:pt x="1995" y="3812"/>
                  </a:lnTo>
                  <a:cubicBezTo>
                    <a:pt x="1995" y="3812"/>
                    <a:pt x="1787" y="2918"/>
                    <a:pt x="1251" y="1519"/>
                  </a:cubicBezTo>
                  <a:cubicBezTo>
                    <a:pt x="1072" y="1102"/>
                    <a:pt x="536" y="1"/>
                    <a:pt x="536" y="1"/>
                  </a:cubicBez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5;p41">
              <a:extLst>
                <a:ext uri="{FF2B5EF4-FFF2-40B4-BE49-F238E27FC236}">
                  <a16:creationId xmlns:a16="http://schemas.microsoft.com/office/drawing/2014/main" id="{0E214FCD-BB33-6C2C-3DC3-3510F56DBE78}"/>
                </a:ext>
              </a:extLst>
            </p:cNvPr>
            <p:cNvSpPr/>
            <p:nvPr/>
          </p:nvSpPr>
          <p:spPr>
            <a:xfrm flipH="1">
              <a:off x="1805779" y="2292351"/>
              <a:ext cx="87587" cy="90031"/>
            </a:xfrm>
            <a:custGeom>
              <a:avLst/>
              <a:gdLst/>
              <a:ahLst/>
              <a:cxnLst/>
              <a:rect l="l" t="t" r="r" b="b"/>
              <a:pathLst>
                <a:path w="2115" h="2174" extrusionOk="0">
                  <a:moveTo>
                    <a:pt x="477" y="0"/>
                  </a:moveTo>
                  <a:lnTo>
                    <a:pt x="1" y="566"/>
                  </a:lnTo>
                  <a:lnTo>
                    <a:pt x="1698" y="2174"/>
                  </a:lnTo>
                  <a:lnTo>
                    <a:pt x="2115" y="1638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96;p41">
              <a:extLst>
                <a:ext uri="{FF2B5EF4-FFF2-40B4-BE49-F238E27FC236}">
                  <a16:creationId xmlns:a16="http://schemas.microsoft.com/office/drawing/2014/main" id="{B047E8AB-2718-5987-C808-F4337A104CCD}"/>
                </a:ext>
              </a:extLst>
            </p:cNvPr>
            <p:cNvSpPr/>
            <p:nvPr/>
          </p:nvSpPr>
          <p:spPr>
            <a:xfrm flipH="1">
              <a:off x="1979629" y="2571016"/>
              <a:ext cx="72762" cy="72762"/>
            </a:xfrm>
            <a:custGeom>
              <a:avLst/>
              <a:gdLst/>
              <a:ahLst/>
              <a:cxnLst/>
              <a:rect l="l" t="t" r="r" b="b"/>
              <a:pathLst>
                <a:path w="1757" h="1757" extrusionOk="0">
                  <a:moveTo>
                    <a:pt x="893" y="298"/>
                  </a:moveTo>
                  <a:cubicBezTo>
                    <a:pt x="1191" y="298"/>
                    <a:pt x="1459" y="566"/>
                    <a:pt x="1459" y="864"/>
                  </a:cubicBezTo>
                  <a:cubicBezTo>
                    <a:pt x="1459" y="1191"/>
                    <a:pt x="1191" y="1459"/>
                    <a:pt x="893" y="1459"/>
                  </a:cubicBezTo>
                  <a:cubicBezTo>
                    <a:pt x="566" y="1459"/>
                    <a:pt x="298" y="1191"/>
                    <a:pt x="298" y="864"/>
                  </a:cubicBezTo>
                  <a:cubicBezTo>
                    <a:pt x="298" y="566"/>
                    <a:pt x="566" y="298"/>
                    <a:pt x="893" y="298"/>
                  </a:cubicBezTo>
                  <a:close/>
                  <a:moveTo>
                    <a:pt x="893" y="0"/>
                  </a:moveTo>
                  <a:cubicBezTo>
                    <a:pt x="387" y="0"/>
                    <a:pt x="0" y="387"/>
                    <a:pt x="0" y="864"/>
                  </a:cubicBezTo>
                  <a:cubicBezTo>
                    <a:pt x="0" y="1370"/>
                    <a:pt x="387" y="1757"/>
                    <a:pt x="893" y="1757"/>
                  </a:cubicBezTo>
                  <a:cubicBezTo>
                    <a:pt x="1370" y="1757"/>
                    <a:pt x="1757" y="1370"/>
                    <a:pt x="1757" y="864"/>
                  </a:cubicBezTo>
                  <a:cubicBezTo>
                    <a:pt x="1757" y="387"/>
                    <a:pt x="1370" y="0"/>
                    <a:pt x="893" y="0"/>
                  </a:cubicBezTo>
                  <a:close/>
                </a:path>
              </a:pathLst>
            </a:custGeom>
            <a:solidFill>
              <a:srgbClr val="F4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97;p41">
              <a:extLst>
                <a:ext uri="{FF2B5EF4-FFF2-40B4-BE49-F238E27FC236}">
                  <a16:creationId xmlns:a16="http://schemas.microsoft.com/office/drawing/2014/main" id="{9D95A56E-957D-9ED1-0BD4-BA25B72414FE}"/>
                </a:ext>
              </a:extLst>
            </p:cNvPr>
            <p:cNvSpPr/>
            <p:nvPr/>
          </p:nvSpPr>
          <p:spPr>
            <a:xfrm flipH="1">
              <a:off x="1745359" y="2240544"/>
              <a:ext cx="256509" cy="369979"/>
            </a:xfrm>
            <a:custGeom>
              <a:avLst/>
              <a:gdLst/>
              <a:ahLst/>
              <a:cxnLst/>
              <a:rect l="l" t="t" r="r" b="b"/>
              <a:pathLst>
                <a:path w="6194" h="8934" extrusionOk="0">
                  <a:moveTo>
                    <a:pt x="5539" y="1"/>
                  </a:moveTo>
                  <a:cubicBezTo>
                    <a:pt x="5539" y="1"/>
                    <a:pt x="4437" y="3484"/>
                    <a:pt x="3484" y="4884"/>
                  </a:cubicBezTo>
                  <a:cubicBezTo>
                    <a:pt x="2174" y="6700"/>
                    <a:pt x="1" y="8397"/>
                    <a:pt x="1" y="8397"/>
                  </a:cubicBezTo>
                  <a:lnTo>
                    <a:pt x="239" y="8933"/>
                  </a:lnTo>
                  <a:cubicBezTo>
                    <a:pt x="239" y="8933"/>
                    <a:pt x="2472" y="7563"/>
                    <a:pt x="3752" y="5747"/>
                  </a:cubicBezTo>
                  <a:cubicBezTo>
                    <a:pt x="5479" y="3306"/>
                    <a:pt x="6194" y="1"/>
                    <a:pt x="6194" y="1"/>
                  </a:cubicBez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98;p41">
              <a:extLst>
                <a:ext uri="{FF2B5EF4-FFF2-40B4-BE49-F238E27FC236}">
                  <a16:creationId xmlns:a16="http://schemas.microsoft.com/office/drawing/2014/main" id="{B757A83D-9E2A-F257-80E7-8819D27203C6}"/>
                </a:ext>
              </a:extLst>
            </p:cNvPr>
            <p:cNvSpPr/>
            <p:nvPr/>
          </p:nvSpPr>
          <p:spPr>
            <a:xfrm flipH="1">
              <a:off x="485218" y="3024773"/>
              <a:ext cx="823695" cy="302104"/>
            </a:xfrm>
            <a:custGeom>
              <a:avLst/>
              <a:gdLst/>
              <a:ahLst/>
              <a:cxnLst/>
              <a:rect l="l" t="t" r="r" b="b"/>
              <a:pathLst>
                <a:path w="19890" h="7295" extrusionOk="0">
                  <a:moveTo>
                    <a:pt x="1996" y="0"/>
                  </a:moveTo>
                  <a:cubicBezTo>
                    <a:pt x="983" y="566"/>
                    <a:pt x="1" y="864"/>
                    <a:pt x="1" y="864"/>
                  </a:cubicBezTo>
                  <a:cubicBezTo>
                    <a:pt x="1" y="864"/>
                    <a:pt x="1668" y="1608"/>
                    <a:pt x="6343" y="2352"/>
                  </a:cubicBezTo>
                  <a:cubicBezTo>
                    <a:pt x="8218" y="2650"/>
                    <a:pt x="12982" y="2710"/>
                    <a:pt x="15364" y="3454"/>
                  </a:cubicBezTo>
                  <a:cubicBezTo>
                    <a:pt x="17716" y="4228"/>
                    <a:pt x="19890" y="7295"/>
                    <a:pt x="19890" y="7295"/>
                  </a:cubicBezTo>
                  <a:cubicBezTo>
                    <a:pt x="19890" y="7295"/>
                    <a:pt x="19592" y="4109"/>
                    <a:pt x="16317" y="2352"/>
                  </a:cubicBezTo>
                  <a:cubicBezTo>
                    <a:pt x="14084" y="1161"/>
                    <a:pt x="10719" y="1280"/>
                    <a:pt x="7266" y="983"/>
                  </a:cubicBezTo>
                  <a:cubicBezTo>
                    <a:pt x="4675" y="774"/>
                    <a:pt x="2829" y="268"/>
                    <a:pt x="1996" y="0"/>
                  </a:cubicBezTo>
                  <a:close/>
                </a:path>
              </a:pathLst>
            </a:custGeom>
            <a:solidFill>
              <a:srgbClr val="5A2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99;p41">
              <a:extLst>
                <a:ext uri="{FF2B5EF4-FFF2-40B4-BE49-F238E27FC236}">
                  <a16:creationId xmlns:a16="http://schemas.microsoft.com/office/drawing/2014/main" id="{26DB0ABF-1ED0-04AE-60A0-6AEB71853C18}"/>
                </a:ext>
              </a:extLst>
            </p:cNvPr>
            <p:cNvSpPr/>
            <p:nvPr/>
          </p:nvSpPr>
          <p:spPr>
            <a:xfrm flipH="1">
              <a:off x="959929" y="2774476"/>
              <a:ext cx="263880" cy="324301"/>
            </a:xfrm>
            <a:custGeom>
              <a:avLst/>
              <a:gdLst/>
              <a:ahLst/>
              <a:cxnLst/>
              <a:rect l="l" t="t" r="r" b="b"/>
              <a:pathLst>
                <a:path w="6372" h="7831" extrusionOk="0">
                  <a:moveTo>
                    <a:pt x="5211" y="0"/>
                  </a:moveTo>
                  <a:cubicBezTo>
                    <a:pt x="5211" y="0"/>
                    <a:pt x="4645" y="536"/>
                    <a:pt x="3871" y="1697"/>
                  </a:cubicBezTo>
                  <a:cubicBezTo>
                    <a:pt x="3126" y="2888"/>
                    <a:pt x="0" y="7533"/>
                    <a:pt x="0" y="7533"/>
                  </a:cubicBezTo>
                  <a:lnTo>
                    <a:pt x="1280" y="7831"/>
                  </a:lnTo>
                  <a:cubicBezTo>
                    <a:pt x="1280" y="7831"/>
                    <a:pt x="3126" y="5062"/>
                    <a:pt x="4049" y="3752"/>
                  </a:cubicBezTo>
                  <a:cubicBezTo>
                    <a:pt x="4972" y="2471"/>
                    <a:pt x="6372" y="536"/>
                    <a:pt x="6372" y="536"/>
                  </a:cubicBezTo>
                  <a:lnTo>
                    <a:pt x="5211" y="0"/>
                  </a:ln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00;p41">
              <a:extLst>
                <a:ext uri="{FF2B5EF4-FFF2-40B4-BE49-F238E27FC236}">
                  <a16:creationId xmlns:a16="http://schemas.microsoft.com/office/drawing/2014/main" id="{C99DFE24-571A-7523-B06B-0F36FB614B86}"/>
                </a:ext>
              </a:extLst>
            </p:cNvPr>
            <p:cNvSpPr/>
            <p:nvPr/>
          </p:nvSpPr>
          <p:spPr>
            <a:xfrm flipH="1">
              <a:off x="514786" y="2420564"/>
              <a:ext cx="566026" cy="421289"/>
            </a:xfrm>
            <a:custGeom>
              <a:avLst/>
              <a:gdLst/>
              <a:ahLst/>
              <a:cxnLst/>
              <a:rect l="l" t="t" r="r" b="b"/>
              <a:pathLst>
                <a:path w="13668" h="10173" extrusionOk="0">
                  <a:moveTo>
                    <a:pt x="3365" y="1"/>
                  </a:moveTo>
                  <a:cubicBezTo>
                    <a:pt x="3365" y="1"/>
                    <a:pt x="358" y="2948"/>
                    <a:pt x="180" y="4586"/>
                  </a:cubicBezTo>
                  <a:cubicBezTo>
                    <a:pt x="1" y="6224"/>
                    <a:pt x="537" y="8754"/>
                    <a:pt x="2591" y="9558"/>
                  </a:cubicBezTo>
                  <a:cubicBezTo>
                    <a:pt x="3631" y="9956"/>
                    <a:pt x="5284" y="10173"/>
                    <a:pt x="6863" y="10173"/>
                  </a:cubicBezTo>
                  <a:cubicBezTo>
                    <a:pt x="8359" y="10173"/>
                    <a:pt x="9789" y="9978"/>
                    <a:pt x="10571" y="9558"/>
                  </a:cubicBezTo>
                  <a:cubicBezTo>
                    <a:pt x="12149" y="8665"/>
                    <a:pt x="13667" y="5479"/>
                    <a:pt x="13667" y="5479"/>
                  </a:cubicBezTo>
                  <a:cubicBezTo>
                    <a:pt x="13667" y="5479"/>
                    <a:pt x="10303" y="3961"/>
                    <a:pt x="8219" y="2681"/>
                  </a:cubicBezTo>
                  <a:cubicBezTo>
                    <a:pt x="6134" y="1370"/>
                    <a:pt x="3365" y="1"/>
                    <a:pt x="3365" y="1"/>
                  </a:cubicBezTo>
                  <a:close/>
                </a:path>
              </a:pathLst>
            </a:custGeom>
            <a:solidFill>
              <a:srgbClr val="F0A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1;p41">
              <a:extLst>
                <a:ext uri="{FF2B5EF4-FFF2-40B4-BE49-F238E27FC236}">
                  <a16:creationId xmlns:a16="http://schemas.microsoft.com/office/drawing/2014/main" id="{5942DB37-2B34-E133-8343-103D659C2D30}"/>
                </a:ext>
              </a:extLst>
            </p:cNvPr>
            <p:cNvSpPr/>
            <p:nvPr/>
          </p:nvSpPr>
          <p:spPr>
            <a:xfrm flipH="1">
              <a:off x="560423" y="2440318"/>
              <a:ext cx="482166" cy="350474"/>
            </a:xfrm>
            <a:custGeom>
              <a:avLst/>
              <a:gdLst/>
              <a:ahLst/>
              <a:cxnLst/>
              <a:rect l="l" t="t" r="r" b="b"/>
              <a:pathLst>
                <a:path w="11643" h="8463" extrusionOk="0">
                  <a:moveTo>
                    <a:pt x="3365" y="0"/>
                  </a:moveTo>
                  <a:cubicBezTo>
                    <a:pt x="3365" y="0"/>
                    <a:pt x="1013" y="2114"/>
                    <a:pt x="507" y="3335"/>
                  </a:cubicBezTo>
                  <a:cubicBezTo>
                    <a:pt x="1" y="4585"/>
                    <a:pt x="269" y="6848"/>
                    <a:pt x="1728" y="7682"/>
                  </a:cubicBezTo>
                  <a:cubicBezTo>
                    <a:pt x="2700" y="8238"/>
                    <a:pt x="4335" y="8463"/>
                    <a:pt x="5784" y="8463"/>
                  </a:cubicBezTo>
                  <a:cubicBezTo>
                    <a:pt x="6508" y="8463"/>
                    <a:pt x="7186" y="8406"/>
                    <a:pt x="7712" y="8307"/>
                  </a:cubicBezTo>
                  <a:cubicBezTo>
                    <a:pt x="10392" y="7742"/>
                    <a:pt x="11643" y="4496"/>
                    <a:pt x="11643" y="4496"/>
                  </a:cubicBezTo>
                  <a:lnTo>
                    <a:pt x="3365" y="0"/>
                  </a:lnTo>
                  <a:close/>
                </a:path>
              </a:pathLst>
            </a:custGeom>
            <a:solidFill>
              <a:srgbClr val="D18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02;p41">
              <a:extLst>
                <a:ext uri="{FF2B5EF4-FFF2-40B4-BE49-F238E27FC236}">
                  <a16:creationId xmlns:a16="http://schemas.microsoft.com/office/drawing/2014/main" id="{2E2E368B-DDAD-BEB0-C3C6-AEDDD23DBD62}"/>
                </a:ext>
              </a:extLst>
            </p:cNvPr>
            <p:cNvSpPr/>
            <p:nvPr/>
          </p:nvSpPr>
          <p:spPr>
            <a:xfrm flipH="1">
              <a:off x="556737" y="2429178"/>
              <a:ext cx="352669" cy="246819"/>
            </a:xfrm>
            <a:custGeom>
              <a:avLst/>
              <a:gdLst/>
              <a:ahLst/>
              <a:cxnLst/>
              <a:rect l="l" t="t" r="r" b="b"/>
              <a:pathLst>
                <a:path w="8516" h="5960" extrusionOk="0">
                  <a:moveTo>
                    <a:pt x="1029" y="0"/>
                  </a:moveTo>
                  <a:cubicBezTo>
                    <a:pt x="910" y="0"/>
                    <a:pt x="804" y="19"/>
                    <a:pt x="715" y="61"/>
                  </a:cubicBezTo>
                  <a:cubicBezTo>
                    <a:pt x="715" y="61"/>
                    <a:pt x="626" y="924"/>
                    <a:pt x="298" y="2353"/>
                  </a:cubicBezTo>
                  <a:cubicBezTo>
                    <a:pt x="1" y="3693"/>
                    <a:pt x="298" y="4378"/>
                    <a:pt x="1668" y="5242"/>
                  </a:cubicBezTo>
                  <a:cubicBezTo>
                    <a:pt x="2414" y="5702"/>
                    <a:pt x="3490" y="5959"/>
                    <a:pt x="4526" y="5959"/>
                  </a:cubicBezTo>
                  <a:cubicBezTo>
                    <a:pt x="5434" y="5959"/>
                    <a:pt x="6310" y="5762"/>
                    <a:pt x="6908" y="5331"/>
                  </a:cubicBezTo>
                  <a:cubicBezTo>
                    <a:pt x="7861" y="4646"/>
                    <a:pt x="8516" y="3842"/>
                    <a:pt x="8278" y="3276"/>
                  </a:cubicBezTo>
                  <a:cubicBezTo>
                    <a:pt x="7057" y="2711"/>
                    <a:pt x="6223" y="3038"/>
                    <a:pt x="5390" y="2651"/>
                  </a:cubicBezTo>
                  <a:cubicBezTo>
                    <a:pt x="4883" y="2413"/>
                    <a:pt x="3841" y="1401"/>
                    <a:pt x="2740" y="686"/>
                  </a:cubicBezTo>
                  <a:cubicBezTo>
                    <a:pt x="2168" y="305"/>
                    <a:pt x="1501" y="0"/>
                    <a:pt x="1029" y="0"/>
                  </a:cubicBezTo>
                  <a:close/>
                </a:path>
              </a:pathLst>
            </a:custGeom>
            <a:solidFill>
              <a:srgbClr val="492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03;p41">
              <a:extLst>
                <a:ext uri="{FF2B5EF4-FFF2-40B4-BE49-F238E27FC236}">
                  <a16:creationId xmlns:a16="http://schemas.microsoft.com/office/drawing/2014/main" id="{0E9BA8A3-4362-352E-C90E-73A21B5DC5C9}"/>
                </a:ext>
              </a:extLst>
            </p:cNvPr>
            <p:cNvSpPr/>
            <p:nvPr/>
          </p:nvSpPr>
          <p:spPr>
            <a:xfrm flipH="1">
              <a:off x="1261992" y="2361386"/>
              <a:ext cx="734948" cy="260236"/>
            </a:xfrm>
            <a:custGeom>
              <a:avLst/>
              <a:gdLst/>
              <a:ahLst/>
              <a:cxnLst/>
              <a:rect l="l" t="t" r="r" b="b"/>
              <a:pathLst>
                <a:path w="17747" h="6284" extrusionOk="0">
                  <a:moveTo>
                    <a:pt x="17746" y="1"/>
                  </a:moveTo>
                  <a:cubicBezTo>
                    <a:pt x="17746" y="1"/>
                    <a:pt x="13518" y="924"/>
                    <a:pt x="9945" y="2174"/>
                  </a:cubicBezTo>
                  <a:cubicBezTo>
                    <a:pt x="8457" y="2710"/>
                    <a:pt x="90" y="5777"/>
                    <a:pt x="90" y="5777"/>
                  </a:cubicBezTo>
                  <a:lnTo>
                    <a:pt x="1" y="6283"/>
                  </a:lnTo>
                  <a:cubicBezTo>
                    <a:pt x="1" y="6283"/>
                    <a:pt x="7891" y="3187"/>
                    <a:pt x="11136" y="2353"/>
                  </a:cubicBezTo>
                  <a:cubicBezTo>
                    <a:pt x="15543" y="1221"/>
                    <a:pt x="16555" y="686"/>
                    <a:pt x="17746" y="418"/>
                  </a:cubicBezTo>
                  <a:lnTo>
                    <a:pt x="17746" y="1"/>
                  </a:ln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04;p41">
              <a:extLst>
                <a:ext uri="{FF2B5EF4-FFF2-40B4-BE49-F238E27FC236}">
                  <a16:creationId xmlns:a16="http://schemas.microsoft.com/office/drawing/2014/main" id="{A06AE549-850D-B394-9F2B-F264880B219C}"/>
                </a:ext>
              </a:extLst>
            </p:cNvPr>
            <p:cNvSpPr/>
            <p:nvPr/>
          </p:nvSpPr>
          <p:spPr>
            <a:xfrm flipH="1">
              <a:off x="1009251" y="2201120"/>
              <a:ext cx="109785" cy="96201"/>
            </a:xfrm>
            <a:custGeom>
              <a:avLst/>
              <a:gdLst/>
              <a:ahLst/>
              <a:cxnLst/>
              <a:rect l="l" t="t" r="r" b="b"/>
              <a:pathLst>
                <a:path w="2651" h="2323" extrusionOk="0">
                  <a:moveTo>
                    <a:pt x="1549" y="0"/>
                  </a:moveTo>
                  <a:cubicBezTo>
                    <a:pt x="1549" y="0"/>
                    <a:pt x="1" y="983"/>
                    <a:pt x="90" y="1548"/>
                  </a:cubicBezTo>
                  <a:cubicBezTo>
                    <a:pt x="1013" y="1787"/>
                    <a:pt x="2026" y="2322"/>
                    <a:pt x="2026" y="2322"/>
                  </a:cubicBezTo>
                  <a:lnTo>
                    <a:pt x="2651" y="953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E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05;p41">
              <a:extLst>
                <a:ext uri="{FF2B5EF4-FFF2-40B4-BE49-F238E27FC236}">
                  <a16:creationId xmlns:a16="http://schemas.microsoft.com/office/drawing/2014/main" id="{D32F384D-30DD-0CD5-190C-20A537B08E1B}"/>
                </a:ext>
              </a:extLst>
            </p:cNvPr>
            <p:cNvSpPr/>
            <p:nvPr/>
          </p:nvSpPr>
          <p:spPr>
            <a:xfrm flipH="1">
              <a:off x="1056089" y="2115934"/>
              <a:ext cx="131982" cy="169708"/>
            </a:xfrm>
            <a:custGeom>
              <a:avLst/>
              <a:gdLst/>
              <a:ahLst/>
              <a:cxnLst/>
              <a:rect l="l" t="t" r="r" b="b"/>
              <a:pathLst>
                <a:path w="3187" h="4098" extrusionOk="0">
                  <a:moveTo>
                    <a:pt x="1463" y="1"/>
                  </a:moveTo>
                  <a:cubicBezTo>
                    <a:pt x="892" y="1"/>
                    <a:pt x="595" y="283"/>
                    <a:pt x="298" y="1223"/>
                  </a:cubicBezTo>
                  <a:cubicBezTo>
                    <a:pt x="1" y="2146"/>
                    <a:pt x="269" y="2891"/>
                    <a:pt x="507" y="3397"/>
                  </a:cubicBezTo>
                  <a:cubicBezTo>
                    <a:pt x="717" y="3817"/>
                    <a:pt x="973" y="4098"/>
                    <a:pt x="1234" y="4098"/>
                  </a:cubicBezTo>
                  <a:cubicBezTo>
                    <a:pt x="1269" y="4098"/>
                    <a:pt x="1305" y="4092"/>
                    <a:pt x="1340" y="4082"/>
                  </a:cubicBezTo>
                  <a:cubicBezTo>
                    <a:pt x="1847" y="3933"/>
                    <a:pt x="2829" y="3546"/>
                    <a:pt x="3008" y="2385"/>
                  </a:cubicBezTo>
                  <a:cubicBezTo>
                    <a:pt x="3186" y="1223"/>
                    <a:pt x="2680" y="181"/>
                    <a:pt x="1847" y="32"/>
                  </a:cubicBezTo>
                  <a:cubicBezTo>
                    <a:pt x="1706" y="12"/>
                    <a:pt x="1579" y="1"/>
                    <a:pt x="1463" y="1"/>
                  </a:cubicBezTo>
                  <a:close/>
                </a:path>
              </a:pathLst>
            </a:custGeom>
            <a:solidFill>
              <a:srgbClr val="F9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06;p41">
              <a:extLst>
                <a:ext uri="{FF2B5EF4-FFF2-40B4-BE49-F238E27FC236}">
                  <a16:creationId xmlns:a16="http://schemas.microsoft.com/office/drawing/2014/main" id="{DE200A2A-E5D0-2EB4-EDF0-F84DE404F4BF}"/>
                </a:ext>
              </a:extLst>
            </p:cNvPr>
            <p:cNvSpPr/>
            <p:nvPr/>
          </p:nvSpPr>
          <p:spPr>
            <a:xfrm flipH="1">
              <a:off x="1020350" y="2094151"/>
              <a:ext cx="177577" cy="128047"/>
            </a:xfrm>
            <a:custGeom>
              <a:avLst/>
              <a:gdLst/>
              <a:ahLst/>
              <a:cxnLst/>
              <a:rect l="l" t="t" r="r" b="b"/>
              <a:pathLst>
                <a:path w="4288" h="3092" extrusionOk="0">
                  <a:moveTo>
                    <a:pt x="2349" y="1"/>
                  </a:moveTo>
                  <a:cubicBezTo>
                    <a:pt x="2184" y="1"/>
                    <a:pt x="2014" y="18"/>
                    <a:pt x="1846" y="52"/>
                  </a:cubicBezTo>
                  <a:cubicBezTo>
                    <a:pt x="0" y="410"/>
                    <a:pt x="477" y="1124"/>
                    <a:pt x="507" y="1571"/>
                  </a:cubicBezTo>
                  <a:cubicBezTo>
                    <a:pt x="518" y="1681"/>
                    <a:pt x="615" y="1702"/>
                    <a:pt x="752" y="1702"/>
                  </a:cubicBezTo>
                  <a:cubicBezTo>
                    <a:pt x="830" y="1702"/>
                    <a:pt x="921" y="1695"/>
                    <a:pt x="1016" y="1695"/>
                  </a:cubicBezTo>
                  <a:cubicBezTo>
                    <a:pt x="1201" y="1695"/>
                    <a:pt x="1400" y="1720"/>
                    <a:pt x="1549" y="1868"/>
                  </a:cubicBezTo>
                  <a:cubicBezTo>
                    <a:pt x="1936" y="2196"/>
                    <a:pt x="2293" y="2375"/>
                    <a:pt x="2293" y="2375"/>
                  </a:cubicBezTo>
                  <a:cubicBezTo>
                    <a:pt x="2293" y="2375"/>
                    <a:pt x="2531" y="2017"/>
                    <a:pt x="2710" y="1988"/>
                  </a:cubicBezTo>
                  <a:cubicBezTo>
                    <a:pt x="2859" y="1988"/>
                    <a:pt x="3037" y="2196"/>
                    <a:pt x="3067" y="2404"/>
                  </a:cubicBezTo>
                  <a:cubicBezTo>
                    <a:pt x="3119" y="2587"/>
                    <a:pt x="3332" y="3091"/>
                    <a:pt x="3806" y="3091"/>
                  </a:cubicBezTo>
                  <a:cubicBezTo>
                    <a:pt x="3872" y="3091"/>
                    <a:pt x="3943" y="3081"/>
                    <a:pt x="4020" y="3059"/>
                  </a:cubicBezTo>
                  <a:cubicBezTo>
                    <a:pt x="3901" y="2583"/>
                    <a:pt x="4288" y="1958"/>
                    <a:pt x="3841" y="767"/>
                  </a:cubicBezTo>
                  <a:cubicBezTo>
                    <a:pt x="3649" y="287"/>
                    <a:pt x="3033" y="1"/>
                    <a:pt x="2349" y="1"/>
                  </a:cubicBezTo>
                  <a:close/>
                </a:path>
              </a:pathLst>
            </a:custGeom>
            <a:solidFill>
              <a:srgbClr val="66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07;p41">
              <a:extLst>
                <a:ext uri="{FF2B5EF4-FFF2-40B4-BE49-F238E27FC236}">
                  <a16:creationId xmlns:a16="http://schemas.microsoft.com/office/drawing/2014/main" id="{4072D408-77F1-7600-B1E3-3AAC1CE3CEA5}"/>
                </a:ext>
              </a:extLst>
            </p:cNvPr>
            <p:cNvSpPr/>
            <p:nvPr/>
          </p:nvSpPr>
          <p:spPr>
            <a:xfrm flipH="1">
              <a:off x="1019108" y="2079491"/>
              <a:ext cx="207187" cy="105602"/>
            </a:xfrm>
            <a:custGeom>
              <a:avLst/>
              <a:gdLst/>
              <a:ahLst/>
              <a:cxnLst/>
              <a:rect l="l" t="t" r="r" b="b"/>
              <a:pathLst>
                <a:path w="5003" h="2550" extrusionOk="0">
                  <a:moveTo>
                    <a:pt x="3091" y="1"/>
                  </a:moveTo>
                  <a:cubicBezTo>
                    <a:pt x="2524" y="1"/>
                    <a:pt x="1947" y="139"/>
                    <a:pt x="1668" y="287"/>
                  </a:cubicBezTo>
                  <a:cubicBezTo>
                    <a:pt x="1013" y="585"/>
                    <a:pt x="804" y="1955"/>
                    <a:pt x="804" y="1955"/>
                  </a:cubicBezTo>
                  <a:lnTo>
                    <a:pt x="1" y="1984"/>
                  </a:lnTo>
                  <a:lnTo>
                    <a:pt x="1" y="2282"/>
                  </a:lnTo>
                  <a:cubicBezTo>
                    <a:pt x="1" y="2282"/>
                    <a:pt x="399" y="2321"/>
                    <a:pt x="930" y="2321"/>
                  </a:cubicBezTo>
                  <a:cubicBezTo>
                    <a:pt x="1328" y="2321"/>
                    <a:pt x="1800" y="2299"/>
                    <a:pt x="2234" y="2222"/>
                  </a:cubicBezTo>
                  <a:cubicBezTo>
                    <a:pt x="2425" y="2186"/>
                    <a:pt x="2605" y="2169"/>
                    <a:pt x="2780" y="2169"/>
                  </a:cubicBezTo>
                  <a:cubicBezTo>
                    <a:pt x="3177" y="2169"/>
                    <a:pt x="3547" y="2256"/>
                    <a:pt x="3961" y="2401"/>
                  </a:cubicBezTo>
                  <a:cubicBezTo>
                    <a:pt x="4273" y="2520"/>
                    <a:pt x="4534" y="2550"/>
                    <a:pt x="4716" y="2550"/>
                  </a:cubicBezTo>
                  <a:cubicBezTo>
                    <a:pt x="4898" y="2550"/>
                    <a:pt x="5003" y="2520"/>
                    <a:pt x="5003" y="2520"/>
                  </a:cubicBezTo>
                  <a:cubicBezTo>
                    <a:pt x="5003" y="2520"/>
                    <a:pt x="4913" y="912"/>
                    <a:pt x="4288" y="347"/>
                  </a:cubicBezTo>
                  <a:cubicBezTo>
                    <a:pt x="4007" y="93"/>
                    <a:pt x="3553" y="1"/>
                    <a:pt x="3091" y="1"/>
                  </a:cubicBez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08;p41">
              <a:extLst>
                <a:ext uri="{FF2B5EF4-FFF2-40B4-BE49-F238E27FC236}">
                  <a16:creationId xmlns:a16="http://schemas.microsoft.com/office/drawing/2014/main" id="{17235A18-9F7D-429B-5CC8-F6D31D22EE60}"/>
                </a:ext>
              </a:extLst>
            </p:cNvPr>
            <p:cNvSpPr/>
            <p:nvPr/>
          </p:nvSpPr>
          <p:spPr>
            <a:xfrm flipH="1">
              <a:off x="1032650" y="2146869"/>
              <a:ext cx="92516" cy="93592"/>
            </a:xfrm>
            <a:custGeom>
              <a:avLst/>
              <a:gdLst/>
              <a:ahLst/>
              <a:cxnLst/>
              <a:rect l="l" t="t" r="r" b="b"/>
              <a:pathLst>
                <a:path w="2234" h="2260" extrusionOk="0">
                  <a:moveTo>
                    <a:pt x="119" y="0"/>
                  </a:moveTo>
                  <a:cubicBezTo>
                    <a:pt x="119" y="0"/>
                    <a:pt x="0" y="1102"/>
                    <a:pt x="119" y="1727"/>
                  </a:cubicBezTo>
                  <a:cubicBezTo>
                    <a:pt x="184" y="2069"/>
                    <a:pt x="490" y="2260"/>
                    <a:pt x="832" y="2260"/>
                  </a:cubicBezTo>
                  <a:cubicBezTo>
                    <a:pt x="1115" y="2260"/>
                    <a:pt x="1422" y="2129"/>
                    <a:pt x="1638" y="1846"/>
                  </a:cubicBezTo>
                  <a:cubicBezTo>
                    <a:pt x="1876" y="1518"/>
                    <a:pt x="2233" y="685"/>
                    <a:pt x="2233" y="685"/>
                  </a:cubicBezTo>
                  <a:lnTo>
                    <a:pt x="1757" y="476"/>
                  </a:lnTo>
                  <a:cubicBezTo>
                    <a:pt x="1757" y="476"/>
                    <a:pt x="1638" y="1161"/>
                    <a:pt x="1221" y="1578"/>
                  </a:cubicBezTo>
                  <a:cubicBezTo>
                    <a:pt x="1078" y="1713"/>
                    <a:pt x="952" y="1771"/>
                    <a:pt x="845" y="1771"/>
                  </a:cubicBezTo>
                  <a:cubicBezTo>
                    <a:pt x="573" y="1771"/>
                    <a:pt x="425" y="1393"/>
                    <a:pt x="447" y="923"/>
                  </a:cubicBezTo>
                  <a:cubicBezTo>
                    <a:pt x="476" y="447"/>
                    <a:pt x="476" y="119"/>
                    <a:pt x="476" y="119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09;p41">
              <a:extLst>
                <a:ext uri="{FF2B5EF4-FFF2-40B4-BE49-F238E27FC236}">
                  <a16:creationId xmlns:a16="http://schemas.microsoft.com/office/drawing/2014/main" id="{0EC38DA1-081F-09AC-E444-261E3AF7AC90}"/>
                </a:ext>
              </a:extLst>
            </p:cNvPr>
            <p:cNvSpPr/>
            <p:nvPr/>
          </p:nvSpPr>
          <p:spPr>
            <a:xfrm flipH="1">
              <a:off x="1085699" y="2222074"/>
              <a:ext cx="29610" cy="56735"/>
            </a:xfrm>
            <a:custGeom>
              <a:avLst/>
              <a:gdLst/>
              <a:ahLst/>
              <a:cxnLst/>
              <a:rect l="l" t="t" r="r" b="b"/>
              <a:pathLst>
                <a:path w="715" h="1370" extrusionOk="0">
                  <a:moveTo>
                    <a:pt x="90" y="0"/>
                  </a:moveTo>
                  <a:lnTo>
                    <a:pt x="90" y="0"/>
                  </a:lnTo>
                  <a:cubicBezTo>
                    <a:pt x="90" y="0"/>
                    <a:pt x="119" y="536"/>
                    <a:pt x="90" y="834"/>
                  </a:cubicBezTo>
                  <a:cubicBezTo>
                    <a:pt x="90" y="1161"/>
                    <a:pt x="0" y="1370"/>
                    <a:pt x="0" y="1370"/>
                  </a:cubicBezTo>
                  <a:lnTo>
                    <a:pt x="447" y="1132"/>
                  </a:lnTo>
                  <a:cubicBezTo>
                    <a:pt x="447" y="1132"/>
                    <a:pt x="715" y="328"/>
                    <a:pt x="566" y="119"/>
                  </a:cubicBezTo>
                  <a:cubicBezTo>
                    <a:pt x="506" y="30"/>
                    <a:pt x="90" y="0"/>
                    <a:pt x="90" y="0"/>
                  </a:cubicBez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10;p41">
              <a:extLst>
                <a:ext uri="{FF2B5EF4-FFF2-40B4-BE49-F238E27FC236}">
                  <a16:creationId xmlns:a16="http://schemas.microsoft.com/office/drawing/2014/main" id="{34863983-5427-2371-C9EC-9006CB9BE2C5}"/>
                </a:ext>
              </a:extLst>
            </p:cNvPr>
            <p:cNvSpPr/>
            <p:nvPr/>
          </p:nvSpPr>
          <p:spPr>
            <a:xfrm flipH="1">
              <a:off x="661511" y="2218679"/>
              <a:ext cx="368737" cy="287030"/>
            </a:xfrm>
            <a:custGeom>
              <a:avLst/>
              <a:gdLst/>
              <a:ahLst/>
              <a:cxnLst/>
              <a:rect l="l" t="t" r="r" b="b"/>
              <a:pathLst>
                <a:path w="8904" h="6931" extrusionOk="0">
                  <a:moveTo>
                    <a:pt x="1087" y="0"/>
                  </a:moveTo>
                  <a:cubicBezTo>
                    <a:pt x="596" y="0"/>
                    <a:pt x="269" y="82"/>
                    <a:pt x="269" y="82"/>
                  </a:cubicBezTo>
                  <a:lnTo>
                    <a:pt x="1" y="529"/>
                  </a:lnTo>
                  <a:cubicBezTo>
                    <a:pt x="1" y="529"/>
                    <a:pt x="626" y="2911"/>
                    <a:pt x="894" y="3596"/>
                  </a:cubicBezTo>
                  <a:cubicBezTo>
                    <a:pt x="1132" y="4280"/>
                    <a:pt x="2144" y="4876"/>
                    <a:pt x="2144" y="4876"/>
                  </a:cubicBezTo>
                  <a:cubicBezTo>
                    <a:pt x="2144" y="4876"/>
                    <a:pt x="3574" y="4995"/>
                    <a:pt x="4288" y="5412"/>
                  </a:cubicBezTo>
                  <a:cubicBezTo>
                    <a:pt x="4973" y="5799"/>
                    <a:pt x="6223" y="6930"/>
                    <a:pt x="6223" y="6930"/>
                  </a:cubicBezTo>
                  <a:cubicBezTo>
                    <a:pt x="6223" y="6930"/>
                    <a:pt x="6849" y="5978"/>
                    <a:pt x="7355" y="5203"/>
                  </a:cubicBezTo>
                  <a:cubicBezTo>
                    <a:pt x="7921" y="4340"/>
                    <a:pt x="8903" y="2702"/>
                    <a:pt x="8903" y="2702"/>
                  </a:cubicBezTo>
                  <a:cubicBezTo>
                    <a:pt x="8903" y="2702"/>
                    <a:pt x="6968" y="2137"/>
                    <a:pt x="6223" y="1898"/>
                  </a:cubicBezTo>
                  <a:cubicBezTo>
                    <a:pt x="5479" y="1630"/>
                    <a:pt x="4199" y="1035"/>
                    <a:pt x="2889" y="410"/>
                  </a:cubicBezTo>
                  <a:cubicBezTo>
                    <a:pt x="2234" y="82"/>
                    <a:pt x="1579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11;p41">
              <a:extLst>
                <a:ext uri="{FF2B5EF4-FFF2-40B4-BE49-F238E27FC236}">
                  <a16:creationId xmlns:a16="http://schemas.microsoft.com/office/drawing/2014/main" id="{E3576B36-DB05-FC31-80ED-32DEFC3A748E}"/>
                </a:ext>
              </a:extLst>
            </p:cNvPr>
            <p:cNvSpPr/>
            <p:nvPr/>
          </p:nvSpPr>
          <p:spPr>
            <a:xfrm flipH="1">
              <a:off x="548082" y="2337947"/>
              <a:ext cx="348983" cy="365051"/>
            </a:xfrm>
            <a:custGeom>
              <a:avLst/>
              <a:gdLst/>
              <a:ahLst/>
              <a:cxnLst/>
              <a:rect l="l" t="t" r="r" b="b"/>
              <a:pathLst>
                <a:path w="8427" h="8815" extrusionOk="0">
                  <a:moveTo>
                    <a:pt x="5419" y="1"/>
                  </a:moveTo>
                  <a:cubicBezTo>
                    <a:pt x="5419" y="1"/>
                    <a:pt x="4675" y="1609"/>
                    <a:pt x="4139" y="2323"/>
                  </a:cubicBezTo>
                  <a:cubicBezTo>
                    <a:pt x="2650" y="4259"/>
                    <a:pt x="685" y="6224"/>
                    <a:pt x="417" y="6849"/>
                  </a:cubicBezTo>
                  <a:cubicBezTo>
                    <a:pt x="0" y="7891"/>
                    <a:pt x="1132" y="8814"/>
                    <a:pt x="1132" y="8814"/>
                  </a:cubicBezTo>
                  <a:lnTo>
                    <a:pt x="3454" y="7772"/>
                  </a:lnTo>
                  <a:cubicBezTo>
                    <a:pt x="3454" y="7772"/>
                    <a:pt x="6342" y="6254"/>
                    <a:pt x="7474" y="4586"/>
                  </a:cubicBezTo>
                  <a:cubicBezTo>
                    <a:pt x="8218" y="3455"/>
                    <a:pt x="8426" y="2115"/>
                    <a:pt x="7474" y="1132"/>
                  </a:cubicBezTo>
                  <a:cubicBezTo>
                    <a:pt x="6699" y="329"/>
                    <a:pt x="5419" y="1"/>
                    <a:pt x="5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12;p41">
              <a:extLst>
                <a:ext uri="{FF2B5EF4-FFF2-40B4-BE49-F238E27FC236}">
                  <a16:creationId xmlns:a16="http://schemas.microsoft.com/office/drawing/2014/main" id="{98C41E61-6A0D-6719-D1F5-0C66AFEBA267}"/>
                </a:ext>
              </a:extLst>
            </p:cNvPr>
            <p:cNvSpPr/>
            <p:nvPr/>
          </p:nvSpPr>
          <p:spPr>
            <a:xfrm flipH="1">
              <a:off x="905679" y="2249407"/>
              <a:ext cx="92516" cy="176127"/>
            </a:xfrm>
            <a:custGeom>
              <a:avLst/>
              <a:gdLst/>
              <a:ahLst/>
              <a:cxnLst/>
              <a:rect l="l" t="t" r="r" b="b"/>
              <a:pathLst>
                <a:path w="2234" h="4253" extrusionOk="0">
                  <a:moveTo>
                    <a:pt x="218" y="1"/>
                  </a:moveTo>
                  <a:cubicBezTo>
                    <a:pt x="130" y="1"/>
                    <a:pt x="56" y="9"/>
                    <a:pt x="1" y="25"/>
                  </a:cubicBezTo>
                  <a:cubicBezTo>
                    <a:pt x="1" y="25"/>
                    <a:pt x="566" y="442"/>
                    <a:pt x="924" y="1395"/>
                  </a:cubicBezTo>
                  <a:cubicBezTo>
                    <a:pt x="1281" y="2377"/>
                    <a:pt x="1370" y="4134"/>
                    <a:pt x="1370" y="4134"/>
                  </a:cubicBezTo>
                  <a:lnTo>
                    <a:pt x="2234" y="4253"/>
                  </a:lnTo>
                  <a:cubicBezTo>
                    <a:pt x="2234" y="4253"/>
                    <a:pt x="2145" y="2586"/>
                    <a:pt x="2055" y="1424"/>
                  </a:cubicBezTo>
                  <a:cubicBezTo>
                    <a:pt x="1952" y="365"/>
                    <a:pt x="795" y="1"/>
                    <a:pt x="218" y="1"/>
                  </a:cubicBezTo>
                  <a:close/>
                </a:path>
              </a:pathLst>
            </a:custGeom>
            <a:solidFill>
              <a:srgbClr val="F0A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3;p41">
              <a:extLst>
                <a:ext uri="{FF2B5EF4-FFF2-40B4-BE49-F238E27FC236}">
                  <a16:creationId xmlns:a16="http://schemas.microsoft.com/office/drawing/2014/main" id="{C942FFF2-5344-1357-1133-E46AB81E0CCC}"/>
                </a:ext>
              </a:extLst>
            </p:cNvPr>
            <p:cNvSpPr/>
            <p:nvPr/>
          </p:nvSpPr>
          <p:spPr>
            <a:xfrm flipH="1">
              <a:off x="1154734" y="2363001"/>
              <a:ext cx="138152" cy="69242"/>
            </a:xfrm>
            <a:custGeom>
              <a:avLst/>
              <a:gdLst/>
              <a:ahLst/>
              <a:cxnLst/>
              <a:rect l="l" t="t" r="r" b="b"/>
              <a:pathLst>
                <a:path w="3336" h="1672" extrusionOk="0">
                  <a:moveTo>
                    <a:pt x="1570" y="1"/>
                  </a:moveTo>
                  <a:cubicBezTo>
                    <a:pt x="1426" y="1"/>
                    <a:pt x="1280" y="16"/>
                    <a:pt x="1132" y="51"/>
                  </a:cubicBezTo>
                  <a:cubicBezTo>
                    <a:pt x="1" y="319"/>
                    <a:pt x="596" y="647"/>
                    <a:pt x="834" y="974"/>
                  </a:cubicBezTo>
                  <a:cubicBezTo>
                    <a:pt x="1028" y="1264"/>
                    <a:pt x="1045" y="1672"/>
                    <a:pt x="1538" y="1672"/>
                  </a:cubicBezTo>
                  <a:cubicBezTo>
                    <a:pt x="1652" y="1672"/>
                    <a:pt x="1792" y="1650"/>
                    <a:pt x="1966" y="1599"/>
                  </a:cubicBezTo>
                  <a:cubicBezTo>
                    <a:pt x="2264" y="1510"/>
                    <a:pt x="3335" y="1510"/>
                    <a:pt x="3335" y="1510"/>
                  </a:cubicBezTo>
                  <a:lnTo>
                    <a:pt x="3335" y="676"/>
                  </a:lnTo>
                  <a:cubicBezTo>
                    <a:pt x="3335" y="676"/>
                    <a:pt x="2525" y="1"/>
                    <a:pt x="1570" y="1"/>
                  </a:cubicBezTo>
                  <a:close/>
                </a:path>
              </a:pathLst>
            </a:custGeom>
            <a:solidFill>
              <a:srgbClr val="492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14;p41">
              <a:extLst>
                <a:ext uri="{FF2B5EF4-FFF2-40B4-BE49-F238E27FC236}">
                  <a16:creationId xmlns:a16="http://schemas.microsoft.com/office/drawing/2014/main" id="{C4E16AFF-5258-8998-1270-397AA6DA8F4B}"/>
                </a:ext>
              </a:extLst>
            </p:cNvPr>
            <p:cNvSpPr/>
            <p:nvPr/>
          </p:nvSpPr>
          <p:spPr>
            <a:xfrm flipH="1">
              <a:off x="937732" y="2235119"/>
              <a:ext cx="245410" cy="282309"/>
            </a:xfrm>
            <a:custGeom>
              <a:avLst/>
              <a:gdLst/>
              <a:ahLst/>
              <a:cxnLst/>
              <a:rect l="l" t="t" r="r" b="b"/>
              <a:pathLst>
                <a:path w="5926" h="6817" extrusionOk="0">
                  <a:moveTo>
                    <a:pt x="4211" y="0"/>
                  </a:moveTo>
                  <a:cubicBezTo>
                    <a:pt x="4029" y="0"/>
                    <a:pt x="3850" y="44"/>
                    <a:pt x="3693" y="132"/>
                  </a:cubicBezTo>
                  <a:cubicBezTo>
                    <a:pt x="3187" y="430"/>
                    <a:pt x="3335" y="1680"/>
                    <a:pt x="3544" y="2752"/>
                  </a:cubicBezTo>
                  <a:cubicBezTo>
                    <a:pt x="3663" y="3318"/>
                    <a:pt x="3842" y="4598"/>
                    <a:pt x="3842" y="4598"/>
                  </a:cubicBezTo>
                  <a:lnTo>
                    <a:pt x="745" y="3496"/>
                  </a:lnTo>
                  <a:cubicBezTo>
                    <a:pt x="179" y="3794"/>
                    <a:pt x="1" y="4300"/>
                    <a:pt x="60" y="4777"/>
                  </a:cubicBezTo>
                  <a:cubicBezTo>
                    <a:pt x="388" y="4985"/>
                    <a:pt x="1341" y="5551"/>
                    <a:pt x="2264" y="5908"/>
                  </a:cubicBezTo>
                  <a:cubicBezTo>
                    <a:pt x="3295" y="6288"/>
                    <a:pt x="4005" y="6817"/>
                    <a:pt x="4528" y="6817"/>
                  </a:cubicBezTo>
                  <a:cubicBezTo>
                    <a:pt x="4579" y="6817"/>
                    <a:pt x="4628" y="6812"/>
                    <a:pt x="4675" y="6801"/>
                  </a:cubicBezTo>
                  <a:cubicBezTo>
                    <a:pt x="5062" y="6712"/>
                    <a:pt x="5479" y="6444"/>
                    <a:pt x="5568" y="6355"/>
                  </a:cubicBezTo>
                  <a:cubicBezTo>
                    <a:pt x="5777" y="6116"/>
                    <a:pt x="5926" y="5461"/>
                    <a:pt x="5926" y="4062"/>
                  </a:cubicBezTo>
                  <a:cubicBezTo>
                    <a:pt x="5896" y="3377"/>
                    <a:pt x="5598" y="1144"/>
                    <a:pt x="5390" y="757"/>
                  </a:cubicBezTo>
                  <a:cubicBezTo>
                    <a:pt x="5117" y="253"/>
                    <a:pt x="4650" y="0"/>
                    <a:pt x="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15;p41">
              <a:extLst>
                <a:ext uri="{FF2B5EF4-FFF2-40B4-BE49-F238E27FC236}">
                  <a16:creationId xmlns:a16="http://schemas.microsoft.com/office/drawing/2014/main" id="{F95F2AF2-1AC4-1811-A5ED-FD955D35A8CD}"/>
                </a:ext>
              </a:extLst>
            </p:cNvPr>
            <p:cNvSpPr/>
            <p:nvPr/>
          </p:nvSpPr>
          <p:spPr>
            <a:xfrm flipH="1">
              <a:off x="713318" y="2707884"/>
              <a:ext cx="118398" cy="245866"/>
            </a:xfrm>
            <a:custGeom>
              <a:avLst/>
              <a:gdLst/>
              <a:ahLst/>
              <a:cxnLst/>
              <a:rect l="l" t="t" r="r" b="b"/>
              <a:pathLst>
                <a:path w="2859" h="593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519" y="4645"/>
                    <a:pt x="2263" y="5508"/>
                  </a:cubicBezTo>
                  <a:cubicBezTo>
                    <a:pt x="2535" y="5827"/>
                    <a:pt x="2671" y="5936"/>
                    <a:pt x="2730" y="5936"/>
                  </a:cubicBezTo>
                  <a:cubicBezTo>
                    <a:pt x="2858" y="5936"/>
                    <a:pt x="2620" y="5419"/>
                    <a:pt x="2620" y="5419"/>
                  </a:cubicBezTo>
                  <a:cubicBezTo>
                    <a:pt x="2620" y="5419"/>
                    <a:pt x="1102" y="2799"/>
                    <a:pt x="596" y="328"/>
                  </a:cubicBezTo>
                  <a:cubicBezTo>
                    <a:pt x="477" y="1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94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16;p41">
              <a:extLst>
                <a:ext uri="{FF2B5EF4-FFF2-40B4-BE49-F238E27FC236}">
                  <a16:creationId xmlns:a16="http://schemas.microsoft.com/office/drawing/2014/main" id="{59CA224B-9870-AAF6-BA70-DDFA12135CA6}"/>
                </a:ext>
              </a:extLst>
            </p:cNvPr>
            <p:cNvSpPr/>
            <p:nvPr/>
          </p:nvSpPr>
          <p:spPr>
            <a:xfrm flipH="1">
              <a:off x="599889" y="2630277"/>
              <a:ext cx="297176" cy="413007"/>
            </a:xfrm>
            <a:custGeom>
              <a:avLst/>
              <a:gdLst/>
              <a:ahLst/>
              <a:cxnLst/>
              <a:rect l="l" t="t" r="r" b="b"/>
              <a:pathLst>
                <a:path w="7176" h="9973" extrusionOk="0">
                  <a:moveTo>
                    <a:pt x="2321" y="1"/>
                  </a:moveTo>
                  <a:cubicBezTo>
                    <a:pt x="2021" y="1"/>
                    <a:pt x="1967" y="386"/>
                    <a:pt x="1370" y="386"/>
                  </a:cubicBezTo>
                  <a:cubicBezTo>
                    <a:pt x="536" y="386"/>
                    <a:pt x="0" y="713"/>
                    <a:pt x="0" y="713"/>
                  </a:cubicBezTo>
                  <a:cubicBezTo>
                    <a:pt x="0" y="713"/>
                    <a:pt x="1519" y="2470"/>
                    <a:pt x="2501" y="3690"/>
                  </a:cubicBezTo>
                  <a:cubicBezTo>
                    <a:pt x="3186" y="4524"/>
                    <a:pt x="4347" y="6370"/>
                    <a:pt x="4466" y="6519"/>
                  </a:cubicBezTo>
                  <a:cubicBezTo>
                    <a:pt x="4734" y="6936"/>
                    <a:pt x="4526" y="7591"/>
                    <a:pt x="4198" y="8067"/>
                  </a:cubicBezTo>
                  <a:cubicBezTo>
                    <a:pt x="3871" y="8544"/>
                    <a:pt x="3514" y="8931"/>
                    <a:pt x="3335" y="9288"/>
                  </a:cubicBezTo>
                  <a:cubicBezTo>
                    <a:pt x="3156" y="9615"/>
                    <a:pt x="3424" y="9973"/>
                    <a:pt x="3424" y="9973"/>
                  </a:cubicBezTo>
                  <a:cubicBezTo>
                    <a:pt x="3424" y="9973"/>
                    <a:pt x="4585" y="9675"/>
                    <a:pt x="5151" y="9080"/>
                  </a:cubicBezTo>
                  <a:cubicBezTo>
                    <a:pt x="5692" y="8511"/>
                    <a:pt x="6123" y="7914"/>
                    <a:pt x="6265" y="7914"/>
                  </a:cubicBezTo>
                  <a:cubicBezTo>
                    <a:pt x="6271" y="7914"/>
                    <a:pt x="6277" y="7916"/>
                    <a:pt x="6283" y="7918"/>
                  </a:cubicBezTo>
                  <a:cubicBezTo>
                    <a:pt x="6287" y="7920"/>
                    <a:pt x="6292" y="7922"/>
                    <a:pt x="6298" y="7922"/>
                  </a:cubicBezTo>
                  <a:cubicBezTo>
                    <a:pt x="6456" y="7922"/>
                    <a:pt x="7176" y="7174"/>
                    <a:pt x="7176" y="7174"/>
                  </a:cubicBezTo>
                  <a:cubicBezTo>
                    <a:pt x="7176" y="7174"/>
                    <a:pt x="6610" y="6221"/>
                    <a:pt x="6163" y="5626"/>
                  </a:cubicBezTo>
                  <a:cubicBezTo>
                    <a:pt x="5717" y="5030"/>
                    <a:pt x="4526" y="2708"/>
                    <a:pt x="4079" y="1755"/>
                  </a:cubicBezTo>
                  <a:cubicBezTo>
                    <a:pt x="3603" y="832"/>
                    <a:pt x="3603" y="386"/>
                    <a:pt x="2471" y="28"/>
                  </a:cubicBezTo>
                  <a:cubicBezTo>
                    <a:pt x="2414" y="9"/>
                    <a:pt x="2365" y="1"/>
                    <a:pt x="2321" y="1"/>
                  </a:cubicBezTo>
                  <a:close/>
                </a:path>
              </a:pathLst>
            </a:custGeom>
            <a:solidFill>
              <a:srgbClr val="392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17;p41">
              <a:extLst>
                <a:ext uri="{FF2B5EF4-FFF2-40B4-BE49-F238E27FC236}">
                  <a16:creationId xmlns:a16="http://schemas.microsoft.com/office/drawing/2014/main" id="{95301053-482B-9910-56BF-C8E6A1D14760}"/>
                </a:ext>
              </a:extLst>
            </p:cNvPr>
            <p:cNvSpPr/>
            <p:nvPr/>
          </p:nvSpPr>
          <p:spPr>
            <a:xfrm flipH="1">
              <a:off x="681264" y="2354015"/>
              <a:ext cx="123326" cy="145524"/>
            </a:xfrm>
            <a:custGeom>
              <a:avLst/>
              <a:gdLst/>
              <a:ahLst/>
              <a:cxnLst/>
              <a:rect l="l" t="t" r="r" b="b"/>
              <a:pathLst>
                <a:path w="2978" h="3514" extrusionOk="0">
                  <a:moveTo>
                    <a:pt x="2978" y="0"/>
                  </a:moveTo>
                  <a:cubicBezTo>
                    <a:pt x="2978" y="0"/>
                    <a:pt x="1370" y="1608"/>
                    <a:pt x="894" y="2084"/>
                  </a:cubicBezTo>
                  <a:cubicBezTo>
                    <a:pt x="417" y="2531"/>
                    <a:pt x="0" y="3007"/>
                    <a:pt x="0" y="3007"/>
                  </a:cubicBezTo>
                  <a:lnTo>
                    <a:pt x="626" y="3513"/>
                  </a:lnTo>
                  <a:cubicBezTo>
                    <a:pt x="626" y="3513"/>
                    <a:pt x="1906" y="1935"/>
                    <a:pt x="2114" y="1608"/>
                  </a:cubicBezTo>
                  <a:cubicBezTo>
                    <a:pt x="2323" y="1251"/>
                    <a:pt x="2978" y="0"/>
                    <a:pt x="2978" y="0"/>
                  </a:cubicBezTo>
                  <a:close/>
                </a:path>
              </a:pathLst>
            </a:custGeom>
            <a:solidFill>
              <a:srgbClr val="F0A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18;p41">
              <a:extLst>
                <a:ext uri="{FF2B5EF4-FFF2-40B4-BE49-F238E27FC236}">
                  <a16:creationId xmlns:a16="http://schemas.microsoft.com/office/drawing/2014/main" id="{8AF58BA8-8687-0366-E72D-09EC2187F8FF}"/>
                </a:ext>
              </a:extLst>
            </p:cNvPr>
            <p:cNvSpPr/>
            <p:nvPr/>
          </p:nvSpPr>
          <p:spPr>
            <a:xfrm flipH="1">
              <a:off x="845258" y="2157636"/>
              <a:ext cx="198532" cy="71519"/>
            </a:xfrm>
            <a:custGeom>
              <a:avLst/>
              <a:gdLst/>
              <a:ahLst/>
              <a:cxnLst/>
              <a:rect l="l" t="t" r="r" b="b"/>
              <a:pathLst>
                <a:path w="4794" h="1727" extrusionOk="0">
                  <a:moveTo>
                    <a:pt x="2877" y="1"/>
                  </a:moveTo>
                  <a:cubicBezTo>
                    <a:pt x="2450" y="1"/>
                    <a:pt x="2001" y="168"/>
                    <a:pt x="1578" y="574"/>
                  </a:cubicBezTo>
                  <a:cubicBezTo>
                    <a:pt x="921" y="1204"/>
                    <a:pt x="289" y="1229"/>
                    <a:pt x="192" y="1229"/>
                  </a:cubicBezTo>
                  <a:cubicBezTo>
                    <a:pt x="183" y="1229"/>
                    <a:pt x="179" y="1229"/>
                    <a:pt x="179" y="1229"/>
                  </a:cubicBezTo>
                  <a:lnTo>
                    <a:pt x="179" y="1229"/>
                  </a:lnTo>
                  <a:cubicBezTo>
                    <a:pt x="179" y="1229"/>
                    <a:pt x="0" y="1437"/>
                    <a:pt x="238" y="1526"/>
                  </a:cubicBezTo>
                  <a:cubicBezTo>
                    <a:pt x="509" y="1667"/>
                    <a:pt x="789" y="1726"/>
                    <a:pt x="1069" y="1726"/>
                  </a:cubicBezTo>
                  <a:cubicBezTo>
                    <a:pt x="1620" y="1726"/>
                    <a:pt x="2166" y="1495"/>
                    <a:pt x="2620" y="1199"/>
                  </a:cubicBezTo>
                  <a:cubicBezTo>
                    <a:pt x="2860" y="1043"/>
                    <a:pt x="3052" y="996"/>
                    <a:pt x="3225" y="996"/>
                  </a:cubicBezTo>
                  <a:cubicBezTo>
                    <a:pt x="3484" y="996"/>
                    <a:pt x="3700" y="1101"/>
                    <a:pt x="3967" y="1101"/>
                  </a:cubicBezTo>
                  <a:cubicBezTo>
                    <a:pt x="4031" y="1101"/>
                    <a:pt x="4097" y="1095"/>
                    <a:pt x="4169" y="1080"/>
                  </a:cubicBezTo>
                  <a:cubicBezTo>
                    <a:pt x="4734" y="961"/>
                    <a:pt x="4794" y="574"/>
                    <a:pt x="4794" y="574"/>
                  </a:cubicBezTo>
                  <a:lnTo>
                    <a:pt x="4794" y="574"/>
                  </a:lnTo>
                  <a:cubicBezTo>
                    <a:pt x="4794" y="574"/>
                    <a:pt x="4755" y="591"/>
                    <a:pt x="4671" y="591"/>
                  </a:cubicBezTo>
                  <a:cubicBezTo>
                    <a:pt x="4533" y="591"/>
                    <a:pt x="4276" y="545"/>
                    <a:pt x="3871" y="306"/>
                  </a:cubicBezTo>
                  <a:cubicBezTo>
                    <a:pt x="3573" y="116"/>
                    <a:pt x="3233" y="1"/>
                    <a:pt x="2877" y="1"/>
                  </a:cubicBezTo>
                  <a:close/>
                </a:path>
              </a:pathLst>
            </a:custGeom>
            <a:solidFill>
              <a:srgbClr val="66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19;p41">
              <a:extLst>
                <a:ext uri="{FF2B5EF4-FFF2-40B4-BE49-F238E27FC236}">
                  <a16:creationId xmlns:a16="http://schemas.microsoft.com/office/drawing/2014/main" id="{7C77BA70-CB22-A1FE-789B-47F354D08A54}"/>
                </a:ext>
              </a:extLst>
            </p:cNvPr>
            <p:cNvSpPr/>
            <p:nvPr/>
          </p:nvSpPr>
          <p:spPr>
            <a:xfrm flipH="1">
              <a:off x="654139" y="2911303"/>
              <a:ext cx="101129" cy="103614"/>
            </a:xfrm>
            <a:custGeom>
              <a:avLst/>
              <a:gdLst/>
              <a:ahLst/>
              <a:cxnLst/>
              <a:rect l="l" t="t" r="r" b="b"/>
              <a:pathLst>
                <a:path w="2442" h="2502" extrusionOk="0">
                  <a:moveTo>
                    <a:pt x="536" y="1"/>
                  </a:moveTo>
                  <a:lnTo>
                    <a:pt x="0" y="448"/>
                  </a:lnTo>
                  <a:cubicBezTo>
                    <a:pt x="0" y="448"/>
                    <a:pt x="536" y="1013"/>
                    <a:pt x="893" y="1430"/>
                  </a:cubicBezTo>
                  <a:cubicBezTo>
                    <a:pt x="1221" y="1817"/>
                    <a:pt x="1668" y="2502"/>
                    <a:pt x="1668" y="2502"/>
                  </a:cubicBezTo>
                  <a:lnTo>
                    <a:pt x="2442" y="1847"/>
                  </a:lnTo>
                  <a:cubicBezTo>
                    <a:pt x="2442" y="1847"/>
                    <a:pt x="1787" y="269"/>
                    <a:pt x="536" y="1"/>
                  </a:cubicBezTo>
                  <a:close/>
                </a:path>
              </a:pathLst>
            </a:custGeom>
            <a:solidFill>
              <a:srgbClr val="FCD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986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3-5, </a:t>
            </a:r>
            <a:r>
              <a:rPr lang="ja-JP" altLang="en-US" dirty="0"/>
              <a:t>競馬予想 前処理</a:t>
            </a:r>
            <a:r>
              <a:rPr lang="en-US" altLang="ja-JP" dirty="0"/>
              <a:t>2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1711541"/>
            <a:ext cx="10722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馬名、騎手名</a:t>
            </a:r>
            <a:br>
              <a:rPr lang="en-US" altLang="ja-JP" sz="2400" dirty="0"/>
            </a:br>
            <a:r>
              <a:rPr lang="ja-JP" altLang="en-US" sz="2400" dirty="0"/>
              <a:t>一個体につき一つの数値データを割り当てた</a:t>
            </a:r>
            <a:br>
              <a:rPr lang="en-US" altLang="ja-JP" sz="2400" dirty="0"/>
            </a:br>
            <a:r>
              <a:rPr lang="ja-JP" altLang="en-US" sz="2400" dirty="0"/>
              <a:t>対応表を作成し、それをもとに置換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A00766-19B0-B01C-CBDC-C9311816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54" y="3792242"/>
            <a:ext cx="2553056" cy="145752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6F042A-DC45-ED26-D33C-91A4E658ABD0}"/>
              </a:ext>
            </a:extLst>
          </p:cNvPr>
          <p:cNvSpPr txBox="1"/>
          <p:nvPr/>
        </p:nvSpPr>
        <p:spPr>
          <a:xfrm>
            <a:off x="3045781" y="363835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表</a:t>
            </a:r>
            <a:r>
              <a:rPr kumimoji="1" lang="en-US" altLang="ja-JP" sz="1400" b="1" dirty="0"/>
              <a:t>1, </a:t>
            </a:r>
            <a:r>
              <a:rPr kumimoji="1" lang="ja-JP" altLang="en-US" sz="1400" b="1" dirty="0"/>
              <a:t>馬名対応表例</a:t>
            </a:r>
          </a:p>
        </p:txBody>
      </p:sp>
      <p:grpSp>
        <p:nvGrpSpPr>
          <p:cNvPr id="6" name="Google Shape;4063;p45">
            <a:extLst>
              <a:ext uri="{FF2B5EF4-FFF2-40B4-BE49-F238E27FC236}">
                <a16:creationId xmlns:a16="http://schemas.microsoft.com/office/drawing/2014/main" id="{419D9E28-D785-EDBA-728D-02E8CBCC6F23}"/>
              </a:ext>
            </a:extLst>
          </p:cNvPr>
          <p:cNvGrpSpPr/>
          <p:nvPr/>
        </p:nvGrpSpPr>
        <p:grpSpPr>
          <a:xfrm>
            <a:off x="8194836" y="3398222"/>
            <a:ext cx="3331710" cy="2998228"/>
            <a:chOff x="3610950" y="1820825"/>
            <a:chExt cx="2458645" cy="2212552"/>
          </a:xfrm>
        </p:grpSpPr>
        <p:sp>
          <p:nvSpPr>
            <p:cNvPr id="7" name="Google Shape;4064;p45">
              <a:extLst>
                <a:ext uri="{FF2B5EF4-FFF2-40B4-BE49-F238E27FC236}">
                  <a16:creationId xmlns:a16="http://schemas.microsoft.com/office/drawing/2014/main" id="{6470C6E8-E852-B56D-3DE3-53BFFB7F676A}"/>
                </a:ext>
              </a:extLst>
            </p:cNvPr>
            <p:cNvSpPr/>
            <p:nvPr/>
          </p:nvSpPr>
          <p:spPr>
            <a:xfrm>
              <a:off x="5514922" y="2391732"/>
              <a:ext cx="210271" cy="350916"/>
            </a:xfrm>
            <a:custGeom>
              <a:avLst/>
              <a:gdLst/>
              <a:ahLst/>
              <a:cxnLst/>
              <a:rect l="l" t="t" r="r" b="b"/>
              <a:pathLst>
                <a:path w="3328" h="5554" extrusionOk="0">
                  <a:moveTo>
                    <a:pt x="2458" y="1"/>
                  </a:moveTo>
                  <a:cubicBezTo>
                    <a:pt x="2075" y="1"/>
                    <a:pt x="1476" y="1103"/>
                    <a:pt x="1141" y="2351"/>
                  </a:cubicBezTo>
                  <a:cubicBezTo>
                    <a:pt x="539" y="4601"/>
                    <a:pt x="1" y="5235"/>
                    <a:pt x="698" y="5520"/>
                  </a:cubicBezTo>
                  <a:cubicBezTo>
                    <a:pt x="758" y="5542"/>
                    <a:pt x="816" y="5553"/>
                    <a:pt x="871" y="5553"/>
                  </a:cubicBezTo>
                  <a:cubicBezTo>
                    <a:pt x="1362" y="5553"/>
                    <a:pt x="1661" y="4666"/>
                    <a:pt x="2345" y="2985"/>
                  </a:cubicBezTo>
                  <a:cubicBezTo>
                    <a:pt x="2948" y="1527"/>
                    <a:pt x="3328" y="260"/>
                    <a:pt x="2504" y="6"/>
                  </a:cubicBezTo>
                  <a:cubicBezTo>
                    <a:pt x="2489" y="2"/>
                    <a:pt x="2474" y="1"/>
                    <a:pt x="245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65;p45">
              <a:extLst>
                <a:ext uri="{FF2B5EF4-FFF2-40B4-BE49-F238E27FC236}">
                  <a16:creationId xmlns:a16="http://schemas.microsoft.com/office/drawing/2014/main" id="{6AF0B1B2-5F1A-DD8F-E813-D232FC3AC8C3}"/>
                </a:ext>
              </a:extLst>
            </p:cNvPr>
            <p:cNvSpPr/>
            <p:nvPr/>
          </p:nvSpPr>
          <p:spPr>
            <a:xfrm>
              <a:off x="5400816" y="2499962"/>
              <a:ext cx="222276" cy="242305"/>
            </a:xfrm>
            <a:custGeom>
              <a:avLst/>
              <a:gdLst/>
              <a:ahLst/>
              <a:cxnLst/>
              <a:rect l="l" t="t" r="r" b="b"/>
              <a:pathLst>
                <a:path w="3518" h="3835" extrusionOk="0">
                  <a:moveTo>
                    <a:pt x="397" y="1"/>
                  </a:moveTo>
                  <a:cubicBezTo>
                    <a:pt x="356" y="1"/>
                    <a:pt x="319" y="12"/>
                    <a:pt x="286" y="36"/>
                  </a:cubicBezTo>
                  <a:cubicBezTo>
                    <a:pt x="0" y="226"/>
                    <a:pt x="856" y="1652"/>
                    <a:pt x="1426" y="2698"/>
                  </a:cubicBezTo>
                  <a:cubicBezTo>
                    <a:pt x="1817" y="3426"/>
                    <a:pt x="2378" y="3834"/>
                    <a:pt x="2724" y="3834"/>
                  </a:cubicBezTo>
                  <a:cubicBezTo>
                    <a:pt x="2799" y="3834"/>
                    <a:pt x="2865" y="3815"/>
                    <a:pt x="2916" y="3775"/>
                  </a:cubicBezTo>
                  <a:cubicBezTo>
                    <a:pt x="3518" y="3300"/>
                    <a:pt x="3106" y="2571"/>
                    <a:pt x="2282" y="1747"/>
                  </a:cubicBezTo>
                  <a:cubicBezTo>
                    <a:pt x="1536" y="1030"/>
                    <a:pt x="790" y="1"/>
                    <a:pt x="397" y="1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66;p45">
              <a:extLst>
                <a:ext uri="{FF2B5EF4-FFF2-40B4-BE49-F238E27FC236}">
                  <a16:creationId xmlns:a16="http://schemas.microsoft.com/office/drawing/2014/main" id="{AF5EFC6A-11B8-58D3-C8D8-A829243CE142}"/>
                </a:ext>
              </a:extLst>
            </p:cNvPr>
            <p:cNvSpPr/>
            <p:nvPr/>
          </p:nvSpPr>
          <p:spPr>
            <a:xfrm>
              <a:off x="5420213" y="2528267"/>
              <a:ext cx="202879" cy="215705"/>
            </a:xfrm>
            <a:custGeom>
              <a:avLst/>
              <a:gdLst/>
              <a:ahLst/>
              <a:cxnLst/>
              <a:rect l="l" t="t" r="r" b="b"/>
              <a:pathLst>
                <a:path w="3211" h="3414" extrusionOk="0">
                  <a:moveTo>
                    <a:pt x="665" y="0"/>
                  </a:moveTo>
                  <a:cubicBezTo>
                    <a:pt x="392" y="0"/>
                    <a:pt x="1" y="196"/>
                    <a:pt x="74" y="317"/>
                  </a:cubicBezTo>
                  <a:cubicBezTo>
                    <a:pt x="105" y="444"/>
                    <a:pt x="454" y="1299"/>
                    <a:pt x="1056" y="2281"/>
                  </a:cubicBezTo>
                  <a:cubicBezTo>
                    <a:pt x="1581" y="3117"/>
                    <a:pt x="2035" y="3413"/>
                    <a:pt x="2349" y="3413"/>
                  </a:cubicBezTo>
                  <a:cubicBezTo>
                    <a:pt x="2451" y="3413"/>
                    <a:pt x="2538" y="3382"/>
                    <a:pt x="2609" y="3327"/>
                  </a:cubicBezTo>
                  <a:cubicBezTo>
                    <a:pt x="3211" y="2852"/>
                    <a:pt x="2926" y="2250"/>
                    <a:pt x="2102" y="1363"/>
                  </a:cubicBezTo>
                  <a:cubicBezTo>
                    <a:pt x="1595" y="792"/>
                    <a:pt x="1341" y="570"/>
                    <a:pt x="866" y="63"/>
                  </a:cubicBezTo>
                  <a:cubicBezTo>
                    <a:pt x="821" y="19"/>
                    <a:pt x="749" y="0"/>
                    <a:pt x="6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67;p45">
              <a:extLst>
                <a:ext uri="{FF2B5EF4-FFF2-40B4-BE49-F238E27FC236}">
                  <a16:creationId xmlns:a16="http://schemas.microsoft.com/office/drawing/2014/main" id="{81D53D57-8A67-BA75-168C-301E6A001765}"/>
                </a:ext>
              </a:extLst>
            </p:cNvPr>
            <p:cNvSpPr/>
            <p:nvPr/>
          </p:nvSpPr>
          <p:spPr>
            <a:xfrm>
              <a:off x="5751157" y="2059777"/>
              <a:ext cx="146204" cy="255889"/>
            </a:xfrm>
            <a:custGeom>
              <a:avLst/>
              <a:gdLst/>
              <a:ahLst/>
              <a:cxnLst/>
              <a:rect l="l" t="t" r="r" b="b"/>
              <a:pathLst>
                <a:path w="2314" h="4050" extrusionOk="0">
                  <a:moveTo>
                    <a:pt x="1015" y="0"/>
                  </a:moveTo>
                  <a:cubicBezTo>
                    <a:pt x="191" y="0"/>
                    <a:pt x="1" y="856"/>
                    <a:pt x="1" y="856"/>
                  </a:cubicBezTo>
                  <a:lnTo>
                    <a:pt x="476" y="2060"/>
                  </a:lnTo>
                  <a:cubicBezTo>
                    <a:pt x="476" y="2060"/>
                    <a:pt x="888" y="2535"/>
                    <a:pt x="983" y="3296"/>
                  </a:cubicBezTo>
                  <a:cubicBezTo>
                    <a:pt x="1057" y="3913"/>
                    <a:pt x="1516" y="4049"/>
                    <a:pt x="1820" y="4049"/>
                  </a:cubicBezTo>
                  <a:cubicBezTo>
                    <a:pt x="1906" y="4049"/>
                    <a:pt x="1980" y="4038"/>
                    <a:pt x="2029" y="4024"/>
                  </a:cubicBezTo>
                  <a:cubicBezTo>
                    <a:pt x="2270" y="3964"/>
                    <a:pt x="2282" y="3674"/>
                    <a:pt x="2200" y="3674"/>
                  </a:cubicBezTo>
                  <a:cubicBezTo>
                    <a:pt x="2196" y="3674"/>
                    <a:pt x="2192" y="3674"/>
                    <a:pt x="2187" y="3676"/>
                  </a:cubicBezTo>
                  <a:cubicBezTo>
                    <a:pt x="2186" y="3676"/>
                    <a:pt x="2184" y="3677"/>
                    <a:pt x="2182" y="3677"/>
                  </a:cubicBezTo>
                  <a:cubicBezTo>
                    <a:pt x="2084" y="3677"/>
                    <a:pt x="1843" y="2769"/>
                    <a:pt x="2092" y="1648"/>
                  </a:cubicBezTo>
                  <a:cubicBezTo>
                    <a:pt x="2314" y="634"/>
                    <a:pt x="1712" y="0"/>
                    <a:pt x="1015" y="0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68;p45">
              <a:extLst>
                <a:ext uri="{FF2B5EF4-FFF2-40B4-BE49-F238E27FC236}">
                  <a16:creationId xmlns:a16="http://schemas.microsoft.com/office/drawing/2014/main" id="{08496285-1011-4803-D94B-B7E79750C69C}"/>
                </a:ext>
              </a:extLst>
            </p:cNvPr>
            <p:cNvSpPr/>
            <p:nvPr/>
          </p:nvSpPr>
          <p:spPr>
            <a:xfrm>
              <a:off x="5633071" y="2896615"/>
              <a:ext cx="166233" cy="164211"/>
            </a:xfrm>
            <a:custGeom>
              <a:avLst/>
              <a:gdLst/>
              <a:ahLst/>
              <a:cxnLst/>
              <a:rect l="l" t="t" r="r" b="b"/>
              <a:pathLst>
                <a:path w="2631" h="2599" extrusionOk="0">
                  <a:moveTo>
                    <a:pt x="349" y="0"/>
                  </a:moveTo>
                  <a:cubicBezTo>
                    <a:pt x="159" y="507"/>
                    <a:pt x="0" y="951"/>
                    <a:pt x="64" y="1236"/>
                  </a:cubicBezTo>
                  <a:cubicBezTo>
                    <a:pt x="254" y="1965"/>
                    <a:pt x="2472" y="2599"/>
                    <a:pt x="2472" y="2599"/>
                  </a:cubicBezTo>
                  <a:lnTo>
                    <a:pt x="2630" y="2599"/>
                  </a:lnTo>
                  <a:lnTo>
                    <a:pt x="2630" y="159"/>
                  </a:lnTo>
                  <a:cubicBezTo>
                    <a:pt x="1775" y="159"/>
                    <a:pt x="1204" y="0"/>
                    <a:pt x="349" y="0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69;p45">
              <a:extLst>
                <a:ext uri="{FF2B5EF4-FFF2-40B4-BE49-F238E27FC236}">
                  <a16:creationId xmlns:a16="http://schemas.microsoft.com/office/drawing/2014/main" id="{59503601-9E5D-8D34-0790-431454908E1A}"/>
                </a:ext>
              </a:extLst>
            </p:cNvPr>
            <p:cNvSpPr/>
            <p:nvPr/>
          </p:nvSpPr>
          <p:spPr>
            <a:xfrm>
              <a:off x="5625047" y="2909062"/>
              <a:ext cx="182218" cy="541221"/>
            </a:xfrm>
            <a:custGeom>
              <a:avLst/>
              <a:gdLst/>
              <a:ahLst/>
              <a:cxnLst/>
              <a:rect l="l" t="t" r="r" b="b"/>
              <a:pathLst>
                <a:path w="2884" h="8566" extrusionOk="0">
                  <a:moveTo>
                    <a:pt x="1323" y="0"/>
                  </a:moveTo>
                  <a:cubicBezTo>
                    <a:pt x="937" y="0"/>
                    <a:pt x="519" y="163"/>
                    <a:pt x="286" y="564"/>
                  </a:cubicBezTo>
                  <a:cubicBezTo>
                    <a:pt x="0" y="1103"/>
                    <a:pt x="32" y="2022"/>
                    <a:pt x="159" y="3226"/>
                  </a:cubicBezTo>
                  <a:cubicBezTo>
                    <a:pt x="349" y="4873"/>
                    <a:pt x="888" y="7535"/>
                    <a:pt x="983" y="7757"/>
                  </a:cubicBezTo>
                  <a:cubicBezTo>
                    <a:pt x="1130" y="8314"/>
                    <a:pt x="1489" y="8566"/>
                    <a:pt x="1823" y="8566"/>
                  </a:cubicBezTo>
                  <a:cubicBezTo>
                    <a:pt x="2136" y="8566"/>
                    <a:pt x="2427" y="8345"/>
                    <a:pt x="2504" y="7947"/>
                  </a:cubicBezTo>
                  <a:cubicBezTo>
                    <a:pt x="2535" y="7694"/>
                    <a:pt x="2884" y="2941"/>
                    <a:pt x="2852" y="2402"/>
                  </a:cubicBezTo>
                  <a:cubicBezTo>
                    <a:pt x="2789" y="1895"/>
                    <a:pt x="2504" y="913"/>
                    <a:pt x="2123" y="342"/>
                  </a:cubicBezTo>
                  <a:cubicBezTo>
                    <a:pt x="1988" y="132"/>
                    <a:pt x="1669" y="0"/>
                    <a:pt x="1323" y="0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70;p45">
              <a:extLst>
                <a:ext uri="{FF2B5EF4-FFF2-40B4-BE49-F238E27FC236}">
                  <a16:creationId xmlns:a16="http://schemas.microsoft.com/office/drawing/2014/main" id="{0A292FF8-82A7-143A-359E-751BA9C6AED8}"/>
                </a:ext>
              </a:extLst>
            </p:cNvPr>
            <p:cNvSpPr/>
            <p:nvPr/>
          </p:nvSpPr>
          <p:spPr>
            <a:xfrm>
              <a:off x="5599016" y="2378085"/>
              <a:ext cx="388446" cy="528585"/>
            </a:xfrm>
            <a:custGeom>
              <a:avLst/>
              <a:gdLst/>
              <a:ahLst/>
              <a:cxnLst/>
              <a:rect l="l" t="t" r="r" b="b"/>
              <a:pathLst>
                <a:path w="6148" h="8366" extrusionOk="0">
                  <a:moveTo>
                    <a:pt x="3169" y="0"/>
                  </a:moveTo>
                  <a:cubicBezTo>
                    <a:pt x="3169" y="0"/>
                    <a:pt x="1711" y="162"/>
                    <a:pt x="1188" y="162"/>
                  </a:cubicBezTo>
                  <a:cubicBezTo>
                    <a:pt x="1144" y="162"/>
                    <a:pt x="1107" y="161"/>
                    <a:pt x="1078" y="159"/>
                  </a:cubicBezTo>
                  <a:cubicBezTo>
                    <a:pt x="919" y="159"/>
                    <a:pt x="793" y="729"/>
                    <a:pt x="729" y="888"/>
                  </a:cubicBezTo>
                  <a:cubicBezTo>
                    <a:pt x="412" y="1807"/>
                    <a:pt x="0" y="2852"/>
                    <a:pt x="856" y="3581"/>
                  </a:cubicBezTo>
                  <a:cubicBezTo>
                    <a:pt x="1046" y="3771"/>
                    <a:pt x="1205" y="5672"/>
                    <a:pt x="1205" y="6560"/>
                  </a:cubicBezTo>
                  <a:cubicBezTo>
                    <a:pt x="1205" y="6940"/>
                    <a:pt x="1141" y="7510"/>
                    <a:pt x="888" y="8207"/>
                  </a:cubicBezTo>
                  <a:cubicBezTo>
                    <a:pt x="1743" y="8207"/>
                    <a:pt x="2314" y="8366"/>
                    <a:pt x="3169" y="8366"/>
                  </a:cubicBezTo>
                  <a:lnTo>
                    <a:pt x="5736" y="8366"/>
                  </a:lnTo>
                  <a:cubicBezTo>
                    <a:pt x="5482" y="7700"/>
                    <a:pt x="5197" y="6940"/>
                    <a:pt x="5134" y="6560"/>
                  </a:cubicBezTo>
                  <a:cubicBezTo>
                    <a:pt x="4627" y="3835"/>
                    <a:pt x="6148" y="1268"/>
                    <a:pt x="5926" y="761"/>
                  </a:cubicBezTo>
                  <a:cubicBezTo>
                    <a:pt x="5768" y="412"/>
                    <a:pt x="4975" y="254"/>
                    <a:pt x="4627" y="159"/>
                  </a:cubicBezTo>
                  <a:cubicBezTo>
                    <a:pt x="4247" y="64"/>
                    <a:pt x="3169" y="0"/>
                    <a:pt x="3169" y="0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71;p45">
              <a:extLst>
                <a:ext uri="{FF2B5EF4-FFF2-40B4-BE49-F238E27FC236}">
                  <a16:creationId xmlns:a16="http://schemas.microsoft.com/office/drawing/2014/main" id="{55C310AF-6ECA-6E5B-D8F3-47408A3C3717}"/>
                </a:ext>
              </a:extLst>
            </p:cNvPr>
            <p:cNvSpPr/>
            <p:nvPr/>
          </p:nvSpPr>
          <p:spPr>
            <a:xfrm>
              <a:off x="5671106" y="3351079"/>
              <a:ext cx="130156" cy="488590"/>
            </a:xfrm>
            <a:custGeom>
              <a:avLst/>
              <a:gdLst/>
              <a:ahLst/>
              <a:cxnLst/>
              <a:rect l="l" t="t" r="r" b="b"/>
              <a:pathLst>
                <a:path w="2060" h="7733" extrusionOk="0">
                  <a:moveTo>
                    <a:pt x="951" y="1"/>
                  </a:moveTo>
                  <a:cubicBezTo>
                    <a:pt x="0" y="1"/>
                    <a:pt x="159" y="1743"/>
                    <a:pt x="159" y="2282"/>
                  </a:cubicBezTo>
                  <a:cubicBezTo>
                    <a:pt x="190" y="2821"/>
                    <a:pt x="887" y="7067"/>
                    <a:pt x="1078" y="7732"/>
                  </a:cubicBezTo>
                  <a:lnTo>
                    <a:pt x="1901" y="7732"/>
                  </a:lnTo>
                  <a:cubicBezTo>
                    <a:pt x="2028" y="6560"/>
                    <a:pt x="2060" y="3328"/>
                    <a:pt x="2028" y="1965"/>
                  </a:cubicBezTo>
                  <a:cubicBezTo>
                    <a:pt x="1997" y="317"/>
                    <a:pt x="1521" y="1"/>
                    <a:pt x="951" y="1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72;p45">
              <a:extLst>
                <a:ext uri="{FF2B5EF4-FFF2-40B4-BE49-F238E27FC236}">
                  <a16:creationId xmlns:a16="http://schemas.microsoft.com/office/drawing/2014/main" id="{5BEE8F9B-F917-E943-08CB-FEFFECD793E2}"/>
                </a:ext>
              </a:extLst>
            </p:cNvPr>
            <p:cNvSpPr/>
            <p:nvPr/>
          </p:nvSpPr>
          <p:spPr>
            <a:xfrm>
              <a:off x="5707120" y="2257977"/>
              <a:ext cx="184240" cy="130156"/>
            </a:xfrm>
            <a:custGeom>
              <a:avLst/>
              <a:gdLst/>
              <a:ahLst/>
              <a:cxnLst/>
              <a:rect l="l" t="t" r="r" b="b"/>
              <a:pathLst>
                <a:path w="2916" h="2060" extrusionOk="0">
                  <a:moveTo>
                    <a:pt x="761" y="0"/>
                  </a:moveTo>
                  <a:cubicBezTo>
                    <a:pt x="761" y="0"/>
                    <a:pt x="793" y="1078"/>
                    <a:pt x="666" y="1363"/>
                  </a:cubicBezTo>
                  <a:cubicBezTo>
                    <a:pt x="571" y="1648"/>
                    <a:pt x="1" y="2060"/>
                    <a:pt x="1" y="2060"/>
                  </a:cubicBezTo>
                  <a:lnTo>
                    <a:pt x="2916" y="2060"/>
                  </a:lnTo>
                  <a:cubicBezTo>
                    <a:pt x="2916" y="2060"/>
                    <a:pt x="2345" y="1648"/>
                    <a:pt x="2250" y="1363"/>
                  </a:cubicBezTo>
                  <a:cubicBezTo>
                    <a:pt x="2124" y="1078"/>
                    <a:pt x="2155" y="0"/>
                    <a:pt x="2155" y="0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73;p45">
              <a:extLst>
                <a:ext uri="{FF2B5EF4-FFF2-40B4-BE49-F238E27FC236}">
                  <a16:creationId xmlns:a16="http://schemas.microsoft.com/office/drawing/2014/main" id="{3B8F1DAB-5097-69C9-EBCA-9EDA8E419B25}"/>
                </a:ext>
              </a:extLst>
            </p:cNvPr>
            <p:cNvSpPr/>
            <p:nvPr/>
          </p:nvSpPr>
          <p:spPr>
            <a:xfrm>
              <a:off x="5599016" y="2378085"/>
              <a:ext cx="388446" cy="528585"/>
            </a:xfrm>
            <a:custGeom>
              <a:avLst/>
              <a:gdLst/>
              <a:ahLst/>
              <a:cxnLst/>
              <a:rect l="l" t="t" r="r" b="b"/>
              <a:pathLst>
                <a:path w="6148" h="8366" extrusionOk="0">
                  <a:moveTo>
                    <a:pt x="4437" y="0"/>
                  </a:moveTo>
                  <a:cubicBezTo>
                    <a:pt x="4437" y="0"/>
                    <a:pt x="3827" y="805"/>
                    <a:pt x="2736" y="805"/>
                  </a:cubicBezTo>
                  <a:cubicBezTo>
                    <a:pt x="2661" y="805"/>
                    <a:pt x="2584" y="801"/>
                    <a:pt x="2504" y="793"/>
                  </a:cubicBezTo>
                  <a:cubicBezTo>
                    <a:pt x="2092" y="761"/>
                    <a:pt x="1712" y="159"/>
                    <a:pt x="1712" y="159"/>
                  </a:cubicBezTo>
                  <a:cubicBezTo>
                    <a:pt x="1564" y="159"/>
                    <a:pt x="1402" y="173"/>
                    <a:pt x="1263" y="173"/>
                  </a:cubicBezTo>
                  <a:cubicBezTo>
                    <a:pt x="1194" y="173"/>
                    <a:pt x="1131" y="169"/>
                    <a:pt x="1078" y="159"/>
                  </a:cubicBezTo>
                  <a:cubicBezTo>
                    <a:pt x="919" y="159"/>
                    <a:pt x="793" y="729"/>
                    <a:pt x="729" y="888"/>
                  </a:cubicBezTo>
                  <a:cubicBezTo>
                    <a:pt x="412" y="1807"/>
                    <a:pt x="0" y="2852"/>
                    <a:pt x="856" y="3581"/>
                  </a:cubicBezTo>
                  <a:cubicBezTo>
                    <a:pt x="1046" y="3771"/>
                    <a:pt x="1205" y="5672"/>
                    <a:pt x="1205" y="6560"/>
                  </a:cubicBezTo>
                  <a:cubicBezTo>
                    <a:pt x="1205" y="6940"/>
                    <a:pt x="1141" y="7510"/>
                    <a:pt x="888" y="8207"/>
                  </a:cubicBezTo>
                  <a:cubicBezTo>
                    <a:pt x="1743" y="8207"/>
                    <a:pt x="2314" y="8366"/>
                    <a:pt x="3169" y="8366"/>
                  </a:cubicBezTo>
                  <a:lnTo>
                    <a:pt x="5736" y="8366"/>
                  </a:lnTo>
                  <a:cubicBezTo>
                    <a:pt x="5482" y="7700"/>
                    <a:pt x="5197" y="6940"/>
                    <a:pt x="5134" y="6560"/>
                  </a:cubicBezTo>
                  <a:cubicBezTo>
                    <a:pt x="4627" y="3835"/>
                    <a:pt x="6148" y="1268"/>
                    <a:pt x="5926" y="761"/>
                  </a:cubicBezTo>
                  <a:cubicBezTo>
                    <a:pt x="5768" y="412"/>
                    <a:pt x="4817" y="12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74;p45">
              <a:extLst>
                <a:ext uri="{FF2B5EF4-FFF2-40B4-BE49-F238E27FC236}">
                  <a16:creationId xmlns:a16="http://schemas.microsoft.com/office/drawing/2014/main" id="{73EB7DD3-7256-1C90-5583-50002CDBEE2C}"/>
                </a:ext>
              </a:extLst>
            </p:cNvPr>
            <p:cNvSpPr/>
            <p:nvPr/>
          </p:nvSpPr>
          <p:spPr>
            <a:xfrm>
              <a:off x="5833230" y="3363652"/>
              <a:ext cx="194286" cy="512031"/>
            </a:xfrm>
            <a:custGeom>
              <a:avLst/>
              <a:gdLst/>
              <a:ahLst/>
              <a:cxnLst/>
              <a:rect l="l" t="t" r="r" b="b"/>
              <a:pathLst>
                <a:path w="3075" h="8104" extrusionOk="0">
                  <a:moveTo>
                    <a:pt x="992" y="1"/>
                  </a:moveTo>
                  <a:cubicBezTo>
                    <a:pt x="892" y="1"/>
                    <a:pt x="783" y="18"/>
                    <a:pt x="666" y="55"/>
                  </a:cubicBezTo>
                  <a:cubicBezTo>
                    <a:pt x="128" y="245"/>
                    <a:pt x="1" y="657"/>
                    <a:pt x="413" y="2337"/>
                  </a:cubicBezTo>
                  <a:cubicBezTo>
                    <a:pt x="761" y="3699"/>
                    <a:pt x="1775" y="6963"/>
                    <a:pt x="2251" y="8104"/>
                  </a:cubicBezTo>
                  <a:cubicBezTo>
                    <a:pt x="2504" y="8072"/>
                    <a:pt x="3043" y="7977"/>
                    <a:pt x="3075" y="7945"/>
                  </a:cubicBezTo>
                  <a:cubicBezTo>
                    <a:pt x="3075" y="7343"/>
                    <a:pt x="2504" y="2812"/>
                    <a:pt x="2377" y="2273"/>
                  </a:cubicBezTo>
                  <a:cubicBezTo>
                    <a:pt x="2262" y="1754"/>
                    <a:pt x="2016" y="1"/>
                    <a:pt x="992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75;p45">
              <a:extLst>
                <a:ext uri="{FF2B5EF4-FFF2-40B4-BE49-F238E27FC236}">
                  <a16:creationId xmlns:a16="http://schemas.microsoft.com/office/drawing/2014/main" id="{7F6A79FE-BD8B-AB9D-E600-D9A926B4908A}"/>
                </a:ext>
              </a:extLst>
            </p:cNvPr>
            <p:cNvSpPr/>
            <p:nvPr/>
          </p:nvSpPr>
          <p:spPr>
            <a:xfrm>
              <a:off x="5799238" y="2906598"/>
              <a:ext cx="184240" cy="154228"/>
            </a:xfrm>
            <a:custGeom>
              <a:avLst/>
              <a:gdLst/>
              <a:ahLst/>
              <a:cxnLst/>
              <a:rect l="l" t="t" r="r" b="b"/>
              <a:pathLst>
                <a:path w="2916" h="2441" extrusionOk="0">
                  <a:moveTo>
                    <a:pt x="0" y="1"/>
                  </a:moveTo>
                  <a:lnTo>
                    <a:pt x="0" y="2441"/>
                  </a:lnTo>
                  <a:lnTo>
                    <a:pt x="159" y="2441"/>
                  </a:lnTo>
                  <a:cubicBezTo>
                    <a:pt x="159" y="2441"/>
                    <a:pt x="2662" y="1997"/>
                    <a:pt x="2852" y="1237"/>
                  </a:cubicBezTo>
                  <a:cubicBezTo>
                    <a:pt x="2915" y="983"/>
                    <a:pt x="2757" y="508"/>
                    <a:pt x="2567" y="1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76;p45">
              <a:extLst>
                <a:ext uri="{FF2B5EF4-FFF2-40B4-BE49-F238E27FC236}">
                  <a16:creationId xmlns:a16="http://schemas.microsoft.com/office/drawing/2014/main" id="{72972DBE-F6EE-2E89-DC84-CA043E3A4761}"/>
                </a:ext>
              </a:extLst>
            </p:cNvPr>
            <p:cNvSpPr/>
            <p:nvPr/>
          </p:nvSpPr>
          <p:spPr>
            <a:xfrm>
              <a:off x="5811243" y="2907798"/>
              <a:ext cx="180260" cy="535472"/>
            </a:xfrm>
            <a:custGeom>
              <a:avLst/>
              <a:gdLst/>
              <a:ahLst/>
              <a:cxnLst/>
              <a:rect l="l" t="t" r="r" b="b"/>
              <a:pathLst>
                <a:path w="2853" h="8475" extrusionOk="0">
                  <a:moveTo>
                    <a:pt x="1220" y="1"/>
                  </a:moveTo>
                  <a:cubicBezTo>
                    <a:pt x="835" y="1"/>
                    <a:pt x="494" y="118"/>
                    <a:pt x="381" y="330"/>
                  </a:cubicBezTo>
                  <a:cubicBezTo>
                    <a:pt x="32" y="933"/>
                    <a:pt x="32" y="1883"/>
                    <a:pt x="32" y="2422"/>
                  </a:cubicBezTo>
                  <a:cubicBezTo>
                    <a:pt x="0" y="2961"/>
                    <a:pt x="476" y="7650"/>
                    <a:pt x="539" y="7872"/>
                  </a:cubicBezTo>
                  <a:cubicBezTo>
                    <a:pt x="642" y="8268"/>
                    <a:pt x="962" y="8474"/>
                    <a:pt x="1301" y="8474"/>
                  </a:cubicBezTo>
                  <a:cubicBezTo>
                    <a:pt x="1695" y="8474"/>
                    <a:pt x="2114" y="8197"/>
                    <a:pt x="2250" y="7619"/>
                  </a:cubicBezTo>
                  <a:cubicBezTo>
                    <a:pt x="2314" y="7365"/>
                    <a:pt x="2694" y="4925"/>
                    <a:pt x="2789" y="3246"/>
                  </a:cubicBezTo>
                  <a:cubicBezTo>
                    <a:pt x="2852" y="2042"/>
                    <a:pt x="2821" y="1091"/>
                    <a:pt x="2504" y="584"/>
                  </a:cubicBezTo>
                  <a:cubicBezTo>
                    <a:pt x="2241" y="181"/>
                    <a:pt x="1697" y="1"/>
                    <a:pt x="1220" y="1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77;p45">
              <a:extLst>
                <a:ext uri="{FF2B5EF4-FFF2-40B4-BE49-F238E27FC236}">
                  <a16:creationId xmlns:a16="http://schemas.microsoft.com/office/drawing/2014/main" id="{06A43A45-453C-639E-CA7E-2CD13D65D9D4}"/>
                </a:ext>
              </a:extLst>
            </p:cNvPr>
            <p:cNvSpPr/>
            <p:nvPr/>
          </p:nvSpPr>
          <p:spPr>
            <a:xfrm>
              <a:off x="5707120" y="2257977"/>
              <a:ext cx="136221" cy="130156"/>
            </a:xfrm>
            <a:custGeom>
              <a:avLst/>
              <a:gdLst/>
              <a:ahLst/>
              <a:cxnLst/>
              <a:rect l="l" t="t" r="r" b="b"/>
              <a:pathLst>
                <a:path w="2156" h="2060" extrusionOk="0">
                  <a:moveTo>
                    <a:pt x="761" y="0"/>
                  </a:moveTo>
                  <a:cubicBezTo>
                    <a:pt x="761" y="0"/>
                    <a:pt x="793" y="1078"/>
                    <a:pt x="666" y="1363"/>
                  </a:cubicBezTo>
                  <a:cubicBezTo>
                    <a:pt x="571" y="1648"/>
                    <a:pt x="1" y="2060"/>
                    <a:pt x="1" y="2060"/>
                  </a:cubicBezTo>
                  <a:lnTo>
                    <a:pt x="2155" y="951"/>
                  </a:lnTo>
                  <a:lnTo>
                    <a:pt x="2155" y="507"/>
                  </a:lnTo>
                  <a:cubicBezTo>
                    <a:pt x="2155" y="222"/>
                    <a:pt x="2155" y="0"/>
                    <a:pt x="2155" y="0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78;p45">
              <a:extLst>
                <a:ext uri="{FF2B5EF4-FFF2-40B4-BE49-F238E27FC236}">
                  <a16:creationId xmlns:a16="http://schemas.microsoft.com/office/drawing/2014/main" id="{D5D25847-0AAD-4BB7-1DFF-528BE683254B}"/>
                </a:ext>
              </a:extLst>
            </p:cNvPr>
            <p:cNvSpPr/>
            <p:nvPr/>
          </p:nvSpPr>
          <p:spPr>
            <a:xfrm>
              <a:off x="5665104" y="2103562"/>
              <a:ext cx="192264" cy="236618"/>
            </a:xfrm>
            <a:custGeom>
              <a:avLst/>
              <a:gdLst/>
              <a:ahLst/>
              <a:cxnLst/>
              <a:rect l="l" t="t" r="r" b="b"/>
              <a:pathLst>
                <a:path w="3043" h="3745" extrusionOk="0">
                  <a:moveTo>
                    <a:pt x="1529" y="0"/>
                  </a:moveTo>
                  <a:cubicBezTo>
                    <a:pt x="1495" y="0"/>
                    <a:pt x="1461" y="2"/>
                    <a:pt x="1426" y="4"/>
                  </a:cubicBezTo>
                  <a:cubicBezTo>
                    <a:pt x="602" y="36"/>
                    <a:pt x="0" y="765"/>
                    <a:pt x="159" y="1842"/>
                  </a:cubicBezTo>
                  <a:cubicBezTo>
                    <a:pt x="314" y="2900"/>
                    <a:pt x="1050" y="3744"/>
                    <a:pt x="1587" y="3744"/>
                  </a:cubicBezTo>
                  <a:cubicBezTo>
                    <a:pt x="1597" y="3744"/>
                    <a:pt x="1607" y="3744"/>
                    <a:pt x="1616" y="3743"/>
                  </a:cubicBezTo>
                  <a:cubicBezTo>
                    <a:pt x="2187" y="3712"/>
                    <a:pt x="3042" y="2793"/>
                    <a:pt x="2979" y="1715"/>
                  </a:cubicBezTo>
                  <a:cubicBezTo>
                    <a:pt x="2948" y="683"/>
                    <a:pt x="2308" y="0"/>
                    <a:pt x="1529" y="0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79;p45">
              <a:extLst>
                <a:ext uri="{FF2B5EF4-FFF2-40B4-BE49-F238E27FC236}">
                  <a16:creationId xmlns:a16="http://schemas.microsoft.com/office/drawing/2014/main" id="{011C78B9-E5EC-3067-4E3D-3A176F68C97B}"/>
                </a:ext>
              </a:extLst>
            </p:cNvPr>
            <p:cNvSpPr/>
            <p:nvPr/>
          </p:nvSpPr>
          <p:spPr>
            <a:xfrm>
              <a:off x="5711100" y="2089978"/>
              <a:ext cx="180260" cy="158019"/>
            </a:xfrm>
            <a:custGeom>
              <a:avLst/>
              <a:gdLst/>
              <a:ahLst/>
              <a:cxnLst/>
              <a:rect l="l" t="t" r="r" b="b"/>
              <a:pathLst>
                <a:path w="2853" h="2501" extrusionOk="0">
                  <a:moveTo>
                    <a:pt x="989" y="1"/>
                  </a:moveTo>
                  <a:cubicBezTo>
                    <a:pt x="546" y="1"/>
                    <a:pt x="162" y="261"/>
                    <a:pt x="64" y="378"/>
                  </a:cubicBezTo>
                  <a:cubicBezTo>
                    <a:pt x="1" y="441"/>
                    <a:pt x="286" y="948"/>
                    <a:pt x="381" y="1075"/>
                  </a:cubicBezTo>
                  <a:cubicBezTo>
                    <a:pt x="502" y="1268"/>
                    <a:pt x="753" y="1351"/>
                    <a:pt x="1161" y="1351"/>
                  </a:cubicBezTo>
                  <a:cubicBezTo>
                    <a:pt x="1287" y="1351"/>
                    <a:pt x="1428" y="1343"/>
                    <a:pt x="1585" y="1328"/>
                  </a:cubicBezTo>
                  <a:cubicBezTo>
                    <a:pt x="1613" y="1324"/>
                    <a:pt x="1639" y="1322"/>
                    <a:pt x="1664" y="1322"/>
                  </a:cubicBezTo>
                  <a:cubicBezTo>
                    <a:pt x="2048" y="1322"/>
                    <a:pt x="2189" y="1756"/>
                    <a:pt x="2219" y="1994"/>
                  </a:cubicBezTo>
                  <a:cubicBezTo>
                    <a:pt x="2251" y="2089"/>
                    <a:pt x="2219" y="2501"/>
                    <a:pt x="2219" y="2501"/>
                  </a:cubicBezTo>
                  <a:cubicBezTo>
                    <a:pt x="2219" y="2501"/>
                    <a:pt x="2853" y="1550"/>
                    <a:pt x="1839" y="409"/>
                  </a:cubicBezTo>
                  <a:cubicBezTo>
                    <a:pt x="1570" y="104"/>
                    <a:pt x="1268" y="1"/>
                    <a:pt x="989" y="1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80;p45">
              <a:extLst>
                <a:ext uri="{FF2B5EF4-FFF2-40B4-BE49-F238E27FC236}">
                  <a16:creationId xmlns:a16="http://schemas.microsoft.com/office/drawing/2014/main" id="{367F24B6-6CBD-CF58-D900-0116170B551C}"/>
                </a:ext>
              </a:extLst>
            </p:cNvPr>
            <p:cNvSpPr/>
            <p:nvPr/>
          </p:nvSpPr>
          <p:spPr>
            <a:xfrm>
              <a:off x="5629028" y="2107605"/>
              <a:ext cx="116193" cy="118404"/>
            </a:xfrm>
            <a:custGeom>
              <a:avLst/>
              <a:gdLst/>
              <a:ahLst/>
              <a:cxnLst/>
              <a:rect l="l" t="t" r="r" b="b"/>
              <a:pathLst>
                <a:path w="1839" h="1874" extrusionOk="0">
                  <a:moveTo>
                    <a:pt x="1386" y="0"/>
                  </a:moveTo>
                  <a:cubicBezTo>
                    <a:pt x="1285" y="0"/>
                    <a:pt x="1162" y="28"/>
                    <a:pt x="1015" y="99"/>
                  </a:cubicBezTo>
                  <a:cubicBezTo>
                    <a:pt x="1" y="606"/>
                    <a:pt x="761" y="1873"/>
                    <a:pt x="761" y="1873"/>
                  </a:cubicBezTo>
                  <a:cubicBezTo>
                    <a:pt x="761" y="1873"/>
                    <a:pt x="698" y="1271"/>
                    <a:pt x="1300" y="1113"/>
                  </a:cubicBezTo>
                  <a:cubicBezTo>
                    <a:pt x="1680" y="1049"/>
                    <a:pt x="1807" y="637"/>
                    <a:pt x="1839" y="447"/>
                  </a:cubicBezTo>
                  <a:cubicBezTo>
                    <a:pt x="1839" y="349"/>
                    <a:pt x="1743" y="0"/>
                    <a:pt x="1386" y="0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81;p45">
              <a:extLst>
                <a:ext uri="{FF2B5EF4-FFF2-40B4-BE49-F238E27FC236}">
                  <a16:creationId xmlns:a16="http://schemas.microsoft.com/office/drawing/2014/main" id="{1B20CBEA-D85D-AABD-50A6-8802DA5BF3F5}"/>
                </a:ext>
              </a:extLst>
            </p:cNvPr>
            <p:cNvSpPr/>
            <p:nvPr/>
          </p:nvSpPr>
          <p:spPr>
            <a:xfrm>
              <a:off x="5613043" y="2407275"/>
              <a:ext cx="357044" cy="497436"/>
            </a:xfrm>
            <a:custGeom>
              <a:avLst/>
              <a:gdLst/>
              <a:ahLst/>
              <a:cxnLst/>
              <a:rect l="l" t="t" r="r" b="b"/>
              <a:pathLst>
                <a:path w="5651" h="7873" extrusionOk="0">
                  <a:moveTo>
                    <a:pt x="4802" y="1"/>
                  </a:moveTo>
                  <a:cubicBezTo>
                    <a:pt x="4739" y="1"/>
                    <a:pt x="4671" y="15"/>
                    <a:pt x="4595" y="45"/>
                  </a:cubicBezTo>
                  <a:cubicBezTo>
                    <a:pt x="3898" y="331"/>
                    <a:pt x="3137" y="2517"/>
                    <a:pt x="1997" y="3182"/>
                  </a:cubicBezTo>
                  <a:cubicBezTo>
                    <a:pt x="1802" y="3292"/>
                    <a:pt x="1625" y="3337"/>
                    <a:pt x="1465" y="3337"/>
                  </a:cubicBezTo>
                  <a:cubicBezTo>
                    <a:pt x="789" y="3337"/>
                    <a:pt x="407" y="2532"/>
                    <a:pt x="254" y="2327"/>
                  </a:cubicBezTo>
                  <a:cubicBezTo>
                    <a:pt x="95" y="2073"/>
                    <a:pt x="254" y="1250"/>
                    <a:pt x="254" y="1186"/>
                  </a:cubicBezTo>
                  <a:lnTo>
                    <a:pt x="254" y="1186"/>
                  </a:lnTo>
                  <a:cubicBezTo>
                    <a:pt x="64" y="1883"/>
                    <a:pt x="0" y="2580"/>
                    <a:pt x="634" y="3119"/>
                  </a:cubicBezTo>
                  <a:cubicBezTo>
                    <a:pt x="824" y="3309"/>
                    <a:pt x="983" y="5210"/>
                    <a:pt x="983" y="6098"/>
                  </a:cubicBezTo>
                  <a:cubicBezTo>
                    <a:pt x="983" y="6478"/>
                    <a:pt x="919" y="7048"/>
                    <a:pt x="666" y="7745"/>
                  </a:cubicBezTo>
                  <a:cubicBezTo>
                    <a:pt x="1204" y="7745"/>
                    <a:pt x="1616" y="7809"/>
                    <a:pt x="2092" y="7872"/>
                  </a:cubicBezTo>
                  <a:cubicBezTo>
                    <a:pt x="2092" y="7872"/>
                    <a:pt x="2028" y="7207"/>
                    <a:pt x="1933" y="6890"/>
                  </a:cubicBezTo>
                  <a:cubicBezTo>
                    <a:pt x="1870" y="6541"/>
                    <a:pt x="1933" y="5591"/>
                    <a:pt x="2218" y="5052"/>
                  </a:cubicBezTo>
                  <a:cubicBezTo>
                    <a:pt x="2504" y="4482"/>
                    <a:pt x="4373" y="3309"/>
                    <a:pt x="4563" y="3151"/>
                  </a:cubicBezTo>
                  <a:cubicBezTo>
                    <a:pt x="5272" y="2649"/>
                    <a:pt x="5650" y="1"/>
                    <a:pt x="4802" y="1"/>
                  </a:cubicBezTo>
                  <a:close/>
                </a:path>
              </a:pathLst>
            </a:custGeom>
            <a:solidFill>
              <a:srgbClr val="35A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82;p45">
              <a:extLst>
                <a:ext uri="{FF2B5EF4-FFF2-40B4-BE49-F238E27FC236}">
                  <a16:creationId xmlns:a16="http://schemas.microsoft.com/office/drawing/2014/main" id="{D1D97D63-9056-A56A-7DC8-A46CB72D8311}"/>
                </a:ext>
              </a:extLst>
            </p:cNvPr>
            <p:cNvSpPr/>
            <p:nvPr/>
          </p:nvSpPr>
          <p:spPr>
            <a:xfrm>
              <a:off x="5811243" y="3060508"/>
              <a:ext cx="200289" cy="815181"/>
            </a:xfrm>
            <a:custGeom>
              <a:avLst/>
              <a:gdLst/>
              <a:ahLst/>
              <a:cxnLst/>
              <a:rect l="l" t="t" r="r" b="b"/>
              <a:pathLst>
                <a:path w="3170" h="12902" extrusionOk="0">
                  <a:moveTo>
                    <a:pt x="66" y="1"/>
                  </a:moveTo>
                  <a:cubicBezTo>
                    <a:pt x="54" y="1"/>
                    <a:pt x="43" y="2"/>
                    <a:pt x="32" y="5"/>
                  </a:cubicBezTo>
                  <a:cubicBezTo>
                    <a:pt x="0" y="544"/>
                    <a:pt x="412" y="4916"/>
                    <a:pt x="507" y="5677"/>
                  </a:cubicBezTo>
                  <a:cubicBezTo>
                    <a:pt x="539" y="6025"/>
                    <a:pt x="602" y="6469"/>
                    <a:pt x="761" y="7135"/>
                  </a:cubicBezTo>
                  <a:cubicBezTo>
                    <a:pt x="1109" y="8497"/>
                    <a:pt x="2123" y="11761"/>
                    <a:pt x="2599" y="12902"/>
                  </a:cubicBezTo>
                  <a:cubicBezTo>
                    <a:pt x="2662" y="12902"/>
                    <a:pt x="2916" y="12870"/>
                    <a:pt x="2979" y="12870"/>
                  </a:cubicBezTo>
                  <a:lnTo>
                    <a:pt x="3169" y="12807"/>
                  </a:lnTo>
                  <a:cubicBezTo>
                    <a:pt x="3169" y="12807"/>
                    <a:pt x="2092" y="9067"/>
                    <a:pt x="1490" y="7261"/>
                  </a:cubicBezTo>
                  <a:cubicBezTo>
                    <a:pt x="1331" y="6786"/>
                    <a:pt x="1014" y="6374"/>
                    <a:pt x="951" y="5930"/>
                  </a:cubicBezTo>
                  <a:cubicBezTo>
                    <a:pt x="856" y="5328"/>
                    <a:pt x="729" y="2635"/>
                    <a:pt x="539" y="1177"/>
                  </a:cubicBezTo>
                  <a:cubicBezTo>
                    <a:pt x="423" y="189"/>
                    <a:pt x="200" y="1"/>
                    <a:pt x="66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83;p45">
              <a:extLst>
                <a:ext uri="{FF2B5EF4-FFF2-40B4-BE49-F238E27FC236}">
                  <a16:creationId xmlns:a16="http://schemas.microsoft.com/office/drawing/2014/main" id="{0CB0EEE9-A050-77E1-9E41-47DBD7A9A2B6}"/>
                </a:ext>
              </a:extLst>
            </p:cNvPr>
            <p:cNvSpPr/>
            <p:nvPr/>
          </p:nvSpPr>
          <p:spPr>
            <a:xfrm>
              <a:off x="5621067" y="2896615"/>
              <a:ext cx="118151" cy="943062"/>
            </a:xfrm>
            <a:custGeom>
              <a:avLst/>
              <a:gdLst/>
              <a:ahLst/>
              <a:cxnLst/>
              <a:rect l="l" t="t" r="r" b="b"/>
              <a:pathLst>
                <a:path w="1870" h="14926" extrusionOk="0">
                  <a:moveTo>
                    <a:pt x="539" y="0"/>
                  </a:moveTo>
                  <a:cubicBezTo>
                    <a:pt x="0" y="793"/>
                    <a:pt x="95" y="2219"/>
                    <a:pt x="222" y="3423"/>
                  </a:cubicBezTo>
                  <a:cubicBezTo>
                    <a:pt x="412" y="5070"/>
                    <a:pt x="951" y="7637"/>
                    <a:pt x="1014" y="7954"/>
                  </a:cubicBezTo>
                  <a:cubicBezTo>
                    <a:pt x="887" y="8493"/>
                    <a:pt x="951" y="9190"/>
                    <a:pt x="951" y="9475"/>
                  </a:cubicBezTo>
                  <a:cubicBezTo>
                    <a:pt x="982" y="10014"/>
                    <a:pt x="1679" y="14260"/>
                    <a:pt x="1870" y="14925"/>
                  </a:cubicBezTo>
                  <a:lnTo>
                    <a:pt x="1331" y="8239"/>
                  </a:lnTo>
                  <a:cubicBezTo>
                    <a:pt x="1331" y="8239"/>
                    <a:pt x="729" y="2535"/>
                    <a:pt x="665" y="1585"/>
                  </a:cubicBezTo>
                  <a:cubicBezTo>
                    <a:pt x="634" y="919"/>
                    <a:pt x="1489" y="317"/>
                    <a:pt x="1870" y="96"/>
                  </a:cubicBezTo>
                  <a:cubicBezTo>
                    <a:pt x="1331" y="64"/>
                    <a:pt x="539" y="0"/>
                    <a:pt x="539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84;p45">
              <a:extLst>
                <a:ext uri="{FF2B5EF4-FFF2-40B4-BE49-F238E27FC236}">
                  <a16:creationId xmlns:a16="http://schemas.microsoft.com/office/drawing/2014/main" id="{A4A0521F-86B4-8594-F492-856E701CBFAF}"/>
                </a:ext>
              </a:extLst>
            </p:cNvPr>
            <p:cNvSpPr/>
            <p:nvPr/>
          </p:nvSpPr>
          <p:spPr>
            <a:xfrm>
              <a:off x="5847256" y="3465185"/>
              <a:ext cx="222339" cy="559607"/>
            </a:xfrm>
            <a:custGeom>
              <a:avLst/>
              <a:gdLst/>
              <a:ahLst/>
              <a:cxnLst/>
              <a:rect l="l" t="t" r="r" b="b"/>
              <a:pathLst>
                <a:path w="3519" h="8857" extrusionOk="0">
                  <a:moveTo>
                    <a:pt x="2029" y="1"/>
                  </a:moveTo>
                  <a:cubicBezTo>
                    <a:pt x="1902" y="1"/>
                    <a:pt x="1522" y="825"/>
                    <a:pt x="1110" y="856"/>
                  </a:cubicBezTo>
                  <a:cubicBezTo>
                    <a:pt x="1061" y="864"/>
                    <a:pt x="1014" y="867"/>
                    <a:pt x="969" y="867"/>
                  </a:cubicBezTo>
                  <a:cubicBezTo>
                    <a:pt x="444" y="867"/>
                    <a:pt x="168" y="411"/>
                    <a:pt x="72" y="411"/>
                  </a:cubicBezTo>
                  <a:cubicBezTo>
                    <a:pt x="69" y="411"/>
                    <a:pt x="67" y="412"/>
                    <a:pt x="64" y="413"/>
                  </a:cubicBezTo>
                  <a:cubicBezTo>
                    <a:pt x="1" y="444"/>
                    <a:pt x="1807" y="6116"/>
                    <a:pt x="1902" y="6402"/>
                  </a:cubicBezTo>
                  <a:cubicBezTo>
                    <a:pt x="2029" y="6687"/>
                    <a:pt x="2060" y="7321"/>
                    <a:pt x="2060" y="7321"/>
                  </a:cubicBezTo>
                  <a:cubicBezTo>
                    <a:pt x="2060" y="7321"/>
                    <a:pt x="2282" y="8018"/>
                    <a:pt x="2536" y="8461"/>
                  </a:cubicBezTo>
                  <a:cubicBezTo>
                    <a:pt x="2564" y="8546"/>
                    <a:pt x="2743" y="8857"/>
                    <a:pt x="3050" y="8857"/>
                  </a:cubicBezTo>
                  <a:cubicBezTo>
                    <a:pt x="3088" y="8857"/>
                    <a:pt x="3128" y="8852"/>
                    <a:pt x="3170" y="8842"/>
                  </a:cubicBezTo>
                  <a:cubicBezTo>
                    <a:pt x="3518" y="8778"/>
                    <a:pt x="3486" y="8208"/>
                    <a:pt x="3455" y="7954"/>
                  </a:cubicBezTo>
                  <a:cubicBezTo>
                    <a:pt x="3455" y="7701"/>
                    <a:pt x="3423" y="7511"/>
                    <a:pt x="3328" y="7226"/>
                  </a:cubicBezTo>
                  <a:cubicBezTo>
                    <a:pt x="3233" y="7004"/>
                    <a:pt x="2884" y="6370"/>
                    <a:pt x="2884" y="6370"/>
                  </a:cubicBezTo>
                  <a:cubicBezTo>
                    <a:pt x="2884" y="6370"/>
                    <a:pt x="2789" y="5039"/>
                    <a:pt x="2631" y="3835"/>
                  </a:cubicBezTo>
                  <a:cubicBezTo>
                    <a:pt x="2504" y="2631"/>
                    <a:pt x="2124" y="32"/>
                    <a:pt x="202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85;p45">
              <a:extLst>
                <a:ext uri="{FF2B5EF4-FFF2-40B4-BE49-F238E27FC236}">
                  <a16:creationId xmlns:a16="http://schemas.microsoft.com/office/drawing/2014/main" id="{9032EB81-3D40-D00A-7D9E-E08B930C6C4C}"/>
                </a:ext>
              </a:extLst>
            </p:cNvPr>
            <p:cNvSpPr/>
            <p:nvPr/>
          </p:nvSpPr>
          <p:spPr>
            <a:xfrm>
              <a:off x="5386790" y="2452134"/>
              <a:ext cx="72154" cy="77525"/>
            </a:xfrm>
            <a:custGeom>
              <a:avLst/>
              <a:gdLst/>
              <a:ahLst/>
              <a:cxnLst/>
              <a:rect l="l" t="t" r="r" b="b"/>
              <a:pathLst>
                <a:path w="1142" h="1227" extrusionOk="0">
                  <a:moveTo>
                    <a:pt x="1" y="1"/>
                  </a:moveTo>
                  <a:lnTo>
                    <a:pt x="254" y="666"/>
                  </a:lnTo>
                  <a:lnTo>
                    <a:pt x="508" y="1173"/>
                  </a:lnTo>
                  <a:cubicBezTo>
                    <a:pt x="508" y="1173"/>
                    <a:pt x="620" y="1226"/>
                    <a:pt x="745" y="1226"/>
                  </a:cubicBezTo>
                  <a:cubicBezTo>
                    <a:pt x="894" y="1226"/>
                    <a:pt x="1061" y="1152"/>
                    <a:pt x="1078" y="825"/>
                  </a:cubicBezTo>
                  <a:cubicBezTo>
                    <a:pt x="1141" y="2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86;p45">
              <a:extLst>
                <a:ext uri="{FF2B5EF4-FFF2-40B4-BE49-F238E27FC236}">
                  <a16:creationId xmlns:a16="http://schemas.microsoft.com/office/drawing/2014/main" id="{AD297B18-CD28-0D0E-9E25-FD924E7BF5CD}"/>
                </a:ext>
              </a:extLst>
            </p:cNvPr>
            <p:cNvSpPr/>
            <p:nvPr/>
          </p:nvSpPr>
          <p:spPr>
            <a:xfrm>
              <a:off x="5563003" y="2388384"/>
              <a:ext cx="148163" cy="217980"/>
            </a:xfrm>
            <a:custGeom>
              <a:avLst/>
              <a:gdLst/>
              <a:ahLst/>
              <a:cxnLst/>
              <a:rect l="l" t="t" r="r" b="b"/>
              <a:pathLst>
                <a:path w="2345" h="3450" extrusionOk="0">
                  <a:moveTo>
                    <a:pt x="1547" y="1"/>
                  </a:moveTo>
                  <a:cubicBezTo>
                    <a:pt x="1449" y="1"/>
                    <a:pt x="1344" y="21"/>
                    <a:pt x="1236" y="59"/>
                  </a:cubicBezTo>
                  <a:cubicBezTo>
                    <a:pt x="729" y="249"/>
                    <a:pt x="0" y="2784"/>
                    <a:pt x="0" y="2784"/>
                  </a:cubicBezTo>
                  <a:lnTo>
                    <a:pt x="1775" y="3450"/>
                  </a:lnTo>
                  <a:cubicBezTo>
                    <a:pt x="1775" y="3450"/>
                    <a:pt x="2345" y="2087"/>
                    <a:pt x="2282" y="1105"/>
                  </a:cubicBezTo>
                  <a:cubicBezTo>
                    <a:pt x="2231" y="320"/>
                    <a:pt x="1938" y="1"/>
                    <a:pt x="1547" y="1"/>
                  </a:cubicBezTo>
                  <a:close/>
                </a:path>
              </a:pathLst>
            </a:custGeom>
            <a:solidFill>
              <a:srgbClr val="35A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87;p45">
              <a:extLst>
                <a:ext uri="{FF2B5EF4-FFF2-40B4-BE49-F238E27FC236}">
                  <a16:creationId xmlns:a16="http://schemas.microsoft.com/office/drawing/2014/main" id="{8CA5C3B8-CA68-4875-AD71-2757024AADAA}"/>
                </a:ext>
              </a:extLst>
            </p:cNvPr>
            <p:cNvSpPr/>
            <p:nvPr/>
          </p:nvSpPr>
          <p:spPr>
            <a:xfrm>
              <a:off x="5476887" y="1850204"/>
              <a:ext cx="166233" cy="192012"/>
            </a:xfrm>
            <a:custGeom>
              <a:avLst/>
              <a:gdLst/>
              <a:ahLst/>
              <a:cxnLst/>
              <a:rect l="l" t="t" r="r" b="b"/>
              <a:pathLst>
                <a:path w="2631" h="3039" extrusionOk="0">
                  <a:moveTo>
                    <a:pt x="2408" y="1"/>
                  </a:moveTo>
                  <a:cubicBezTo>
                    <a:pt x="2210" y="1"/>
                    <a:pt x="1810" y="420"/>
                    <a:pt x="1585" y="814"/>
                  </a:cubicBezTo>
                  <a:cubicBezTo>
                    <a:pt x="1300" y="1257"/>
                    <a:pt x="1" y="2271"/>
                    <a:pt x="1" y="2271"/>
                  </a:cubicBezTo>
                  <a:cubicBezTo>
                    <a:pt x="1" y="2271"/>
                    <a:pt x="728" y="3038"/>
                    <a:pt x="1347" y="3038"/>
                  </a:cubicBezTo>
                  <a:cubicBezTo>
                    <a:pt x="1514" y="3038"/>
                    <a:pt x="1672" y="2983"/>
                    <a:pt x="1807" y="2842"/>
                  </a:cubicBezTo>
                  <a:cubicBezTo>
                    <a:pt x="2409" y="2145"/>
                    <a:pt x="2631" y="148"/>
                    <a:pt x="2472" y="22"/>
                  </a:cubicBezTo>
                  <a:cubicBezTo>
                    <a:pt x="2454" y="7"/>
                    <a:pt x="2433" y="1"/>
                    <a:pt x="2408" y="1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88;p45">
              <a:extLst>
                <a:ext uri="{FF2B5EF4-FFF2-40B4-BE49-F238E27FC236}">
                  <a16:creationId xmlns:a16="http://schemas.microsoft.com/office/drawing/2014/main" id="{BD6C1E65-C599-9683-95F6-1798B3FD080A}"/>
                </a:ext>
              </a:extLst>
            </p:cNvPr>
            <p:cNvSpPr/>
            <p:nvPr/>
          </p:nvSpPr>
          <p:spPr>
            <a:xfrm>
              <a:off x="4425801" y="3641397"/>
              <a:ext cx="136221" cy="192264"/>
            </a:xfrm>
            <a:custGeom>
              <a:avLst/>
              <a:gdLst/>
              <a:ahLst/>
              <a:cxnLst/>
              <a:rect l="l" t="t" r="r" b="b"/>
              <a:pathLst>
                <a:path w="2156" h="3043" extrusionOk="0">
                  <a:moveTo>
                    <a:pt x="444" y="0"/>
                  </a:moveTo>
                  <a:cubicBezTo>
                    <a:pt x="191" y="349"/>
                    <a:pt x="1" y="1046"/>
                    <a:pt x="96" y="1394"/>
                  </a:cubicBezTo>
                  <a:cubicBezTo>
                    <a:pt x="254" y="1870"/>
                    <a:pt x="1110" y="2979"/>
                    <a:pt x="1585" y="3042"/>
                  </a:cubicBezTo>
                  <a:cubicBezTo>
                    <a:pt x="1590" y="3043"/>
                    <a:pt x="1595" y="3043"/>
                    <a:pt x="1600" y="3043"/>
                  </a:cubicBezTo>
                  <a:cubicBezTo>
                    <a:pt x="1999" y="3043"/>
                    <a:pt x="2061" y="1833"/>
                    <a:pt x="2155" y="1426"/>
                  </a:cubicBezTo>
                  <a:cubicBezTo>
                    <a:pt x="1553" y="983"/>
                    <a:pt x="888" y="602"/>
                    <a:pt x="44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89;p45">
              <a:extLst>
                <a:ext uri="{FF2B5EF4-FFF2-40B4-BE49-F238E27FC236}">
                  <a16:creationId xmlns:a16="http://schemas.microsoft.com/office/drawing/2014/main" id="{851E6ED0-0FD3-AA73-05F4-7267EEA63BB4}"/>
                </a:ext>
              </a:extLst>
            </p:cNvPr>
            <p:cNvSpPr/>
            <p:nvPr/>
          </p:nvSpPr>
          <p:spPr>
            <a:xfrm>
              <a:off x="4299691" y="2940652"/>
              <a:ext cx="438487" cy="790919"/>
            </a:xfrm>
            <a:custGeom>
              <a:avLst/>
              <a:gdLst/>
              <a:ahLst/>
              <a:cxnLst/>
              <a:rect l="l" t="t" r="r" b="b"/>
              <a:pathLst>
                <a:path w="6940" h="12518" extrusionOk="0">
                  <a:moveTo>
                    <a:pt x="2694" y="1"/>
                  </a:moveTo>
                  <a:cubicBezTo>
                    <a:pt x="2694" y="1"/>
                    <a:pt x="1870" y="2060"/>
                    <a:pt x="1204" y="2726"/>
                  </a:cubicBezTo>
                  <a:cubicBezTo>
                    <a:pt x="571" y="3359"/>
                    <a:pt x="0" y="3550"/>
                    <a:pt x="159" y="4025"/>
                  </a:cubicBezTo>
                  <a:cubicBezTo>
                    <a:pt x="285" y="4469"/>
                    <a:pt x="2092" y="7352"/>
                    <a:pt x="2472" y="8683"/>
                  </a:cubicBezTo>
                  <a:cubicBezTo>
                    <a:pt x="2852" y="10046"/>
                    <a:pt x="3074" y="10743"/>
                    <a:pt x="2694" y="10869"/>
                  </a:cubicBezTo>
                  <a:cubicBezTo>
                    <a:pt x="2630" y="10901"/>
                    <a:pt x="2535" y="10996"/>
                    <a:pt x="2440" y="11091"/>
                  </a:cubicBezTo>
                  <a:cubicBezTo>
                    <a:pt x="2884" y="11693"/>
                    <a:pt x="3549" y="12074"/>
                    <a:pt x="4151" y="12517"/>
                  </a:cubicBezTo>
                  <a:cubicBezTo>
                    <a:pt x="4151" y="12454"/>
                    <a:pt x="4183" y="12422"/>
                    <a:pt x="4183" y="12390"/>
                  </a:cubicBezTo>
                  <a:cubicBezTo>
                    <a:pt x="4341" y="12264"/>
                    <a:pt x="4183" y="10457"/>
                    <a:pt x="4405" y="10141"/>
                  </a:cubicBezTo>
                  <a:cubicBezTo>
                    <a:pt x="4658" y="9824"/>
                    <a:pt x="4690" y="9158"/>
                    <a:pt x="3391" y="6813"/>
                  </a:cubicBezTo>
                  <a:cubicBezTo>
                    <a:pt x="2092" y="4469"/>
                    <a:pt x="6940" y="1268"/>
                    <a:pt x="6940" y="1268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90;p45">
              <a:extLst>
                <a:ext uri="{FF2B5EF4-FFF2-40B4-BE49-F238E27FC236}">
                  <a16:creationId xmlns:a16="http://schemas.microsoft.com/office/drawing/2014/main" id="{BA93560F-0EA3-B6EB-5C58-A359EDD9B6DA}"/>
                </a:ext>
              </a:extLst>
            </p:cNvPr>
            <p:cNvSpPr/>
            <p:nvPr/>
          </p:nvSpPr>
          <p:spPr>
            <a:xfrm>
              <a:off x="3610950" y="2394070"/>
              <a:ext cx="720849" cy="897002"/>
            </a:xfrm>
            <a:custGeom>
              <a:avLst/>
              <a:gdLst/>
              <a:ahLst/>
              <a:cxnLst/>
              <a:rect l="l" t="t" r="r" b="b"/>
              <a:pathLst>
                <a:path w="11409" h="14197" extrusionOk="0">
                  <a:moveTo>
                    <a:pt x="7796" y="1"/>
                  </a:moveTo>
                  <a:cubicBezTo>
                    <a:pt x="7796" y="1"/>
                    <a:pt x="4912" y="8050"/>
                    <a:pt x="4152" y="9475"/>
                  </a:cubicBezTo>
                  <a:cubicBezTo>
                    <a:pt x="3423" y="10870"/>
                    <a:pt x="1" y="11092"/>
                    <a:pt x="1" y="11092"/>
                  </a:cubicBezTo>
                  <a:cubicBezTo>
                    <a:pt x="1" y="11092"/>
                    <a:pt x="730" y="11884"/>
                    <a:pt x="1744" y="12074"/>
                  </a:cubicBezTo>
                  <a:cubicBezTo>
                    <a:pt x="2092" y="12137"/>
                    <a:pt x="2384" y="12158"/>
                    <a:pt x="2619" y="12158"/>
                  </a:cubicBezTo>
                  <a:cubicBezTo>
                    <a:pt x="3088" y="12158"/>
                    <a:pt x="3328" y="12074"/>
                    <a:pt x="3328" y="12074"/>
                  </a:cubicBezTo>
                  <a:lnTo>
                    <a:pt x="3328" y="12074"/>
                  </a:lnTo>
                  <a:lnTo>
                    <a:pt x="1300" y="12929"/>
                  </a:lnTo>
                  <a:cubicBezTo>
                    <a:pt x="1300" y="12929"/>
                    <a:pt x="2018" y="13197"/>
                    <a:pt x="2788" y="13197"/>
                  </a:cubicBezTo>
                  <a:cubicBezTo>
                    <a:pt x="3173" y="13197"/>
                    <a:pt x="3571" y="13130"/>
                    <a:pt x="3898" y="12929"/>
                  </a:cubicBezTo>
                  <a:cubicBezTo>
                    <a:pt x="4112" y="12794"/>
                    <a:pt x="4273" y="12737"/>
                    <a:pt x="4392" y="12737"/>
                  </a:cubicBezTo>
                  <a:cubicBezTo>
                    <a:pt x="4997" y="12737"/>
                    <a:pt x="4532" y="14197"/>
                    <a:pt x="4532" y="14197"/>
                  </a:cubicBezTo>
                  <a:lnTo>
                    <a:pt x="8873" y="11187"/>
                  </a:lnTo>
                  <a:lnTo>
                    <a:pt x="8937" y="13310"/>
                  </a:lnTo>
                  <a:lnTo>
                    <a:pt x="10331" y="9475"/>
                  </a:lnTo>
                  <a:lnTo>
                    <a:pt x="11028" y="10680"/>
                  </a:lnTo>
                  <a:cubicBezTo>
                    <a:pt x="11028" y="10680"/>
                    <a:pt x="11408" y="9824"/>
                    <a:pt x="11028" y="6687"/>
                  </a:cubicBezTo>
                  <a:cubicBezTo>
                    <a:pt x="10648" y="3550"/>
                    <a:pt x="7796" y="1"/>
                    <a:pt x="7796" y="1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91;p45">
              <a:extLst>
                <a:ext uri="{FF2B5EF4-FFF2-40B4-BE49-F238E27FC236}">
                  <a16:creationId xmlns:a16="http://schemas.microsoft.com/office/drawing/2014/main" id="{262603E8-7A97-6A70-78EA-601DF3DBE284}"/>
                </a:ext>
              </a:extLst>
            </p:cNvPr>
            <p:cNvSpPr/>
            <p:nvPr/>
          </p:nvSpPr>
          <p:spPr>
            <a:xfrm>
              <a:off x="5014399" y="2962703"/>
              <a:ext cx="294367" cy="965050"/>
            </a:xfrm>
            <a:custGeom>
              <a:avLst/>
              <a:gdLst/>
              <a:ahLst/>
              <a:cxnLst/>
              <a:rect l="l" t="t" r="r" b="b"/>
              <a:pathLst>
                <a:path w="4659" h="15274" extrusionOk="0">
                  <a:moveTo>
                    <a:pt x="4659" y="0"/>
                  </a:moveTo>
                  <a:lnTo>
                    <a:pt x="4659" y="0"/>
                  </a:lnTo>
                  <a:cubicBezTo>
                    <a:pt x="3486" y="285"/>
                    <a:pt x="2251" y="507"/>
                    <a:pt x="1141" y="1078"/>
                  </a:cubicBezTo>
                  <a:cubicBezTo>
                    <a:pt x="1363" y="1743"/>
                    <a:pt x="825" y="6401"/>
                    <a:pt x="761" y="6813"/>
                  </a:cubicBezTo>
                  <a:cubicBezTo>
                    <a:pt x="698" y="7257"/>
                    <a:pt x="318" y="10901"/>
                    <a:pt x="191" y="11408"/>
                  </a:cubicBezTo>
                  <a:cubicBezTo>
                    <a:pt x="96" y="11915"/>
                    <a:pt x="1" y="12612"/>
                    <a:pt x="96" y="13150"/>
                  </a:cubicBezTo>
                  <a:cubicBezTo>
                    <a:pt x="159" y="13721"/>
                    <a:pt x="223" y="14608"/>
                    <a:pt x="413" y="14862"/>
                  </a:cubicBezTo>
                  <a:cubicBezTo>
                    <a:pt x="476" y="14957"/>
                    <a:pt x="476" y="15115"/>
                    <a:pt x="413" y="15274"/>
                  </a:cubicBezTo>
                  <a:cubicBezTo>
                    <a:pt x="1078" y="15274"/>
                    <a:pt x="1775" y="15274"/>
                    <a:pt x="2441" y="15242"/>
                  </a:cubicBezTo>
                  <a:cubicBezTo>
                    <a:pt x="2251" y="14767"/>
                    <a:pt x="2060" y="14355"/>
                    <a:pt x="2060" y="14355"/>
                  </a:cubicBezTo>
                  <a:cubicBezTo>
                    <a:pt x="2060" y="14355"/>
                    <a:pt x="2124" y="13341"/>
                    <a:pt x="1934" y="13024"/>
                  </a:cubicBezTo>
                  <a:cubicBezTo>
                    <a:pt x="1744" y="12707"/>
                    <a:pt x="1997" y="10108"/>
                    <a:pt x="2092" y="9475"/>
                  </a:cubicBezTo>
                  <a:cubicBezTo>
                    <a:pt x="2155" y="8809"/>
                    <a:pt x="2409" y="8334"/>
                    <a:pt x="2567" y="7732"/>
                  </a:cubicBezTo>
                  <a:cubicBezTo>
                    <a:pt x="2726" y="7130"/>
                    <a:pt x="4500" y="1426"/>
                    <a:pt x="4532" y="602"/>
                  </a:cubicBezTo>
                  <a:cubicBezTo>
                    <a:pt x="4532" y="380"/>
                    <a:pt x="4595" y="190"/>
                    <a:pt x="4659" y="0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92;p45">
              <a:extLst>
                <a:ext uri="{FF2B5EF4-FFF2-40B4-BE49-F238E27FC236}">
                  <a16:creationId xmlns:a16="http://schemas.microsoft.com/office/drawing/2014/main" id="{DF4B4581-24B0-7046-7126-6974979A2372}"/>
                </a:ext>
              </a:extLst>
            </p:cNvPr>
            <p:cNvSpPr/>
            <p:nvPr/>
          </p:nvSpPr>
          <p:spPr>
            <a:xfrm>
              <a:off x="5014399" y="3925651"/>
              <a:ext cx="184240" cy="107726"/>
            </a:xfrm>
            <a:custGeom>
              <a:avLst/>
              <a:gdLst/>
              <a:ahLst/>
              <a:cxnLst/>
              <a:rect l="l" t="t" r="r" b="b"/>
              <a:pathLst>
                <a:path w="2916" h="1705" extrusionOk="0">
                  <a:moveTo>
                    <a:pt x="2441" y="1"/>
                  </a:moveTo>
                  <a:cubicBezTo>
                    <a:pt x="1775" y="33"/>
                    <a:pt x="1078" y="33"/>
                    <a:pt x="413" y="33"/>
                  </a:cubicBezTo>
                  <a:cubicBezTo>
                    <a:pt x="286" y="413"/>
                    <a:pt x="1" y="952"/>
                    <a:pt x="223" y="1205"/>
                  </a:cubicBezTo>
                  <a:cubicBezTo>
                    <a:pt x="499" y="1574"/>
                    <a:pt x="1105" y="1704"/>
                    <a:pt x="1666" y="1704"/>
                  </a:cubicBezTo>
                  <a:cubicBezTo>
                    <a:pt x="2260" y="1704"/>
                    <a:pt x="2804" y="1558"/>
                    <a:pt x="2853" y="1395"/>
                  </a:cubicBezTo>
                  <a:cubicBezTo>
                    <a:pt x="2916" y="1205"/>
                    <a:pt x="2662" y="571"/>
                    <a:pt x="24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93;p45">
              <a:extLst>
                <a:ext uri="{FF2B5EF4-FFF2-40B4-BE49-F238E27FC236}">
                  <a16:creationId xmlns:a16="http://schemas.microsoft.com/office/drawing/2014/main" id="{2E1F0049-D9FB-9124-C509-E38219737372}"/>
                </a:ext>
              </a:extLst>
            </p:cNvPr>
            <p:cNvSpPr/>
            <p:nvPr/>
          </p:nvSpPr>
          <p:spPr>
            <a:xfrm>
              <a:off x="3929321" y="3803521"/>
              <a:ext cx="162189" cy="110885"/>
            </a:xfrm>
            <a:custGeom>
              <a:avLst/>
              <a:gdLst/>
              <a:ahLst/>
              <a:cxnLst/>
              <a:rect l="l" t="t" r="r" b="b"/>
              <a:pathLst>
                <a:path w="2567" h="1755" extrusionOk="0">
                  <a:moveTo>
                    <a:pt x="1870" y="1"/>
                  </a:moveTo>
                  <a:cubicBezTo>
                    <a:pt x="1331" y="33"/>
                    <a:pt x="666" y="350"/>
                    <a:pt x="63" y="476"/>
                  </a:cubicBezTo>
                  <a:cubicBezTo>
                    <a:pt x="32" y="761"/>
                    <a:pt x="0" y="1142"/>
                    <a:pt x="0" y="1364"/>
                  </a:cubicBezTo>
                  <a:cubicBezTo>
                    <a:pt x="0" y="1603"/>
                    <a:pt x="919" y="1755"/>
                    <a:pt x="1638" y="1755"/>
                  </a:cubicBezTo>
                  <a:cubicBezTo>
                    <a:pt x="2060" y="1755"/>
                    <a:pt x="2413" y="1702"/>
                    <a:pt x="2472" y="1585"/>
                  </a:cubicBezTo>
                  <a:cubicBezTo>
                    <a:pt x="2567" y="1332"/>
                    <a:pt x="2060" y="540"/>
                    <a:pt x="187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94;p45">
              <a:extLst>
                <a:ext uri="{FF2B5EF4-FFF2-40B4-BE49-F238E27FC236}">
                  <a16:creationId xmlns:a16="http://schemas.microsoft.com/office/drawing/2014/main" id="{CE762C03-50DC-B39C-898C-49C8C666DDC2}"/>
                </a:ext>
              </a:extLst>
            </p:cNvPr>
            <p:cNvSpPr/>
            <p:nvPr/>
          </p:nvSpPr>
          <p:spPr>
            <a:xfrm>
              <a:off x="3917254" y="1919578"/>
              <a:ext cx="1832040" cy="1914114"/>
            </a:xfrm>
            <a:custGeom>
              <a:avLst/>
              <a:gdLst/>
              <a:ahLst/>
              <a:cxnLst/>
              <a:rect l="l" t="t" r="r" b="b"/>
              <a:pathLst>
                <a:path w="28996" h="30295" extrusionOk="0">
                  <a:moveTo>
                    <a:pt x="23750" y="1"/>
                  </a:moveTo>
                  <a:cubicBezTo>
                    <a:pt x="22271" y="1"/>
                    <a:pt x="17046" y="4282"/>
                    <a:pt x="16162" y="5166"/>
                  </a:cubicBezTo>
                  <a:cubicBezTo>
                    <a:pt x="15917" y="5410"/>
                    <a:pt x="15285" y="5499"/>
                    <a:pt x="14468" y="5499"/>
                  </a:cubicBezTo>
                  <a:cubicBezTo>
                    <a:pt x="12360" y="5499"/>
                    <a:pt x="9019" y="4912"/>
                    <a:pt x="7919" y="4912"/>
                  </a:cubicBezTo>
                  <a:cubicBezTo>
                    <a:pt x="7899" y="4912"/>
                    <a:pt x="7879" y="4912"/>
                    <a:pt x="7859" y="4912"/>
                  </a:cubicBezTo>
                  <a:cubicBezTo>
                    <a:pt x="6402" y="4976"/>
                    <a:pt x="4786" y="5705"/>
                    <a:pt x="2948" y="7511"/>
                  </a:cubicBezTo>
                  <a:cubicBezTo>
                    <a:pt x="1078" y="9317"/>
                    <a:pt x="1649" y="15211"/>
                    <a:pt x="1871" y="15813"/>
                  </a:cubicBezTo>
                  <a:cubicBezTo>
                    <a:pt x="2092" y="16415"/>
                    <a:pt x="1" y="21390"/>
                    <a:pt x="96" y="21960"/>
                  </a:cubicBezTo>
                  <a:cubicBezTo>
                    <a:pt x="191" y="22499"/>
                    <a:pt x="64" y="26777"/>
                    <a:pt x="191" y="27696"/>
                  </a:cubicBezTo>
                  <a:cubicBezTo>
                    <a:pt x="350" y="28615"/>
                    <a:pt x="96" y="29660"/>
                    <a:pt x="191" y="29819"/>
                  </a:cubicBezTo>
                  <a:cubicBezTo>
                    <a:pt x="223" y="29914"/>
                    <a:pt x="254" y="30072"/>
                    <a:pt x="254" y="30294"/>
                  </a:cubicBezTo>
                  <a:cubicBezTo>
                    <a:pt x="857" y="30168"/>
                    <a:pt x="1522" y="29851"/>
                    <a:pt x="2061" y="29819"/>
                  </a:cubicBezTo>
                  <a:cubicBezTo>
                    <a:pt x="1997" y="29660"/>
                    <a:pt x="1966" y="29502"/>
                    <a:pt x="1966" y="29407"/>
                  </a:cubicBezTo>
                  <a:cubicBezTo>
                    <a:pt x="1997" y="28963"/>
                    <a:pt x="1839" y="28488"/>
                    <a:pt x="1680" y="28203"/>
                  </a:cubicBezTo>
                  <a:cubicBezTo>
                    <a:pt x="1554" y="27918"/>
                    <a:pt x="1744" y="24686"/>
                    <a:pt x="1966" y="24083"/>
                  </a:cubicBezTo>
                  <a:cubicBezTo>
                    <a:pt x="2187" y="23481"/>
                    <a:pt x="2980" y="21517"/>
                    <a:pt x="3043" y="21010"/>
                  </a:cubicBezTo>
                  <a:cubicBezTo>
                    <a:pt x="3071" y="20556"/>
                    <a:pt x="5338" y="15498"/>
                    <a:pt x="6493" y="15498"/>
                  </a:cubicBezTo>
                  <a:cubicBezTo>
                    <a:pt x="6627" y="15498"/>
                    <a:pt x="6746" y="15566"/>
                    <a:pt x="6845" y="15718"/>
                  </a:cubicBezTo>
                  <a:cubicBezTo>
                    <a:pt x="8398" y="18221"/>
                    <a:pt x="11599" y="18190"/>
                    <a:pt x="12454" y="18380"/>
                  </a:cubicBezTo>
                  <a:cubicBezTo>
                    <a:pt x="12512" y="18393"/>
                    <a:pt x="12603" y="18399"/>
                    <a:pt x="12723" y="18399"/>
                  </a:cubicBezTo>
                  <a:cubicBezTo>
                    <a:pt x="14310" y="18399"/>
                    <a:pt x="20929" y="17292"/>
                    <a:pt x="21960" y="16732"/>
                  </a:cubicBezTo>
                  <a:cubicBezTo>
                    <a:pt x="22246" y="16162"/>
                    <a:pt x="22879" y="15623"/>
                    <a:pt x="22974" y="14989"/>
                  </a:cubicBezTo>
                  <a:cubicBezTo>
                    <a:pt x="23101" y="14165"/>
                    <a:pt x="22594" y="10204"/>
                    <a:pt x="22594" y="10204"/>
                  </a:cubicBezTo>
                  <a:cubicBezTo>
                    <a:pt x="22594" y="10204"/>
                    <a:pt x="22974" y="8905"/>
                    <a:pt x="23101" y="8652"/>
                  </a:cubicBezTo>
                  <a:cubicBezTo>
                    <a:pt x="23142" y="8579"/>
                    <a:pt x="23226" y="8547"/>
                    <a:pt x="23337" y="8547"/>
                  </a:cubicBezTo>
                  <a:cubicBezTo>
                    <a:pt x="23659" y="8547"/>
                    <a:pt x="24205" y="8812"/>
                    <a:pt x="24559" y="9095"/>
                  </a:cubicBezTo>
                  <a:cubicBezTo>
                    <a:pt x="25002" y="9476"/>
                    <a:pt x="25763" y="10870"/>
                    <a:pt x="25795" y="11313"/>
                  </a:cubicBezTo>
                  <a:cubicBezTo>
                    <a:pt x="25855" y="11767"/>
                    <a:pt x="26957" y="12395"/>
                    <a:pt x="27414" y="12395"/>
                  </a:cubicBezTo>
                  <a:cubicBezTo>
                    <a:pt x="27436" y="12395"/>
                    <a:pt x="27456" y="12394"/>
                    <a:pt x="27474" y="12391"/>
                  </a:cubicBezTo>
                  <a:cubicBezTo>
                    <a:pt x="28995" y="12169"/>
                    <a:pt x="28837" y="9856"/>
                    <a:pt x="28520" y="9317"/>
                  </a:cubicBezTo>
                  <a:cubicBezTo>
                    <a:pt x="28203" y="8810"/>
                    <a:pt x="27854" y="7511"/>
                    <a:pt x="27759" y="6465"/>
                  </a:cubicBezTo>
                  <a:cubicBezTo>
                    <a:pt x="27664" y="5388"/>
                    <a:pt x="27664" y="3803"/>
                    <a:pt x="27474" y="3360"/>
                  </a:cubicBezTo>
                  <a:cubicBezTo>
                    <a:pt x="27284" y="2884"/>
                    <a:pt x="26777" y="1490"/>
                    <a:pt x="26492" y="952"/>
                  </a:cubicBezTo>
                  <a:cubicBezTo>
                    <a:pt x="26207" y="381"/>
                    <a:pt x="25193" y="64"/>
                    <a:pt x="23767" y="1"/>
                  </a:cubicBezTo>
                  <a:cubicBezTo>
                    <a:pt x="23761" y="1"/>
                    <a:pt x="23756" y="1"/>
                    <a:pt x="23750" y="1"/>
                  </a:cubicBez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95;p45">
              <a:extLst>
                <a:ext uri="{FF2B5EF4-FFF2-40B4-BE49-F238E27FC236}">
                  <a16:creationId xmlns:a16="http://schemas.microsoft.com/office/drawing/2014/main" id="{CE4346C3-ECF4-C142-C3C5-78472A030AA2}"/>
                </a:ext>
              </a:extLst>
            </p:cNvPr>
            <p:cNvSpPr/>
            <p:nvPr/>
          </p:nvSpPr>
          <p:spPr>
            <a:xfrm>
              <a:off x="4774183" y="3785514"/>
              <a:ext cx="132178" cy="178427"/>
            </a:xfrm>
            <a:custGeom>
              <a:avLst/>
              <a:gdLst/>
              <a:ahLst/>
              <a:cxnLst/>
              <a:rect l="l" t="t" r="r" b="b"/>
              <a:pathLst>
                <a:path w="2092" h="2824" extrusionOk="0">
                  <a:moveTo>
                    <a:pt x="729" y="1"/>
                  </a:moveTo>
                  <a:cubicBezTo>
                    <a:pt x="444" y="254"/>
                    <a:pt x="64" y="476"/>
                    <a:pt x="32" y="793"/>
                  </a:cubicBezTo>
                  <a:cubicBezTo>
                    <a:pt x="0" y="1268"/>
                    <a:pt x="190" y="2663"/>
                    <a:pt x="856" y="2821"/>
                  </a:cubicBezTo>
                  <a:cubicBezTo>
                    <a:pt x="864" y="2823"/>
                    <a:pt x="872" y="2824"/>
                    <a:pt x="881" y="2824"/>
                  </a:cubicBezTo>
                  <a:cubicBezTo>
                    <a:pt x="1170" y="2824"/>
                    <a:pt x="1661" y="1793"/>
                    <a:pt x="2092" y="1300"/>
                  </a:cubicBezTo>
                  <a:cubicBezTo>
                    <a:pt x="1616" y="983"/>
                    <a:pt x="1141" y="476"/>
                    <a:pt x="7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96;p45">
              <a:extLst>
                <a:ext uri="{FF2B5EF4-FFF2-40B4-BE49-F238E27FC236}">
                  <a16:creationId xmlns:a16="http://schemas.microsoft.com/office/drawing/2014/main" id="{100A9A6C-A070-4CA1-729E-844A089BB25F}"/>
                </a:ext>
              </a:extLst>
            </p:cNvPr>
            <p:cNvSpPr/>
            <p:nvPr/>
          </p:nvSpPr>
          <p:spPr>
            <a:xfrm>
              <a:off x="4147550" y="2185887"/>
              <a:ext cx="858903" cy="636816"/>
            </a:xfrm>
            <a:custGeom>
              <a:avLst/>
              <a:gdLst/>
              <a:ahLst/>
              <a:cxnLst/>
              <a:rect l="l" t="t" r="r" b="b"/>
              <a:pathLst>
                <a:path w="13594" h="10079" extrusionOk="0">
                  <a:moveTo>
                    <a:pt x="13594" y="0"/>
                  </a:moveTo>
                  <a:cubicBezTo>
                    <a:pt x="13594" y="0"/>
                    <a:pt x="4405" y="666"/>
                    <a:pt x="3296" y="761"/>
                  </a:cubicBezTo>
                  <a:cubicBezTo>
                    <a:pt x="2218" y="888"/>
                    <a:pt x="0" y="3549"/>
                    <a:pt x="95" y="8271"/>
                  </a:cubicBezTo>
                  <a:cubicBezTo>
                    <a:pt x="95" y="8784"/>
                    <a:pt x="8075" y="10079"/>
                    <a:pt x="10360" y="10079"/>
                  </a:cubicBezTo>
                  <a:cubicBezTo>
                    <a:pt x="10758" y="10079"/>
                    <a:pt x="10983" y="10039"/>
                    <a:pt x="10964" y="9950"/>
                  </a:cubicBezTo>
                  <a:cubicBezTo>
                    <a:pt x="10172" y="5958"/>
                    <a:pt x="13594" y="0"/>
                    <a:pt x="13594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7;p45">
              <a:extLst>
                <a:ext uri="{FF2B5EF4-FFF2-40B4-BE49-F238E27FC236}">
                  <a16:creationId xmlns:a16="http://schemas.microsoft.com/office/drawing/2014/main" id="{86EDC071-C9DC-1FA2-33DA-1D347F8B6B15}"/>
                </a:ext>
              </a:extLst>
            </p:cNvPr>
            <p:cNvSpPr/>
            <p:nvPr/>
          </p:nvSpPr>
          <p:spPr>
            <a:xfrm>
              <a:off x="4814177" y="2742452"/>
              <a:ext cx="320398" cy="1125217"/>
            </a:xfrm>
            <a:custGeom>
              <a:avLst/>
              <a:gdLst/>
              <a:ahLst/>
              <a:cxnLst/>
              <a:rect l="l" t="t" r="r" b="b"/>
              <a:pathLst>
                <a:path w="5071" h="17809" extrusionOk="0">
                  <a:moveTo>
                    <a:pt x="1649" y="1"/>
                  </a:moveTo>
                  <a:cubicBezTo>
                    <a:pt x="1649" y="1"/>
                    <a:pt x="1" y="3708"/>
                    <a:pt x="33" y="4120"/>
                  </a:cubicBezTo>
                  <a:cubicBezTo>
                    <a:pt x="64" y="4500"/>
                    <a:pt x="2599" y="9190"/>
                    <a:pt x="2504" y="9507"/>
                  </a:cubicBezTo>
                  <a:cubicBezTo>
                    <a:pt x="2441" y="9792"/>
                    <a:pt x="2758" y="10869"/>
                    <a:pt x="2726" y="11376"/>
                  </a:cubicBezTo>
                  <a:cubicBezTo>
                    <a:pt x="2663" y="11883"/>
                    <a:pt x="1490" y="13658"/>
                    <a:pt x="1395" y="14133"/>
                  </a:cubicBezTo>
                  <a:cubicBezTo>
                    <a:pt x="1268" y="14577"/>
                    <a:pt x="1237" y="15147"/>
                    <a:pt x="1015" y="15337"/>
                  </a:cubicBezTo>
                  <a:cubicBezTo>
                    <a:pt x="825" y="15527"/>
                    <a:pt x="540" y="15686"/>
                    <a:pt x="413" y="16129"/>
                  </a:cubicBezTo>
                  <a:cubicBezTo>
                    <a:pt x="350" y="16256"/>
                    <a:pt x="223" y="16383"/>
                    <a:pt x="96" y="16510"/>
                  </a:cubicBezTo>
                  <a:cubicBezTo>
                    <a:pt x="508" y="16985"/>
                    <a:pt x="983" y="17492"/>
                    <a:pt x="1459" y="17809"/>
                  </a:cubicBezTo>
                  <a:cubicBezTo>
                    <a:pt x="1554" y="17714"/>
                    <a:pt x="1649" y="17619"/>
                    <a:pt x="1744" y="17587"/>
                  </a:cubicBezTo>
                  <a:cubicBezTo>
                    <a:pt x="2061" y="17460"/>
                    <a:pt x="2061" y="16795"/>
                    <a:pt x="2631" y="15813"/>
                  </a:cubicBezTo>
                  <a:cubicBezTo>
                    <a:pt x="3011" y="15179"/>
                    <a:pt x="3899" y="11978"/>
                    <a:pt x="4215" y="11693"/>
                  </a:cubicBezTo>
                  <a:cubicBezTo>
                    <a:pt x="4501" y="11440"/>
                    <a:pt x="5039" y="10521"/>
                    <a:pt x="4532" y="7764"/>
                  </a:cubicBezTo>
                  <a:cubicBezTo>
                    <a:pt x="4025" y="5007"/>
                    <a:pt x="3518" y="3486"/>
                    <a:pt x="3835" y="3106"/>
                  </a:cubicBezTo>
                  <a:cubicBezTo>
                    <a:pt x="4152" y="2726"/>
                    <a:pt x="5071" y="1553"/>
                    <a:pt x="5071" y="1553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98;p45">
              <a:extLst>
                <a:ext uri="{FF2B5EF4-FFF2-40B4-BE49-F238E27FC236}">
                  <a16:creationId xmlns:a16="http://schemas.microsoft.com/office/drawing/2014/main" id="{61C919A8-5593-58CC-8E56-7E9EE9D9AAEB}"/>
                </a:ext>
              </a:extLst>
            </p:cNvPr>
            <p:cNvSpPr/>
            <p:nvPr/>
          </p:nvSpPr>
          <p:spPr>
            <a:xfrm>
              <a:off x="4189565" y="2201872"/>
              <a:ext cx="796921" cy="577109"/>
            </a:xfrm>
            <a:custGeom>
              <a:avLst/>
              <a:gdLst/>
              <a:ahLst/>
              <a:cxnLst/>
              <a:rect l="l" t="t" r="r" b="b"/>
              <a:pathLst>
                <a:path w="12613" h="9134" extrusionOk="0">
                  <a:moveTo>
                    <a:pt x="12612" y="1"/>
                  </a:moveTo>
                  <a:cubicBezTo>
                    <a:pt x="12612" y="1"/>
                    <a:pt x="4342" y="349"/>
                    <a:pt x="3359" y="476"/>
                  </a:cubicBezTo>
                  <a:cubicBezTo>
                    <a:pt x="2377" y="571"/>
                    <a:pt x="0" y="3962"/>
                    <a:pt x="191" y="7321"/>
                  </a:cubicBezTo>
                  <a:cubicBezTo>
                    <a:pt x="218" y="7761"/>
                    <a:pt x="7419" y="9134"/>
                    <a:pt x="9247" y="9134"/>
                  </a:cubicBezTo>
                  <a:cubicBezTo>
                    <a:pt x="9524" y="9134"/>
                    <a:pt x="9678" y="9103"/>
                    <a:pt x="9665" y="9032"/>
                  </a:cubicBezTo>
                  <a:cubicBezTo>
                    <a:pt x="9095" y="4786"/>
                    <a:pt x="12612" y="1"/>
                    <a:pt x="12612" y="1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99;p45">
              <a:extLst>
                <a:ext uri="{FF2B5EF4-FFF2-40B4-BE49-F238E27FC236}">
                  <a16:creationId xmlns:a16="http://schemas.microsoft.com/office/drawing/2014/main" id="{8BD8A4D6-BB03-E94D-46EF-D79A32E9BE3C}"/>
                </a:ext>
              </a:extLst>
            </p:cNvPr>
            <p:cNvSpPr/>
            <p:nvPr/>
          </p:nvSpPr>
          <p:spPr>
            <a:xfrm>
              <a:off x="4450947" y="2041960"/>
              <a:ext cx="593600" cy="304350"/>
            </a:xfrm>
            <a:custGeom>
              <a:avLst/>
              <a:gdLst/>
              <a:ahLst/>
              <a:cxnLst/>
              <a:rect l="l" t="t" r="r" b="b"/>
              <a:pathLst>
                <a:path w="9395" h="4817" extrusionOk="0">
                  <a:moveTo>
                    <a:pt x="8130" y="0"/>
                  </a:moveTo>
                  <a:cubicBezTo>
                    <a:pt x="8042" y="0"/>
                    <a:pt x="7946" y="9"/>
                    <a:pt x="7841" y="29"/>
                  </a:cubicBezTo>
                  <a:cubicBezTo>
                    <a:pt x="7334" y="124"/>
                    <a:pt x="5338" y="2057"/>
                    <a:pt x="4768" y="2057"/>
                  </a:cubicBezTo>
                  <a:cubicBezTo>
                    <a:pt x="4588" y="2067"/>
                    <a:pt x="4289" y="2071"/>
                    <a:pt x="3970" y="2071"/>
                  </a:cubicBezTo>
                  <a:cubicBezTo>
                    <a:pt x="3331" y="2071"/>
                    <a:pt x="2613" y="2057"/>
                    <a:pt x="2613" y="2057"/>
                  </a:cubicBezTo>
                  <a:cubicBezTo>
                    <a:pt x="2489" y="2032"/>
                    <a:pt x="2339" y="2019"/>
                    <a:pt x="2175" y="2019"/>
                  </a:cubicBezTo>
                  <a:cubicBezTo>
                    <a:pt x="1290" y="2019"/>
                    <a:pt x="1" y="2380"/>
                    <a:pt x="268" y="3102"/>
                  </a:cubicBezTo>
                  <a:cubicBezTo>
                    <a:pt x="605" y="3959"/>
                    <a:pt x="1770" y="4817"/>
                    <a:pt x="2905" y="4817"/>
                  </a:cubicBezTo>
                  <a:cubicBezTo>
                    <a:pt x="2945" y="4817"/>
                    <a:pt x="2985" y="4816"/>
                    <a:pt x="3025" y="4813"/>
                  </a:cubicBezTo>
                  <a:cubicBezTo>
                    <a:pt x="4166" y="4750"/>
                    <a:pt x="6035" y="2183"/>
                    <a:pt x="6669" y="1676"/>
                  </a:cubicBezTo>
                  <a:cubicBezTo>
                    <a:pt x="7113" y="1338"/>
                    <a:pt x="7373" y="1226"/>
                    <a:pt x="7629" y="1226"/>
                  </a:cubicBezTo>
                  <a:cubicBezTo>
                    <a:pt x="7757" y="1226"/>
                    <a:pt x="7884" y="1254"/>
                    <a:pt x="8031" y="1296"/>
                  </a:cubicBezTo>
                  <a:cubicBezTo>
                    <a:pt x="8443" y="1454"/>
                    <a:pt x="8855" y="2310"/>
                    <a:pt x="8855" y="2310"/>
                  </a:cubicBezTo>
                  <a:lnTo>
                    <a:pt x="9394" y="1898"/>
                  </a:lnTo>
                  <a:cubicBezTo>
                    <a:pt x="9394" y="1898"/>
                    <a:pt x="9362" y="1264"/>
                    <a:pt x="9172" y="852"/>
                  </a:cubicBezTo>
                  <a:cubicBezTo>
                    <a:pt x="9005" y="463"/>
                    <a:pt x="8765" y="0"/>
                    <a:pt x="8130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00;p45">
              <a:extLst>
                <a:ext uri="{FF2B5EF4-FFF2-40B4-BE49-F238E27FC236}">
                  <a16:creationId xmlns:a16="http://schemas.microsoft.com/office/drawing/2014/main" id="{BACB0CB3-1E28-9AD5-BC61-F56924326662}"/>
                </a:ext>
              </a:extLst>
            </p:cNvPr>
            <p:cNvSpPr/>
            <p:nvPr/>
          </p:nvSpPr>
          <p:spPr>
            <a:xfrm>
              <a:off x="4353711" y="2076583"/>
              <a:ext cx="690837" cy="763055"/>
            </a:xfrm>
            <a:custGeom>
              <a:avLst/>
              <a:gdLst/>
              <a:ahLst/>
              <a:cxnLst/>
              <a:rect l="l" t="t" r="r" b="b"/>
              <a:pathLst>
                <a:path w="10934" h="12077" extrusionOk="0">
                  <a:moveTo>
                    <a:pt x="9742" y="0"/>
                  </a:moveTo>
                  <a:cubicBezTo>
                    <a:pt x="9630" y="0"/>
                    <a:pt x="9510" y="26"/>
                    <a:pt x="9380" y="83"/>
                  </a:cubicBezTo>
                  <a:cubicBezTo>
                    <a:pt x="8842" y="336"/>
                    <a:pt x="5610" y="3632"/>
                    <a:pt x="4881" y="3632"/>
                  </a:cubicBezTo>
                  <a:cubicBezTo>
                    <a:pt x="4152" y="3632"/>
                    <a:pt x="2061" y="2998"/>
                    <a:pt x="2061" y="2998"/>
                  </a:cubicBezTo>
                  <a:lnTo>
                    <a:pt x="2061" y="2998"/>
                  </a:lnTo>
                  <a:cubicBezTo>
                    <a:pt x="2061" y="2998"/>
                    <a:pt x="2536" y="4709"/>
                    <a:pt x="1775" y="5121"/>
                  </a:cubicBezTo>
                  <a:cubicBezTo>
                    <a:pt x="1047" y="5533"/>
                    <a:pt x="1" y="6293"/>
                    <a:pt x="413" y="6800"/>
                  </a:cubicBezTo>
                  <a:cubicBezTo>
                    <a:pt x="856" y="7307"/>
                    <a:pt x="2504" y="7054"/>
                    <a:pt x="2568" y="7941"/>
                  </a:cubicBezTo>
                  <a:cubicBezTo>
                    <a:pt x="2599" y="8828"/>
                    <a:pt x="1458" y="11300"/>
                    <a:pt x="2187" y="11902"/>
                  </a:cubicBezTo>
                  <a:cubicBezTo>
                    <a:pt x="2342" y="12025"/>
                    <a:pt x="2521" y="12076"/>
                    <a:pt x="2709" y="12076"/>
                  </a:cubicBezTo>
                  <a:cubicBezTo>
                    <a:pt x="3445" y="12076"/>
                    <a:pt x="4330" y="11285"/>
                    <a:pt x="4532" y="10856"/>
                  </a:cubicBezTo>
                  <a:cubicBezTo>
                    <a:pt x="4754" y="10349"/>
                    <a:pt x="5166" y="7624"/>
                    <a:pt x="5863" y="7307"/>
                  </a:cubicBezTo>
                  <a:cubicBezTo>
                    <a:pt x="6560" y="6959"/>
                    <a:pt x="7352" y="6610"/>
                    <a:pt x="7606" y="6103"/>
                  </a:cubicBezTo>
                  <a:cubicBezTo>
                    <a:pt x="7891" y="5596"/>
                    <a:pt x="9190" y="3315"/>
                    <a:pt x="9444" y="2871"/>
                  </a:cubicBezTo>
                  <a:cubicBezTo>
                    <a:pt x="9729" y="2427"/>
                    <a:pt x="10933" y="1350"/>
                    <a:pt x="10933" y="1350"/>
                  </a:cubicBezTo>
                  <a:cubicBezTo>
                    <a:pt x="10933" y="1350"/>
                    <a:pt x="10565" y="0"/>
                    <a:pt x="974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01;p45">
              <a:extLst>
                <a:ext uri="{FF2B5EF4-FFF2-40B4-BE49-F238E27FC236}">
                  <a16:creationId xmlns:a16="http://schemas.microsoft.com/office/drawing/2014/main" id="{F045C525-87AA-6683-4235-EA2432692E94}"/>
                </a:ext>
              </a:extLst>
            </p:cNvPr>
            <p:cNvSpPr/>
            <p:nvPr/>
          </p:nvSpPr>
          <p:spPr>
            <a:xfrm>
              <a:off x="5520924" y="2486188"/>
              <a:ext cx="198267" cy="108168"/>
            </a:xfrm>
            <a:custGeom>
              <a:avLst/>
              <a:gdLst/>
              <a:ahLst/>
              <a:cxnLst/>
              <a:rect l="l" t="t" r="r" b="b"/>
              <a:pathLst>
                <a:path w="3138" h="1712" extrusionOk="0">
                  <a:moveTo>
                    <a:pt x="2948" y="1"/>
                  </a:moveTo>
                  <a:cubicBezTo>
                    <a:pt x="2948" y="1"/>
                    <a:pt x="1046" y="444"/>
                    <a:pt x="825" y="539"/>
                  </a:cubicBezTo>
                  <a:cubicBezTo>
                    <a:pt x="634" y="634"/>
                    <a:pt x="1" y="1331"/>
                    <a:pt x="1" y="1331"/>
                  </a:cubicBezTo>
                  <a:lnTo>
                    <a:pt x="191" y="1712"/>
                  </a:lnTo>
                  <a:cubicBezTo>
                    <a:pt x="191" y="1712"/>
                    <a:pt x="793" y="1015"/>
                    <a:pt x="1015" y="919"/>
                  </a:cubicBezTo>
                  <a:cubicBezTo>
                    <a:pt x="1205" y="793"/>
                    <a:pt x="3138" y="349"/>
                    <a:pt x="3138" y="349"/>
                  </a:cubicBezTo>
                  <a:lnTo>
                    <a:pt x="2948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02;p45">
              <a:extLst>
                <a:ext uri="{FF2B5EF4-FFF2-40B4-BE49-F238E27FC236}">
                  <a16:creationId xmlns:a16="http://schemas.microsoft.com/office/drawing/2014/main" id="{E0396BA4-0300-EEFF-5A57-6B85DE6CF175}"/>
                </a:ext>
              </a:extLst>
            </p:cNvPr>
            <p:cNvSpPr/>
            <p:nvPr/>
          </p:nvSpPr>
          <p:spPr>
            <a:xfrm>
              <a:off x="5268704" y="1951611"/>
              <a:ext cx="126175" cy="514621"/>
            </a:xfrm>
            <a:custGeom>
              <a:avLst/>
              <a:gdLst/>
              <a:ahLst/>
              <a:cxnLst/>
              <a:rect l="l" t="t" r="r" b="b"/>
              <a:pathLst>
                <a:path w="1997" h="8145" extrusionOk="0">
                  <a:moveTo>
                    <a:pt x="1014" y="1"/>
                  </a:moveTo>
                  <a:lnTo>
                    <a:pt x="602" y="223"/>
                  </a:lnTo>
                  <a:cubicBezTo>
                    <a:pt x="602" y="223"/>
                    <a:pt x="0" y="3043"/>
                    <a:pt x="412" y="5103"/>
                  </a:cubicBezTo>
                  <a:cubicBezTo>
                    <a:pt x="634" y="6243"/>
                    <a:pt x="1711" y="8145"/>
                    <a:pt x="1711" y="8145"/>
                  </a:cubicBezTo>
                  <a:lnTo>
                    <a:pt x="1996" y="8050"/>
                  </a:lnTo>
                  <a:cubicBezTo>
                    <a:pt x="1996" y="8050"/>
                    <a:pt x="1363" y="6877"/>
                    <a:pt x="919" y="5134"/>
                  </a:cubicBezTo>
                  <a:cubicBezTo>
                    <a:pt x="444" y="3360"/>
                    <a:pt x="1014" y="1"/>
                    <a:pt x="101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03;p45">
              <a:extLst>
                <a:ext uri="{FF2B5EF4-FFF2-40B4-BE49-F238E27FC236}">
                  <a16:creationId xmlns:a16="http://schemas.microsoft.com/office/drawing/2014/main" id="{99348C60-4230-785C-18BF-CCFE5C57CA2A}"/>
                </a:ext>
              </a:extLst>
            </p:cNvPr>
            <p:cNvSpPr/>
            <p:nvPr/>
          </p:nvSpPr>
          <p:spPr>
            <a:xfrm>
              <a:off x="5314700" y="2201872"/>
              <a:ext cx="258353" cy="342449"/>
            </a:xfrm>
            <a:custGeom>
              <a:avLst/>
              <a:gdLst/>
              <a:ahLst/>
              <a:cxnLst/>
              <a:rect l="l" t="t" r="r" b="b"/>
              <a:pathLst>
                <a:path w="4089" h="5420" extrusionOk="0">
                  <a:moveTo>
                    <a:pt x="1" y="1"/>
                  </a:moveTo>
                  <a:lnTo>
                    <a:pt x="1" y="825"/>
                  </a:lnTo>
                  <a:cubicBezTo>
                    <a:pt x="1" y="825"/>
                    <a:pt x="825" y="2124"/>
                    <a:pt x="1649" y="3043"/>
                  </a:cubicBezTo>
                  <a:cubicBezTo>
                    <a:pt x="2504" y="3994"/>
                    <a:pt x="3962" y="5419"/>
                    <a:pt x="3962" y="5419"/>
                  </a:cubicBezTo>
                  <a:lnTo>
                    <a:pt x="4089" y="5229"/>
                  </a:lnTo>
                  <a:cubicBezTo>
                    <a:pt x="4089" y="5229"/>
                    <a:pt x="2853" y="3867"/>
                    <a:pt x="1617" y="2473"/>
                  </a:cubicBezTo>
                  <a:cubicBezTo>
                    <a:pt x="698" y="142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04;p45">
              <a:extLst>
                <a:ext uri="{FF2B5EF4-FFF2-40B4-BE49-F238E27FC236}">
                  <a16:creationId xmlns:a16="http://schemas.microsoft.com/office/drawing/2014/main" id="{E15A4A7B-C953-7F11-E965-291E329B4F02}"/>
                </a:ext>
              </a:extLst>
            </p:cNvPr>
            <p:cNvSpPr/>
            <p:nvPr/>
          </p:nvSpPr>
          <p:spPr>
            <a:xfrm>
              <a:off x="5270663" y="1820825"/>
              <a:ext cx="146204" cy="204459"/>
            </a:xfrm>
            <a:custGeom>
              <a:avLst/>
              <a:gdLst/>
              <a:ahLst/>
              <a:cxnLst/>
              <a:rect l="l" t="t" r="r" b="b"/>
              <a:pathLst>
                <a:path w="2314" h="3236" extrusionOk="0">
                  <a:moveTo>
                    <a:pt x="426" y="1"/>
                  </a:moveTo>
                  <a:cubicBezTo>
                    <a:pt x="410" y="1"/>
                    <a:pt x="395" y="4"/>
                    <a:pt x="381" y="11"/>
                  </a:cubicBezTo>
                  <a:cubicBezTo>
                    <a:pt x="223" y="106"/>
                    <a:pt x="1" y="2134"/>
                    <a:pt x="444" y="2926"/>
                  </a:cubicBezTo>
                  <a:cubicBezTo>
                    <a:pt x="581" y="3154"/>
                    <a:pt x="793" y="3235"/>
                    <a:pt x="1027" y="3235"/>
                  </a:cubicBezTo>
                  <a:cubicBezTo>
                    <a:pt x="1606" y="3235"/>
                    <a:pt x="2314" y="2736"/>
                    <a:pt x="2314" y="2736"/>
                  </a:cubicBezTo>
                  <a:cubicBezTo>
                    <a:pt x="2314" y="2736"/>
                    <a:pt x="1268" y="1501"/>
                    <a:pt x="1110" y="994"/>
                  </a:cubicBezTo>
                  <a:cubicBezTo>
                    <a:pt x="934" y="524"/>
                    <a:pt x="622" y="1"/>
                    <a:pt x="426" y="1"/>
                  </a:cubicBez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05;p45">
              <a:extLst>
                <a:ext uri="{FF2B5EF4-FFF2-40B4-BE49-F238E27FC236}">
                  <a16:creationId xmlns:a16="http://schemas.microsoft.com/office/drawing/2014/main" id="{2F4C841E-8DAE-7DDD-7E98-4DA988B8C433}"/>
                </a:ext>
              </a:extLst>
            </p:cNvPr>
            <p:cNvSpPr/>
            <p:nvPr/>
          </p:nvSpPr>
          <p:spPr>
            <a:xfrm>
              <a:off x="5156557" y="2682367"/>
              <a:ext cx="164211" cy="334425"/>
            </a:xfrm>
            <a:custGeom>
              <a:avLst/>
              <a:gdLst/>
              <a:ahLst/>
              <a:cxnLst/>
              <a:rect l="l" t="t" r="r" b="b"/>
              <a:pathLst>
                <a:path w="2599" h="5293" extrusionOk="0">
                  <a:moveTo>
                    <a:pt x="1268" y="1"/>
                  </a:moveTo>
                  <a:cubicBezTo>
                    <a:pt x="1268" y="1"/>
                    <a:pt x="1553" y="1680"/>
                    <a:pt x="1395" y="2441"/>
                  </a:cubicBezTo>
                  <a:cubicBezTo>
                    <a:pt x="824" y="4627"/>
                    <a:pt x="1" y="5293"/>
                    <a:pt x="1" y="5293"/>
                  </a:cubicBezTo>
                  <a:lnTo>
                    <a:pt x="1300" y="4976"/>
                  </a:lnTo>
                  <a:cubicBezTo>
                    <a:pt x="1300" y="4976"/>
                    <a:pt x="2092" y="3835"/>
                    <a:pt x="2314" y="2758"/>
                  </a:cubicBezTo>
                  <a:cubicBezTo>
                    <a:pt x="2599" y="1363"/>
                    <a:pt x="2409" y="1"/>
                    <a:pt x="2409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06;p45">
              <a:extLst>
                <a:ext uri="{FF2B5EF4-FFF2-40B4-BE49-F238E27FC236}">
                  <a16:creationId xmlns:a16="http://schemas.microsoft.com/office/drawing/2014/main" id="{9545489E-35AA-6B5F-730A-61CA64F73B73}"/>
                </a:ext>
              </a:extLst>
            </p:cNvPr>
            <p:cNvSpPr/>
            <p:nvPr/>
          </p:nvSpPr>
          <p:spPr>
            <a:xfrm>
              <a:off x="4920322" y="2179885"/>
              <a:ext cx="388446" cy="548614"/>
            </a:xfrm>
            <a:custGeom>
              <a:avLst/>
              <a:gdLst/>
              <a:ahLst/>
              <a:cxnLst/>
              <a:rect l="l" t="t" r="r" b="b"/>
              <a:pathLst>
                <a:path w="6148" h="8683" extrusionOk="0">
                  <a:moveTo>
                    <a:pt x="1553" y="0"/>
                  </a:moveTo>
                  <a:lnTo>
                    <a:pt x="1109" y="507"/>
                  </a:lnTo>
                  <a:cubicBezTo>
                    <a:pt x="1109" y="507"/>
                    <a:pt x="0" y="4120"/>
                    <a:pt x="1616" y="5894"/>
                  </a:cubicBezTo>
                  <a:cubicBezTo>
                    <a:pt x="3201" y="7669"/>
                    <a:pt x="5102" y="8683"/>
                    <a:pt x="5102" y="8683"/>
                  </a:cubicBezTo>
                  <a:lnTo>
                    <a:pt x="6148" y="7954"/>
                  </a:lnTo>
                  <a:cubicBezTo>
                    <a:pt x="6148" y="7954"/>
                    <a:pt x="3771" y="7320"/>
                    <a:pt x="2282" y="5451"/>
                  </a:cubicBezTo>
                  <a:cubicBezTo>
                    <a:pt x="824" y="3613"/>
                    <a:pt x="1553" y="1"/>
                    <a:pt x="155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07;p45">
              <a:extLst>
                <a:ext uri="{FF2B5EF4-FFF2-40B4-BE49-F238E27FC236}">
                  <a16:creationId xmlns:a16="http://schemas.microsoft.com/office/drawing/2014/main" id="{CFD77A25-6E76-170A-B260-01AD4F4043CC}"/>
                </a:ext>
              </a:extLst>
            </p:cNvPr>
            <p:cNvSpPr/>
            <p:nvPr/>
          </p:nvSpPr>
          <p:spPr>
            <a:xfrm>
              <a:off x="5240651" y="2570283"/>
              <a:ext cx="116193" cy="158209"/>
            </a:xfrm>
            <a:custGeom>
              <a:avLst/>
              <a:gdLst/>
              <a:ahLst/>
              <a:cxnLst/>
              <a:rect l="l" t="t" r="r" b="b"/>
              <a:pathLst>
                <a:path w="1839" h="2504" extrusionOk="0">
                  <a:moveTo>
                    <a:pt x="1680" y="0"/>
                  </a:moveTo>
                  <a:cubicBezTo>
                    <a:pt x="1680" y="0"/>
                    <a:pt x="1521" y="507"/>
                    <a:pt x="1236" y="951"/>
                  </a:cubicBezTo>
                  <a:cubicBezTo>
                    <a:pt x="983" y="1363"/>
                    <a:pt x="0" y="2314"/>
                    <a:pt x="0" y="2314"/>
                  </a:cubicBezTo>
                  <a:lnTo>
                    <a:pt x="1078" y="2504"/>
                  </a:lnTo>
                  <a:lnTo>
                    <a:pt x="1838" y="1395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08;p45">
              <a:extLst>
                <a:ext uri="{FF2B5EF4-FFF2-40B4-BE49-F238E27FC236}">
                  <a16:creationId xmlns:a16="http://schemas.microsoft.com/office/drawing/2014/main" id="{6F17400C-61DB-80E0-A7F5-D3BED3AED135}"/>
                </a:ext>
              </a:extLst>
            </p:cNvPr>
            <p:cNvSpPr/>
            <p:nvPr/>
          </p:nvSpPr>
          <p:spPr>
            <a:xfrm>
              <a:off x="5244632" y="2672384"/>
              <a:ext cx="74176" cy="74113"/>
            </a:xfrm>
            <a:custGeom>
              <a:avLst/>
              <a:gdLst/>
              <a:ahLst/>
              <a:cxnLst/>
              <a:rect l="l" t="t" r="r" b="b"/>
              <a:pathLst>
                <a:path w="1174" h="1173" extrusionOk="0">
                  <a:moveTo>
                    <a:pt x="603" y="0"/>
                  </a:moveTo>
                  <a:cubicBezTo>
                    <a:pt x="254" y="0"/>
                    <a:pt x="1" y="254"/>
                    <a:pt x="1" y="571"/>
                  </a:cubicBezTo>
                  <a:cubicBezTo>
                    <a:pt x="1" y="919"/>
                    <a:pt x="254" y="1173"/>
                    <a:pt x="603" y="1173"/>
                  </a:cubicBezTo>
                  <a:cubicBezTo>
                    <a:pt x="920" y="1173"/>
                    <a:pt x="1173" y="919"/>
                    <a:pt x="1173" y="571"/>
                  </a:cubicBezTo>
                  <a:cubicBezTo>
                    <a:pt x="1173" y="254"/>
                    <a:pt x="920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09;p45">
              <a:extLst>
                <a:ext uri="{FF2B5EF4-FFF2-40B4-BE49-F238E27FC236}">
                  <a16:creationId xmlns:a16="http://schemas.microsoft.com/office/drawing/2014/main" id="{2CA0E91C-50AC-79B7-0A71-64DBE61127DB}"/>
                </a:ext>
              </a:extLst>
            </p:cNvPr>
            <p:cNvSpPr/>
            <p:nvPr/>
          </p:nvSpPr>
          <p:spPr>
            <a:xfrm>
              <a:off x="5306739" y="2000197"/>
              <a:ext cx="314396" cy="81632"/>
            </a:xfrm>
            <a:custGeom>
              <a:avLst/>
              <a:gdLst/>
              <a:ahLst/>
              <a:cxnLst/>
              <a:rect l="l" t="t" r="r" b="b"/>
              <a:pathLst>
                <a:path w="4976" h="1292" extrusionOk="0">
                  <a:moveTo>
                    <a:pt x="2351" y="0"/>
                  </a:moveTo>
                  <a:cubicBezTo>
                    <a:pt x="2180" y="0"/>
                    <a:pt x="2043" y="7"/>
                    <a:pt x="1965" y="24"/>
                  </a:cubicBezTo>
                  <a:cubicBezTo>
                    <a:pt x="1489" y="119"/>
                    <a:pt x="63" y="721"/>
                    <a:pt x="63" y="721"/>
                  </a:cubicBezTo>
                  <a:lnTo>
                    <a:pt x="0" y="1292"/>
                  </a:lnTo>
                  <a:cubicBezTo>
                    <a:pt x="0" y="1292"/>
                    <a:pt x="1458" y="721"/>
                    <a:pt x="1996" y="594"/>
                  </a:cubicBezTo>
                  <a:cubicBezTo>
                    <a:pt x="2091" y="578"/>
                    <a:pt x="2246" y="571"/>
                    <a:pt x="2435" y="571"/>
                  </a:cubicBezTo>
                  <a:cubicBezTo>
                    <a:pt x="3320" y="571"/>
                    <a:pt x="4975" y="721"/>
                    <a:pt x="4975" y="721"/>
                  </a:cubicBezTo>
                  <a:lnTo>
                    <a:pt x="4722" y="151"/>
                  </a:lnTo>
                  <a:cubicBezTo>
                    <a:pt x="4722" y="151"/>
                    <a:pt x="3153" y="0"/>
                    <a:pt x="235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0;p45">
              <a:extLst>
                <a:ext uri="{FF2B5EF4-FFF2-40B4-BE49-F238E27FC236}">
                  <a16:creationId xmlns:a16="http://schemas.microsoft.com/office/drawing/2014/main" id="{DACD2DAF-F2EA-6409-D9B3-2D963BD53A2F}"/>
                </a:ext>
              </a:extLst>
            </p:cNvPr>
            <p:cNvSpPr/>
            <p:nvPr/>
          </p:nvSpPr>
          <p:spPr>
            <a:xfrm>
              <a:off x="4465858" y="2716422"/>
              <a:ext cx="182218" cy="318377"/>
            </a:xfrm>
            <a:custGeom>
              <a:avLst/>
              <a:gdLst/>
              <a:ahLst/>
              <a:cxnLst/>
              <a:rect l="l" t="t" r="r" b="b"/>
              <a:pathLst>
                <a:path w="2884" h="5039" extrusionOk="0">
                  <a:moveTo>
                    <a:pt x="1300" y="2916"/>
                  </a:moveTo>
                  <a:lnTo>
                    <a:pt x="2155" y="3043"/>
                  </a:lnTo>
                  <a:lnTo>
                    <a:pt x="1933" y="4500"/>
                  </a:lnTo>
                  <a:cubicBezTo>
                    <a:pt x="1902" y="4564"/>
                    <a:pt x="1807" y="4595"/>
                    <a:pt x="1743" y="4595"/>
                  </a:cubicBezTo>
                  <a:lnTo>
                    <a:pt x="888" y="4500"/>
                  </a:lnTo>
                  <a:cubicBezTo>
                    <a:pt x="729" y="4500"/>
                    <a:pt x="634" y="4342"/>
                    <a:pt x="697" y="4183"/>
                  </a:cubicBezTo>
                  <a:lnTo>
                    <a:pt x="1300" y="2916"/>
                  </a:lnTo>
                  <a:close/>
                  <a:moveTo>
                    <a:pt x="2472" y="1"/>
                  </a:moveTo>
                  <a:lnTo>
                    <a:pt x="159" y="4373"/>
                  </a:lnTo>
                  <a:cubicBezTo>
                    <a:pt x="0" y="4627"/>
                    <a:pt x="190" y="4944"/>
                    <a:pt x="476" y="4944"/>
                  </a:cubicBezTo>
                  <a:lnTo>
                    <a:pt x="1933" y="5039"/>
                  </a:lnTo>
                  <a:cubicBezTo>
                    <a:pt x="2155" y="5039"/>
                    <a:pt x="2345" y="4880"/>
                    <a:pt x="2345" y="4659"/>
                  </a:cubicBezTo>
                  <a:lnTo>
                    <a:pt x="2377" y="4532"/>
                  </a:lnTo>
                  <a:lnTo>
                    <a:pt x="2884" y="96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1;p45">
              <a:extLst>
                <a:ext uri="{FF2B5EF4-FFF2-40B4-BE49-F238E27FC236}">
                  <a16:creationId xmlns:a16="http://schemas.microsoft.com/office/drawing/2014/main" id="{BA55167A-E8FF-61BC-FB2A-B6AD8E9E3CF2}"/>
                </a:ext>
              </a:extLst>
            </p:cNvPr>
            <p:cNvSpPr/>
            <p:nvPr/>
          </p:nvSpPr>
          <p:spPr>
            <a:xfrm>
              <a:off x="5484911" y="2482524"/>
              <a:ext cx="290324" cy="219370"/>
            </a:xfrm>
            <a:custGeom>
              <a:avLst/>
              <a:gdLst/>
              <a:ahLst/>
              <a:cxnLst/>
              <a:rect l="l" t="t" r="r" b="b"/>
              <a:pathLst>
                <a:path w="4595" h="3472" extrusionOk="0">
                  <a:moveTo>
                    <a:pt x="414" y="0"/>
                  </a:moveTo>
                  <a:cubicBezTo>
                    <a:pt x="348" y="0"/>
                    <a:pt x="294" y="18"/>
                    <a:pt x="254" y="59"/>
                  </a:cubicBezTo>
                  <a:cubicBezTo>
                    <a:pt x="0" y="280"/>
                    <a:pt x="1331" y="1611"/>
                    <a:pt x="2218" y="2530"/>
                  </a:cubicBezTo>
                  <a:cubicBezTo>
                    <a:pt x="2807" y="3143"/>
                    <a:pt x="3452" y="3471"/>
                    <a:pt x="3831" y="3471"/>
                  </a:cubicBezTo>
                  <a:cubicBezTo>
                    <a:pt x="3942" y="3471"/>
                    <a:pt x="4031" y="3443"/>
                    <a:pt x="4088" y="3386"/>
                  </a:cubicBezTo>
                  <a:cubicBezTo>
                    <a:pt x="4595" y="2847"/>
                    <a:pt x="3961" y="2182"/>
                    <a:pt x="2852" y="1484"/>
                  </a:cubicBezTo>
                  <a:cubicBezTo>
                    <a:pt x="1911" y="875"/>
                    <a:pt x="873" y="0"/>
                    <a:pt x="414" y="0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2;p45">
              <a:extLst>
                <a:ext uri="{FF2B5EF4-FFF2-40B4-BE49-F238E27FC236}">
                  <a16:creationId xmlns:a16="http://schemas.microsoft.com/office/drawing/2014/main" id="{1BC6B920-0163-F4C0-1B08-A0102FBAECD0}"/>
                </a:ext>
              </a:extLst>
            </p:cNvPr>
            <p:cNvSpPr/>
            <p:nvPr/>
          </p:nvSpPr>
          <p:spPr>
            <a:xfrm>
              <a:off x="5683111" y="2407717"/>
              <a:ext cx="312374" cy="285395"/>
            </a:xfrm>
            <a:custGeom>
              <a:avLst/>
              <a:gdLst/>
              <a:ahLst/>
              <a:cxnLst/>
              <a:rect l="l" t="t" r="r" b="b"/>
              <a:pathLst>
                <a:path w="4944" h="4517" extrusionOk="0">
                  <a:moveTo>
                    <a:pt x="4098" y="1"/>
                  </a:moveTo>
                  <a:cubicBezTo>
                    <a:pt x="3506" y="1"/>
                    <a:pt x="2760" y="740"/>
                    <a:pt x="1997" y="1623"/>
                  </a:cubicBezTo>
                  <a:cubicBezTo>
                    <a:pt x="697" y="3175"/>
                    <a:pt x="0" y="3841"/>
                    <a:pt x="539" y="4348"/>
                  </a:cubicBezTo>
                  <a:cubicBezTo>
                    <a:pt x="667" y="4462"/>
                    <a:pt x="782" y="4517"/>
                    <a:pt x="901" y="4517"/>
                  </a:cubicBezTo>
                  <a:cubicBezTo>
                    <a:pt x="1342" y="4517"/>
                    <a:pt x="1835" y="3771"/>
                    <a:pt x="3232" y="2573"/>
                  </a:cubicBezTo>
                  <a:cubicBezTo>
                    <a:pt x="4246" y="1686"/>
                    <a:pt x="4944" y="577"/>
                    <a:pt x="4627" y="260"/>
                  </a:cubicBezTo>
                  <a:cubicBezTo>
                    <a:pt x="4470" y="80"/>
                    <a:pt x="4292" y="1"/>
                    <a:pt x="409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3;p45">
              <a:extLst>
                <a:ext uri="{FF2B5EF4-FFF2-40B4-BE49-F238E27FC236}">
                  <a16:creationId xmlns:a16="http://schemas.microsoft.com/office/drawing/2014/main" id="{46902B28-15B7-53A6-7859-E99C3B0A40E7}"/>
                </a:ext>
              </a:extLst>
            </p:cNvPr>
            <p:cNvSpPr/>
            <p:nvPr/>
          </p:nvSpPr>
          <p:spPr>
            <a:xfrm>
              <a:off x="5519092" y="2502110"/>
              <a:ext cx="256142" cy="200289"/>
            </a:xfrm>
            <a:custGeom>
              <a:avLst/>
              <a:gdLst/>
              <a:ahLst/>
              <a:cxnLst/>
              <a:rect l="l" t="t" r="r" b="b"/>
              <a:pathLst>
                <a:path w="4054" h="3170" extrusionOk="0">
                  <a:moveTo>
                    <a:pt x="656" y="1"/>
                  </a:moveTo>
                  <a:cubicBezTo>
                    <a:pt x="564" y="1"/>
                    <a:pt x="1" y="481"/>
                    <a:pt x="93" y="604"/>
                  </a:cubicBezTo>
                  <a:cubicBezTo>
                    <a:pt x="347" y="921"/>
                    <a:pt x="1012" y="1586"/>
                    <a:pt x="1646" y="2252"/>
                  </a:cubicBezTo>
                  <a:cubicBezTo>
                    <a:pt x="2243" y="2873"/>
                    <a:pt x="2876" y="3170"/>
                    <a:pt x="3260" y="3170"/>
                  </a:cubicBezTo>
                  <a:cubicBezTo>
                    <a:pt x="3386" y="3170"/>
                    <a:pt x="3485" y="3138"/>
                    <a:pt x="3547" y="3076"/>
                  </a:cubicBezTo>
                  <a:cubicBezTo>
                    <a:pt x="4054" y="2537"/>
                    <a:pt x="3452" y="1808"/>
                    <a:pt x="2343" y="1111"/>
                  </a:cubicBezTo>
                  <a:cubicBezTo>
                    <a:pt x="1265" y="414"/>
                    <a:pt x="980" y="192"/>
                    <a:pt x="663" y="2"/>
                  </a:cubicBezTo>
                  <a:cubicBezTo>
                    <a:pt x="662" y="1"/>
                    <a:pt x="659" y="1"/>
                    <a:pt x="65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14;p45">
              <a:extLst>
                <a:ext uri="{FF2B5EF4-FFF2-40B4-BE49-F238E27FC236}">
                  <a16:creationId xmlns:a16="http://schemas.microsoft.com/office/drawing/2014/main" id="{4F758C48-3AA1-B52D-AD82-35D3F252C488}"/>
                </a:ext>
              </a:extLst>
            </p:cNvPr>
            <p:cNvSpPr/>
            <p:nvPr/>
          </p:nvSpPr>
          <p:spPr>
            <a:xfrm>
              <a:off x="5799238" y="2396029"/>
              <a:ext cx="197635" cy="210335"/>
            </a:xfrm>
            <a:custGeom>
              <a:avLst/>
              <a:gdLst/>
              <a:ahLst/>
              <a:cxnLst/>
              <a:rect l="l" t="t" r="r" b="b"/>
              <a:pathLst>
                <a:path w="3128" h="3329" extrusionOk="0">
                  <a:moveTo>
                    <a:pt x="2139" y="0"/>
                  </a:moveTo>
                  <a:cubicBezTo>
                    <a:pt x="2123" y="0"/>
                    <a:pt x="2108" y="1"/>
                    <a:pt x="2092" y="2"/>
                  </a:cubicBezTo>
                  <a:cubicBezTo>
                    <a:pt x="919" y="97"/>
                    <a:pt x="0" y="1935"/>
                    <a:pt x="0" y="1935"/>
                  </a:cubicBezTo>
                  <a:lnTo>
                    <a:pt x="1268" y="3329"/>
                  </a:lnTo>
                  <a:cubicBezTo>
                    <a:pt x="1268" y="3329"/>
                    <a:pt x="2408" y="2346"/>
                    <a:pt x="2789" y="1428"/>
                  </a:cubicBezTo>
                  <a:cubicBezTo>
                    <a:pt x="3128" y="534"/>
                    <a:pt x="2688" y="0"/>
                    <a:pt x="2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15;p45">
              <a:extLst>
                <a:ext uri="{FF2B5EF4-FFF2-40B4-BE49-F238E27FC236}">
                  <a16:creationId xmlns:a16="http://schemas.microsoft.com/office/drawing/2014/main" id="{0960272C-430E-F7B8-F086-D4AC080212F1}"/>
                </a:ext>
              </a:extLst>
            </p:cNvPr>
            <p:cNvSpPr/>
            <p:nvPr/>
          </p:nvSpPr>
          <p:spPr>
            <a:xfrm>
              <a:off x="5434871" y="2414098"/>
              <a:ext cx="108168" cy="112212"/>
            </a:xfrm>
            <a:custGeom>
              <a:avLst/>
              <a:gdLst/>
              <a:ahLst/>
              <a:cxnLst/>
              <a:rect l="l" t="t" r="r" b="b"/>
              <a:pathLst>
                <a:path w="1712" h="1776" extrusionOk="0">
                  <a:moveTo>
                    <a:pt x="285" y="1"/>
                  </a:moveTo>
                  <a:lnTo>
                    <a:pt x="190" y="191"/>
                  </a:lnTo>
                  <a:lnTo>
                    <a:pt x="127" y="223"/>
                  </a:lnTo>
                  <a:lnTo>
                    <a:pt x="63" y="381"/>
                  </a:lnTo>
                  <a:cubicBezTo>
                    <a:pt x="63" y="381"/>
                    <a:pt x="0" y="508"/>
                    <a:pt x="0" y="571"/>
                  </a:cubicBezTo>
                  <a:cubicBezTo>
                    <a:pt x="32" y="635"/>
                    <a:pt x="63" y="888"/>
                    <a:pt x="63" y="888"/>
                  </a:cubicBezTo>
                  <a:cubicBezTo>
                    <a:pt x="95" y="920"/>
                    <a:pt x="349" y="1395"/>
                    <a:pt x="444" y="1458"/>
                  </a:cubicBezTo>
                  <a:cubicBezTo>
                    <a:pt x="570" y="1522"/>
                    <a:pt x="1331" y="1775"/>
                    <a:pt x="1331" y="1775"/>
                  </a:cubicBezTo>
                  <a:lnTo>
                    <a:pt x="1711" y="1300"/>
                  </a:lnTo>
                  <a:lnTo>
                    <a:pt x="1648" y="983"/>
                  </a:lnTo>
                  <a:cubicBezTo>
                    <a:pt x="1648" y="951"/>
                    <a:pt x="1458" y="635"/>
                    <a:pt x="1458" y="539"/>
                  </a:cubicBezTo>
                  <a:cubicBezTo>
                    <a:pt x="1458" y="413"/>
                    <a:pt x="1489" y="349"/>
                    <a:pt x="1489" y="349"/>
                  </a:cubicBezTo>
                  <a:cubicBezTo>
                    <a:pt x="1489" y="332"/>
                    <a:pt x="1435" y="297"/>
                    <a:pt x="1375" y="297"/>
                  </a:cubicBezTo>
                  <a:cubicBezTo>
                    <a:pt x="1323" y="297"/>
                    <a:pt x="1265" y="324"/>
                    <a:pt x="1236" y="413"/>
                  </a:cubicBezTo>
                  <a:cubicBezTo>
                    <a:pt x="1204" y="603"/>
                    <a:pt x="1268" y="793"/>
                    <a:pt x="1236" y="856"/>
                  </a:cubicBezTo>
                  <a:cubicBezTo>
                    <a:pt x="1234" y="859"/>
                    <a:pt x="1229" y="860"/>
                    <a:pt x="1223" y="860"/>
                  </a:cubicBezTo>
                  <a:cubicBezTo>
                    <a:pt x="1148" y="860"/>
                    <a:pt x="819" y="693"/>
                    <a:pt x="761" y="635"/>
                  </a:cubicBezTo>
                  <a:cubicBezTo>
                    <a:pt x="697" y="571"/>
                    <a:pt x="380" y="96"/>
                    <a:pt x="380" y="64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6;p45">
              <a:extLst>
                <a:ext uri="{FF2B5EF4-FFF2-40B4-BE49-F238E27FC236}">
                  <a16:creationId xmlns:a16="http://schemas.microsoft.com/office/drawing/2014/main" id="{45006CC5-DEFF-5569-A7DC-F11FF1DCB3E5}"/>
                </a:ext>
              </a:extLst>
            </p:cNvPr>
            <p:cNvSpPr/>
            <p:nvPr/>
          </p:nvSpPr>
          <p:spPr>
            <a:xfrm>
              <a:off x="5342753" y="2402094"/>
              <a:ext cx="78157" cy="118214"/>
            </a:xfrm>
            <a:custGeom>
              <a:avLst/>
              <a:gdLst/>
              <a:ahLst/>
              <a:cxnLst/>
              <a:rect l="l" t="t" r="r" b="b"/>
              <a:pathLst>
                <a:path w="1237" h="1871" extrusionOk="0">
                  <a:moveTo>
                    <a:pt x="64" y="1"/>
                  </a:moveTo>
                  <a:cubicBezTo>
                    <a:pt x="32" y="1"/>
                    <a:pt x="32" y="381"/>
                    <a:pt x="0" y="444"/>
                  </a:cubicBezTo>
                  <a:cubicBezTo>
                    <a:pt x="0" y="508"/>
                    <a:pt x="32" y="920"/>
                    <a:pt x="64" y="1015"/>
                  </a:cubicBezTo>
                  <a:cubicBezTo>
                    <a:pt x="96" y="1015"/>
                    <a:pt x="96" y="1046"/>
                    <a:pt x="191" y="1078"/>
                  </a:cubicBezTo>
                  <a:cubicBezTo>
                    <a:pt x="222" y="1110"/>
                    <a:pt x="191" y="1173"/>
                    <a:pt x="254" y="1236"/>
                  </a:cubicBezTo>
                  <a:lnTo>
                    <a:pt x="381" y="1268"/>
                  </a:lnTo>
                  <a:lnTo>
                    <a:pt x="444" y="1363"/>
                  </a:lnTo>
                  <a:lnTo>
                    <a:pt x="507" y="1395"/>
                  </a:lnTo>
                  <a:lnTo>
                    <a:pt x="603" y="1458"/>
                  </a:lnTo>
                  <a:lnTo>
                    <a:pt x="729" y="1522"/>
                  </a:lnTo>
                  <a:cubicBezTo>
                    <a:pt x="1014" y="1712"/>
                    <a:pt x="1141" y="1870"/>
                    <a:pt x="1141" y="1870"/>
                  </a:cubicBezTo>
                  <a:cubicBezTo>
                    <a:pt x="1236" y="1648"/>
                    <a:pt x="1110" y="1300"/>
                    <a:pt x="1046" y="1268"/>
                  </a:cubicBezTo>
                  <a:cubicBezTo>
                    <a:pt x="888" y="1205"/>
                    <a:pt x="1110" y="888"/>
                    <a:pt x="983" y="761"/>
                  </a:cubicBezTo>
                  <a:lnTo>
                    <a:pt x="983" y="761"/>
                  </a:lnTo>
                  <a:lnTo>
                    <a:pt x="856" y="793"/>
                  </a:lnTo>
                  <a:cubicBezTo>
                    <a:pt x="856" y="729"/>
                    <a:pt x="888" y="603"/>
                    <a:pt x="824" y="508"/>
                  </a:cubicBezTo>
                  <a:lnTo>
                    <a:pt x="666" y="539"/>
                  </a:lnTo>
                  <a:lnTo>
                    <a:pt x="666" y="318"/>
                  </a:lnTo>
                  <a:cubicBezTo>
                    <a:pt x="629" y="299"/>
                    <a:pt x="593" y="281"/>
                    <a:pt x="562" y="281"/>
                  </a:cubicBezTo>
                  <a:cubicBezTo>
                    <a:pt x="540" y="281"/>
                    <a:pt x="521" y="291"/>
                    <a:pt x="507" y="318"/>
                  </a:cubicBezTo>
                  <a:cubicBezTo>
                    <a:pt x="444" y="413"/>
                    <a:pt x="349" y="634"/>
                    <a:pt x="317" y="698"/>
                  </a:cubicBezTo>
                  <a:cubicBezTo>
                    <a:pt x="317" y="700"/>
                    <a:pt x="317" y="700"/>
                    <a:pt x="317" y="700"/>
                  </a:cubicBezTo>
                  <a:cubicBezTo>
                    <a:pt x="314" y="700"/>
                    <a:pt x="284" y="465"/>
                    <a:pt x="254" y="286"/>
                  </a:cubicBezTo>
                  <a:cubicBezTo>
                    <a:pt x="222" y="64"/>
                    <a:pt x="96" y="1"/>
                    <a:pt x="64" y="1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17;p45">
              <a:extLst>
                <a:ext uri="{FF2B5EF4-FFF2-40B4-BE49-F238E27FC236}">
                  <a16:creationId xmlns:a16="http://schemas.microsoft.com/office/drawing/2014/main" id="{02AFBE1C-F52B-8E25-28C0-E5F012F6934B}"/>
                </a:ext>
              </a:extLst>
            </p:cNvPr>
            <p:cNvSpPr/>
            <p:nvPr/>
          </p:nvSpPr>
          <p:spPr>
            <a:xfrm>
              <a:off x="5675087" y="3468470"/>
              <a:ext cx="136221" cy="535977"/>
            </a:xfrm>
            <a:custGeom>
              <a:avLst/>
              <a:gdLst/>
              <a:ahLst/>
              <a:cxnLst/>
              <a:rect l="l" t="t" r="r" b="b"/>
              <a:pathLst>
                <a:path w="2156" h="8483" extrusionOk="0">
                  <a:moveTo>
                    <a:pt x="1711" y="0"/>
                  </a:moveTo>
                  <a:cubicBezTo>
                    <a:pt x="1650" y="0"/>
                    <a:pt x="1577" y="12"/>
                    <a:pt x="1490" y="44"/>
                  </a:cubicBezTo>
                  <a:cubicBezTo>
                    <a:pt x="1154" y="135"/>
                    <a:pt x="936" y="521"/>
                    <a:pt x="637" y="521"/>
                  </a:cubicBezTo>
                  <a:cubicBezTo>
                    <a:pt x="626" y="521"/>
                    <a:pt x="614" y="520"/>
                    <a:pt x="603" y="519"/>
                  </a:cubicBezTo>
                  <a:cubicBezTo>
                    <a:pt x="254" y="487"/>
                    <a:pt x="1" y="44"/>
                    <a:pt x="1" y="44"/>
                  </a:cubicBezTo>
                  <a:lnTo>
                    <a:pt x="1" y="44"/>
                  </a:lnTo>
                  <a:cubicBezTo>
                    <a:pt x="1" y="44"/>
                    <a:pt x="159" y="1565"/>
                    <a:pt x="254" y="2103"/>
                  </a:cubicBezTo>
                  <a:cubicBezTo>
                    <a:pt x="317" y="2674"/>
                    <a:pt x="983" y="6096"/>
                    <a:pt x="983" y="6128"/>
                  </a:cubicBezTo>
                  <a:cubicBezTo>
                    <a:pt x="983" y="6223"/>
                    <a:pt x="951" y="6318"/>
                    <a:pt x="920" y="6445"/>
                  </a:cubicBezTo>
                  <a:cubicBezTo>
                    <a:pt x="856" y="6667"/>
                    <a:pt x="761" y="6952"/>
                    <a:pt x="698" y="7205"/>
                  </a:cubicBezTo>
                  <a:cubicBezTo>
                    <a:pt x="571" y="7364"/>
                    <a:pt x="413" y="7617"/>
                    <a:pt x="286" y="7871"/>
                  </a:cubicBezTo>
                  <a:cubicBezTo>
                    <a:pt x="96" y="8124"/>
                    <a:pt x="64" y="8409"/>
                    <a:pt x="191" y="8441"/>
                  </a:cubicBezTo>
                  <a:cubicBezTo>
                    <a:pt x="243" y="8467"/>
                    <a:pt x="339" y="8483"/>
                    <a:pt x="458" y="8483"/>
                  </a:cubicBezTo>
                  <a:cubicBezTo>
                    <a:pt x="627" y="8483"/>
                    <a:pt x="842" y="8452"/>
                    <a:pt x="1046" y="8378"/>
                  </a:cubicBezTo>
                  <a:cubicBezTo>
                    <a:pt x="1300" y="8251"/>
                    <a:pt x="1490" y="7871"/>
                    <a:pt x="1680" y="7712"/>
                  </a:cubicBezTo>
                  <a:cubicBezTo>
                    <a:pt x="1902" y="7490"/>
                    <a:pt x="2124" y="7427"/>
                    <a:pt x="2124" y="7427"/>
                  </a:cubicBezTo>
                  <a:cubicBezTo>
                    <a:pt x="2124" y="7427"/>
                    <a:pt x="2092" y="6476"/>
                    <a:pt x="2092" y="6318"/>
                  </a:cubicBezTo>
                  <a:cubicBezTo>
                    <a:pt x="2092" y="6223"/>
                    <a:pt x="2029" y="6128"/>
                    <a:pt x="1965" y="6096"/>
                  </a:cubicBezTo>
                  <a:cubicBezTo>
                    <a:pt x="1965" y="5716"/>
                    <a:pt x="1965" y="4195"/>
                    <a:pt x="2060" y="3086"/>
                  </a:cubicBezTo>
                  <a:cubicBezTo>
                    <a:pt x="2155" y="1787"/>
                    <a:pt x="1965" y="107"/>
                    <a:pt x="1965" y="107"/>
                  </a:cubicBezTo>
                  <a:cubicBezTo>
                    <a:pt x="1965" y="107"/>
                    <a:pt x="1894" y="0"/>
                    <a:pt x="171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765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3-6, </a:t>
            </a:r>
            <a:r>
              <a:rPr lang="ja-JP" altLang="en-US" dirty="0"/>
              <a:t>競馬予想 モデル作成</a:t>
            </a:r>
            <a:r>
              <a:rPr lang="en-US" altLang="ja-JP" dirty="0"/>
              <a:t>1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1728015"/>
            <a:ext cx="107229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目的変数</a:t>
            </a:r>
            <a:br>
              <a:rPr lang="en-US" altLang="ja-JP" sz="2400" dirty="0"/>
            </a:br>
            <a:r>
              <a:rPr lang="ja-JP" altLang="en-US" sz="2400" dirty="0"/>
              <a:t>着順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説明変数</a:t>
            </a:r>
            <a:br>
              <a:rPr lang="en-US" altLang="ja-JP" sz="2400" dirty="0"/>
            </a:br>
            <a:r>
              <a:rPr lang="ja-JP" altLang="en-US" sz="2400" dirty="0"/>
              <a:t>枠番</a:t>
            </a:r>
            <a:r>
              <a:rPr lang="en-US" altLang="ja-JP" sz="2400" dirty="0"/>
              <a:t>, </a:t>
            </a:r>
            <a:r>
              <a:rPr lang="ja-JP" altLang="en-US" sz="2400" dirty="0"/>
              <a:t>馬名</a:t>
            </a:r>
            <a:r>
              <a:rPr lang="en-US" altLang="ja-JP" sz="2400" dirty="0"/>
              <a:t>, </a:t>
            </a:r>
            <a:r>
              <a:rPr lang="ja-JP" altLang="en-US" sz="2400" dirty="0"/>
              <a:t>斤量</a:t>
            </a:r>
            <a:r>
              <a:rPr lang="en-US" altLang="ja-JP" sz="2400" dirty="0"/>
              <a:t>, </a:t>
            </a:r>
            <a:r>
              <a:rPr lang="ja-JP" altLang="en-US" sz="2400" dirty="0"/>
              <a:t>騎手</a:t>
            </a:r>
            <a:r>
              <a:rPr lang="en-US" altLang="ja-JP" sz="2400" dirty="0"/>
              <a:t>, </a:t>
            </a:r>
            <a:r>
              <a:rPr lang="ja-JP" altLang="en-US" sz="2400" dirty="0"/>
              <a:t>人気</a:t>
            </a:r>
            <a:r>
              <a:rPr lang="en-US" altLang="ja-JP" sz="2400" dirty="0"/>
              <a:t>, </a:t>
            </a:r>
            <a:r>
              <a:rPr lang="ja-JP" altLang="en-US" sz="2400" dirty="0"/>
              <a:t>性別</a:t>
            </a:r>
            <a:r>
              <a:rPr lang="en-US" altLang="ja-JP" sz="2400" dirty="0"/>
              <a:t>, </a:t>
            </a:r>
            <a:r>
              <a:rPr lang="ja-JP" altLang="en-US" sz="2400" dirty="0"/>
              <a:t>年齢</a:t>
            </a:r>
            <a:br>
              <a:rPr lang="en-US" altLang="ja-JP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着順</a:t>
            </a:r>
            <a:r>
              <a:rPr lang="en-US" altLang="ja-JP" sz="2400" dirty="0"/>
              <a:t>(0, 1, 2, 3)</a:t>
            </a:r>
            <a:r>
              <a:rPr lang="ja-JP" altLang="en-US" sz="2400" dirty="0"/>
              <a:t>を予想する多クラス分類問題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Lightgbm</a:t>
            </a:r>
            <a:r>
              <a:rPr lang="ja-JP" altLang="en-US" sz="2400" dirty="0"/>
              <a:t>を使用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</p:txBody>
      </p:sp>
      <p:grpSp>
        <p:nvGrpSpPr>
          <p:cNvPr id="2" name="Google Shape;2613;p38">
            <a:extLst>
              <a:ext uri="{FF2B5EF4-FFF2-40B4-BE49-F238E27FC236}">
                <a16:creationId xmlns:a16="http://schemas.microsoft.com/office/drawing/2014/main" id="{7603F23C-3336-4C95-0BDE-E1F2E4E2EF10}"/>
              </a:ext>
            </a:extLst>
          </p:cNvPr>
          <p:cNvGrpSpPr/>
          <p:nvPr/>
        </p:nvGrpSpPr>
        <p:grpSpPr>
          <a:xfrm>
            <a:off x="10455334" y="3065081"/>
            <a:ext cx="1227572" cy="3380418"/>
            <a:chOff x="7088804" y="1473758"/>
            <a:chExt cx="1072397" cy="3128567"/>
          </a:xfrm>
        </p:grpSpPr>
        <p:sp>
          <p:nvSpPr>
            <p:cNvPr id="3" name="Google Shape;2614;p38">
              <a:extLst>
                <a:ext uri="{FF2B5EF4-FFF2-40B4-BE49-F238E27FC236}">
                  <a16:creationId xmlns:a16="http://schemas.microsoft.com/office/drawing/2014/main" id="{3A551C3D-3AE4-982B-718C-2807BE325584}"/>
                </a:ext>
              </a:extLst>
            </p:cNvPr>
            <p:cNvSpPr/>
            <p:nvPr/>
          </p:nvSpPr>
          <p:spPr>
            <a:xfrm>
              <a:off x="7959499" y="2075951"/>
              <a:ext cx="184749" cy="845253"/>
            </a:xfrm>
            <a:custGeom>
              <a:avLst/>
              <a:gdLst/>
              <a:ahLst/>
              <a:cxnLst/>
              <a:rect l="l" t="t" r="r" b="b"/>
              <a:pathLst>
                <a:path w="2735" h="12513" extrusionOk="0">
                  <a:moveTo>
                    <a:pt x="1391" y="0"/>
                  </a:moveTo>
                  <a:cubicBezTo>
                    <a:pt x="1214" y="0"/>
                    <a:pt x="715" y="909"/>
                    <a:pt x="558" y="1353"/>
                  </a:cubicBezTo>
                  <a:cubicBezTo>
                    <a:pt x="391" y="1799"/>
                    <a:pt x="168" y="2273"/>
                    <a:pt x="0" y="2720"/>
                  </a:cubicBezTo>
                  <a:lnTo>
                    <a:pt x="475" y="6430"/>
                  </a:lnTo>
                  <a:lnTo>
                    <a:pt x="977" y="9137"/>
                  </a:lnTo>
                  <a:lnTo>
                    <a:pt x="1618" y="12122"/>
                  </a:lnTo>
                  <a:lnTo>
                    <a:pt x="2511" y="12512"/>
                  </a:lnTo>
                  <a:cubicBezTo>
                    <a:pt x="2623" y="11759"/>
                    <a:pt x="2707" y="10950"/>
                    <a:pt x="2734" y="10085"/>
                  </a:cubicBezTo>
                  <a:cubicBezTo>
                    <a:pt x="2734" y="9667"/>
                    <a:pt x="2734" y="9276"/>
                    <a:pt x="2734" y="8913"/>
                  </a:cubicBezTo>
                  <a:cubicBezTo>
                    <a:pt x="2623" y="8634"/>
                    <a:pt x="2344" y="7295"/>
                    <a:pt x="2176" y="6793"/>
                  </a:cubicBezTo>
                  <a:cubicBezTo>
                    <a:pt x="1925" y="5900"/>
                    <a:pt x="2065" y="3417"/>
                    <a:pt x="2037" y="2469"/>
                  </a:cubicBezTo>
                  <a:cubicBezTo>
                    <a:pt x="2009" y="1130"/>
                    <a:pt x="1674" y="516"/>
                    <a:pt x="1423" y="14"/>
                  </a:cubicBezTo>
                  <a:cubicBezTo>
                    <a:pt x="1414" y="5"/>
                    <a:pt x="1404" y="0"/>
                    <a:pt x="1391" y="0"/>
                  </a:cubicBezTo>
                  <a:close/>
                </a:path>
              </a:pathLst>
            </a:custGeom>
            <a:solidFill>
              <a:srgbClr val="E4A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15;p38">
              <a:extLst>
                <a:ext uri="{FF2B5EF4-FFF2-40B4-BE49-F238E27FC236}">
                  <a16:creationId xmlns:a16="http://schemas.microsoft.com/office/drawing/2014/main" id="{076A34D4-2553-7FA2-CAF0-2B7796FD3A7A}"/>
                </a:ext>
              </a:extLst>
            </p:cNvPr>
            <p:cNvSpPr/>
            <p:nvPr/>
          </p:nvSpPr>
          <p:spPr>
            <a:xfrm>
              <a:off x="8072575" y="2983327"/>
              <a:ext cx="65996" cy="152663"/>
            </a:xfrm>
            <a:custGeom>
              <a:avLst/>
              <a:gdLst/>
              <a:ahLst/>
              <a:cxnLst/>
              <a:rect l="l" t="t" r="r" b="b"/>
              <a:pathLst>
                <a:path w="977" h="2260" extrusionOk="0">
                  <a:moveTo>
                    <a:pt x="447" y="0"/>
                  </a:moveTo>
                  <a:lnTo>
                    <a:pt x="419" y="1116"/>
                  </a:lnTo>
                  <a:lnTo>
                    <a:pt x="168" y="1646"/>
                  </a:lnTo>
                  <a:cubicBezTo>
                    <a:pt x="56" y="1786"/>
                    <a:pt x="0" y="1925"/>
                    <a:pt x="56" y="2092"/>
                  </a:cubicBezTo>
                  <a:lnTo>
                    <a:pt x="84" y="2204"/>
                  </a:lnTo>
                  <a:lnTo>
                    <a:pt x="168" y="2260"/>
                  </a:lnTo>
                  <a:lnTo>
                    <a:pt x="223" y="2260"/>
                  </a:lnTo>
                  <a:lnTo>
                    <a:pt x="977" y="1367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20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16;p38">
              <a:extLst>
                <a:ext uri="{FF2B5EF4-FFF2-40B4-BE49-F238E27FC236}">
                  <a16:creationId xmlns:a16="http://schemas.microsoft.com/office/drawing/2014/main" id="{E037AFB6-77CA-7D33-BD1C-F54E0794FC6F}"/>
                </a:ext>
              </a:extLst>
            </p:cNvPr>
            <p:cNvSpPr/>
            <p:nvPr/>
          </p:nvSpPr>
          <p:spPr>
            <a:xfrm>
              <a:off x="8034883" y="2743936"/>
              <a:ext cx="126318" cy="399085"/>
            </a:xfrm>
            <a:custGeom>
              <a:avLst/>
              <a:gdLst/>
              <a:ahLst/>
              <a:cxnLst/>
              <a:rect l="l" t="t" r="r" b="b"/>
              <a:pathLst>
                <a:path w="1870" h="5908" extrusionOk="0">
                  <a:moveTo>
                    <a:pt x="698" y="1"/>
                  </a:moveTo>
                  <a:lnTo>
                    <a:pt x="223" y="1480"/>
                  </a:lnTo>
                  <a:lnTo>
                    <a:pt x="419" y="2456"/>
                  </a:lnTo>
                  <a:cubicBezTo>
                    <a:pt x="307" y="2902"/>
                    <a:pt x="0" y="3628"/>
                    <a:pt x="84" y="4074"/>
                  </a:cubicBezTo>
                  <a:cubicBezTo>
                    <a:pt x="140" y="4493"/>
                    <a:pt x="168" y="4855"/>
                    <a:pt x="168" y="5385"/>
                  </a:cubicBezTo>
                  <a:cubicBezTo>
                    <a:pt x="168" y="5402"/>
                    <a:pt x="177" y="5410"/>
                    <a:pt x="194" y="5410"/>
                  </a:cubicBezTo>
                  <a:cubicBezTo>
                    <a:pt x="261" y="5410"/>
                    <a:pt x="441" y="5280"/>
                    <a:pt x="530" y="5079"/>
                  </a:cubicBezTo>
                  <a:cubicBezTo>
                    <a:pt x="586" y="4967"/>
                    <a:pt x="558" y="4827"/>
                    <a:pt x="558" y="4688"/>
                  </a:cubicBezTo>
                  <a:cubicBezTo>
                    <a:pt x="558" y="4437"/>
                    <a:pt x="558" y="4214"/>
                    <a:pt x="558" y="3963"/>
                  </a:cubicBezTo>
                  <a:lnTo>
                    <a:pt x="781" y="3935"/>
                  </a:lnTo>
                  <a:lnTo>
                    <a:pt x="1339" y="4911"/>
                  </a:lnTo>
                  <a:lnTo>
                    <a:pt x="670" y="5776"/>
                  </a:lnTo>
                  <a:cubicBezTo>
                    <a:pt x="738" y="5867"/>
                    <a:pt x="812" y="5907"/>
                    <a:pt x="886" y="5907"/>
                  </a:cubicBezTo>
                  <a:cubicBezTo>
                    <a:pt x="992" y="5907"/>
                    <a:pt x="1101" y="5824"/>
                    <a:pt x="1200" y="5692"/>
                  </a:cubicBezTo>
                  <a:lnTo>
                    <a:pt x="1758" y="5134"/>
                  </a:lnTo>
                  <a:lnTo>
                    <a:pt x="1870" y="4242"/>
                  </a:lnTo>
                  <a:lnTo>
                    <a:pt x="1479" y="2679"/>
                  </a:lnTo>
                  <a:lnTo>
                    <a:pt x="1618" y="41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7;p38">
              <a:extLst>
                <a:ext uri="{FF2B5EF4-FFF2-40B4-BE49-F238E27FC236}">
                  <a16:creationId xmlns:a16="http://schemas.microsoft.com/office/drawing/2014/main" id="{E95F45ED-E887-7452-DAE7-BADFBA0DFD74}"/>
                </a:ext>
              </a:extLst>
            </p:cNvPr>
            <p:cNvSpPr/>
            <p:nvPr/>
          </p:nvSpPr>
          <p:spPr>
            <a:xfrm>
              <a:off x="7305566" y="2072168"/>
              <a:ext cx="186641" cy="845253"/>
            </a:xfrm>
            <a:custGeom>
              <a:avLst/>
              <a:gdLst/>
              <a:ahLst/>
              <a:cxnLst/>
              <a:rect l="l" t="t" r="r" b="b"/>
              <a:pathLst>
                <a:path w="2763" h="12513" extrusionOk="0">
                  <a:moveTo>
                    <a:pt x="1371" y="1"/>
                  </a:moveTo>
                  <a:cubicBezTo>
                    <a:pt x="1359" y="1"/>
                    <a:pt x="1348" y="5"/>
                    <a:pt x="1339" y="14"/>
                  </a:cubicBezTo>
                  <a:cubicBezTo>
                    <a:pt x="1061" y="516"/>
                    <a:pt x="754" y="1130"/>
                    <a:pt x="726" y="2469"/>
                  </a:cubicBezTo>
                  <a:cubicBezTo>
                    <a:pt x="698" y="3417"/>
                    <a:pt x="837" y="5901"/>
                    <a:pt x="558" y="6793"/>
                  </a:cubicBezTo>
                  <a:cubicBezTo>
                    <a:pt x="419" y="7295"/>
                    <a:pt x="112" y="8635"/>
                    <a:pt x="28" y="8914"/>
                  </a:cubicBezTo>
                  <a:cubicBezTo>
                    <a:pt x="0" y="9276"/>
                    <a:pt x="0" y="9667"/>
                    <a:pt x="28" y="10085"/>
                  </a:cubicBezTo>
                  <a:cubicBezTo>
                    <a:pt x="56" y="10950"/>
                    <a:pt x="140" y="11759"/>
                    <a:pt x="251" y="12513"/>
                  </a:cubicBezTo>
                  <a:lnTo>
                    <a:pt x="1144" y="12122"/>
                  </a:lnTo>
                  <a:lnTo>
                    <a:pt x="1758" y="9137"/>
                  </a:lnTo>
                  <a:lnTo>
                    <a:pt x="2288" y="6431"/>
                  </a:lnTo>
                  <a:lnTo>
                    <a:pt x="2762" y="2720"/>
                  </a:lnTo>
                  <a:cubicBezTo>
                    <a:pt x="2567" y="2274"/>
                    <a:pt x="2372" y="1799"/>
                    <a:pt x="2204" y="1353"/>
                  </a:cubicBezTo>
                  <a:cubicBezTo>
                    <a:pt x="2048" y="909"/>
                    <a:pt x="1549" y="1"/>
                    <a:pt x="1371" y="1"/>
                  </a:cubicBezTo>
                  <a:close/>
                </a:path>
              </a:pathLst>
            </a:custGeom>
            <a:solidFill>
              <a:srgbClr val="E4A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8;p38">
              <a:extLst>
                <a:ext uri="{FF2B5EF4-FFF2-40B4-BE49-F238E27FC236}">
                  <a16:creationId xmlns:a16="http://schemas.microsoft.com/office/drawing/2014/main" id="{0500F5C6-9378-9CF9-C9E7-E6800FF59758}"/>
                </a:ext>
              </a:extLst>
            </p:cNvPr>
            <p:cNvSpPr/>
            <p:nvPr/>
          </p:nvSpPr>
          <p:spPr>
            <a:xfrm>
              <a:off x="7311240" y="2979544"/>
              <a:ext cx="65996" cy="152731"/>
            </a:xfrm>
            <a:custGeom>
              <a:avLst/>
              <a:gdLst/>
              <a:ahLst/>
              <a:cxnLst/>
              <a:rect l="l" t="t" r="r" b="b"/>
              <a:pathLst>
                <a:path w="977" h="2261" extrusionOk="0">
                  <a:moveTo>
                    <a:pt x="558" y="0"/>
                  </a:moveTo>
                  <a:lnTo>
                    <a:pt x="0" y="1367"/>
                  </a:lnTo>
                  <a:lnTo>
                    <a:pt x="753" y="2260"/>
                  </a:lnTo>
                  <a:lnTo>
                    <a:pt x="837" y="2260"/>
                  </a:lnTo>
                  <a:lnTo>
                    <a:pt x="921" y="2204"/>
                  </a:lnTo>
                  <a:lnTo>
                    <a:pt x="949" y="2093"/>
                  </a:lnTo>
                  <a:cubicBezTo>
                    <a:pt x="977" y="1925"/>
                    <a:pt x="921" y="1786"/>
                    <a:pt x="837" y="1646"/>
                  </a:cubicBezTo>
                  <a:lnTo>
                    <a:pt x="558" y="1116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20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9;p38">
              <a:extLst>
                <a:ext uri="{FF2B5EF4-FFF2-40B4-BE49-F238E27FC236}">
                  <a16:creationId xmlns:a16="http://schemas.microsoft.com/office/drawing/2014/main" id="{6D8A41E9-CD80-A3F2-0C3F-C6BB034880B5}"/>
                </a:ext>
              </a:extLst>
            </p:cNvPr>
            <p:cNvSpPr/>
            <p:nvPr/>
          </p:nvSpPr>
          <p:spPr>
            <a:xfrm>
              <a:off x="7290503" y="2740221"/>
              <a:ext cx="124427" cy="398207"/>
            </a:xfrm>
            <a:custGeom>
              <a:avLst/>
              <a:gdLst/>
              <a:ahLst/>
              <a:cxnLst/>
              <a:rect l="l" t="t" r="r" b="b"/>
              <a:pathLst>
                <a:path w="1842" h="5895" extrusionOk="0">
                  <a:moveTo>
                    <a:pt x="1144" y="0"/>
                  </a:moveTo>
                  <a:lnTo>
                    <a:pt x="223" y="419"/>
                  </a:lnTo>
                  <a:lnTo>
                    <a:pt x="391" y="2678"/>
                  </a:lnTo>
                  <a:lnTo>
                    <a:pt x="0" y="4241"/>
                  </a:lnTo>
                  <a:lnTo>
                    <a:pt x="112" y="5134"/>
                  </a:lnTo>
                  <a:lnTo>
                    <a:pt x="670" y="5691"/>
                  </a:lnTo>
                  <a:cubicBezTo>
                    <a:pt x="767" y="5821"/>
                    <a:pt x="874" y="5895"/>
                    <a:pt x="979" y="5895"/>
                  </a:cubicBezTo>
                  <a:cubicBezTo>
                    <a:pt x="1055" y="5895"/>
                    <a:pt x="1130" y="5857"/>
                    <a:pt x="1200" y="5775"/>
                  </a:cubicBezTo>
                  <a:lnTo>
                    <a:pt x="502" y="4910"/>
                  </a:lnTo>
                  <a:lnTo>
                    <a:pt x="1088" y="3934"/>
                  </a:lnTo>
                  <a:lnTo>
                    <a:pt x="1311" y="3962"/>
                  </a:lnTo>
                  <a:cubicBezTo>
                    <a:pt x="1311" y="4213"/>
                    <a:pt x="1311" y="4436"/>
                    <a:pt x="1284" y="4687"/>
                  </a:cubicBezTo>
                  <a:cubicBezTo>
                    <a:pt x="1284" y="4799"/>
                    <a:pt x="1284" y="4966"/>
                    <a:pt x="1339" y="5078"/>
                  </a:cubicBezTo>
                  <a:cubicBezTo>
                    <a:pt x="1406" y="5279"/>
                    <a:pt x="1600" y="5409"/>
                    <a:pt x="1673" y="5409"/>
                  </a:cubicBezTo>
                  <a:cubicBezTo>
                    <a:pt x="1691" y="5409"/>
                    <a:pt x="1702" y="5401"/>
                    <a:pt x="1702" y="5385"/>
                  </a:cubicBezTo>
                  <a:cubicBezTo>
                    <a:pt x="1674" y="4855"/>
                    <a:pt x="1730" y="4492"/>
                    <a:pt x="1786" y="4073"/>
                  </a:cubicBezTo>
                  <a:cubicBezTo>
                    <a:pt x="1841" y="3627"/>
                    <a:pt x="1562" y="2902"/>
                    <a:pt x="1451" y="2455"/>
                  </a:cubicBezTo>
                  <a:lnTo>
                    <a:pt x="1618" y="1311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20;p38">
              <a:extLst>
                <a:ext uri="{FF2B5EF4-FFF2-40B4-BE49-F238E27FC236}">
                  <a16:creationId xmlns:a16="http://schemas.microsoft.com/office/drawing/2014/main" id="{7077447E-F443-7F6E-B56B-F157ACE76D21}"/>
                </a:ext>
              </a:extLst>
            </p:cNvPr>
            <p:cNvSpPr/>
            <p:nvPr/>
          </p:nvSpPr>
          <p:spPr>
            <a:xfrm>
              <a:off x="7399795" y="2872142"/>
              <a:ext cx="648345" cy="1392746"/>
            </a:xfrm>
            <a:custGeom>
              <a:avLst/>
              <a:gdLst/>
              <a:ahLst/>
              <a:cxnLst/>
              <a:rect l="l" t="t" r="r" b="b"/>
              <a:pathLst>
                <a:path w="9598" h="20618" extrusionOk="0">
                  <a:moveTo>
                    <a:pt x="558" y="0"/>
                  </a:moveTo>
                  <a:cubicBezTo>
                    <a:pt x="530" y="84"/>
                    <a:pt x="530" y="167"/>
                    <a:pt x="502" y="251"/>
                  </a:cubicBezTo>
                  <a:cubicBezTo>
                    <a:pt x="279" y="1172"/>
                    <a:pt x="0" y="2148"/>
                    <a:pt x="0" y="3097"/>
                  </a:cubicBezTo>
                  <a:cubicBezTo>
                    <a:pt x="0" y="4408"/>
                    <a:pt x="223" y="5775"/>
                    <a:pt x="502" y="7058"/>
                  </a:cubicBezTo>
                  <a:cubicBezTo>
                    <a:pt x="754" y="8342"/>
                    <a:pt x="1339" y="9737"/>
                    <a:pt x="1339" y="11020"/>
                  </a:cubicBezTo>
                  <a:cubicBezTo>
                    <a:pt x="1339" y="13168"/>
                    <a:pt x="1033" y="15205"/>
                    <a:pt x="1507" y="17325"/>
                  </a:cubicBezTo>
                  <a:cubicBezTo>
                    <a:pt x="1591" y="17604"/>
                    <a:pt x="2121" y="20059"/>
                    <a:pt x="2232" y="20394"/>
                  </a:cubicBezTo>
                  <a:cubicBezTo>
                    <a:pt x="2316" y="20366"/>
                    <a:pt x="2428" y="20366"/>
                    <a:pt x="2539" y="20366"/>
                  </a:cubicBezTo>
                  <a:cubicBezTo>
                    <a:pt x="2818" y="20366"/>
                    <a:pt x="2985" y="20422"/>
                    <a:pt x="3153" y="20478"/>
                  </a:cubicBezTo>
                  <a:cubicBezTo>
                    <a:pt x="3348" y="20562"/>
                    <a:pt x="3516" y="20617"/>
                    <a:pt x="3795" y="20617"/>
                  </a:cubicBezTo>
                  <a:lnTo>
                    <a:pt x="3795" y="18469"/>
                  </a:lnTo>
                  <a:lnTo>
                    <a:pt x="3878" y="14842"/>
                  </a:lnTo>
                  <a:lnTo>
                    <a:pt x="4074" y="12304"/>
                  </a:lnTo>
                  <a:lnTo>
                    <a:pt x="3990" y="9681"/>
                  </a:lnTo>
                  <a:cubicBezTo>
                    <a:pt x="4157" y="8147"/>
                    <a:pt x="4269" y="5831"/>
                    <a:pt x="4576" y="4213"/>
                  </a:cubicBezTo>
                  <a:cubicBezTo>
                    <a:pt x="4604" y="4101"/>
                    <a:pt x="4604" y="3990"/>
                    <a:pt x="4632" y="3878"/>
                  </a:cubicBezTo>
                  <a:cubicBezTo>
                    <a:pt x="4883" y="4324"/>
                    <a:pt x="5162" y="7170"/>
                    <a:pt x="5190" y="7365"/>
                  </a:cubicBezTo>
                  <a:cubicBezTo>
                    <a:pt x="5385" y="9793"/>
                    <a:pt x="5217" y="8900"/>
                    <a:pt x="5301" y="12304"/>
                  </a:cubicBezTo>
                  <a:lnTo>
                    <a:pt x="5273" y="15010"/>
                  </a:lnTo>
                  <a:lnTo>
                    <a:pt x="5245" y="18386"/>
                  </a:lnTo>
                  <a:cubicBezTo>
                    <a:pt x="5245" y="18386"/>
                    <a:pt x="5385" y="20478"/>
                    <a:pt x="5496" y="20478"/>
                  </a:cubicBezTo>
                  <a:cubicBezTo>
                    <a:pt x="6054" y="20534"/>
                    <a:pt x="6612" y="20506"/>
                    <a:pt x="7170" y="20562"/>
                  </a:cubicBezTo>
                  <a:cubicBezTo>
                    <a:pt x="7198" y="20562"/>
                    <a:pt x="7728" y="17549"/>
                    <a:pt x="7812" y="17270"/>
                  </a:cubicBezTo>
                  <a:cubicBezTo>
                    <a:pt x="8314" y="15233"/>
                    <a:pt x="8007" y="13113"/>
                    <a:pt x="8007" y="11048"/>
                  </a:cubicBezTo>
                  <a:cubicBezTo>
                    <a:pt x="8007" y="9904"/>
                    <a:pt x="8537" y="8621"/>
                    <a:pt x="8789" y="7505"/>
                  </a:cubicBezTo>
                  <a:cubicBezTo>
                    <a:pt x="8872" y="7170"/>
                    <a:pt x="8956" y="6835"/>
                    <a:pt x="9040" y="6473"/>
                  </a:cubicBezTo>
                  <a:cubicBezTo>
                    <a:pt x="9458" y="4408"/>
                    <a:pt x="9598" y="2455"/>
                    <a:pt x="8956" y="335"/>
                  </a:cubicBezTo>
                  <a:lnTo>
                    <a:pt x="4715" y="72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1;p38">
              <a:extLst>
                <a:ext uri="{FF2B5EF4-FFF2-40B4-BE49-F238E27FC236}">
                  <a16:creationId xmlns:a16="http://schemas.microsoft.com/office/drawing/2014/main" id="{97BD195E-6B5D-9A28-F9F5-31BBC1022F52}"/>
                </a:ext>
              </a:extLst>
            </p:cNvPr>
            <p:cNvSpPr/>
            <p:nvPr/>
          </p:nvSpPr>
          <p:spPr>
            <a:xfrm>
              <a:off x="7754085" y="3499666"/>
              <a:ext cx="15131" cy="755749"/>
            </a:xfrm>
            <a:custGeom>
              <a:avLst/>
              <a:gdLst/>
              <a:ahLst/>
              <a:cxnLst/>
              <a:rect l="l" t="t" r="r" b="b"/>
              <a:pathLst>
                <a:path w="224" h="11188" extrusionOk="0">
                  <a:moveTo>
                    <a:pt x="0" y="0"/>
                  </a:moveTo>
                  <a:lnTo>
                    <a:pt x="0" y="11188"/>
                  </a:lnTo>
                  <a:lnTo>
                    <a:pt x="224" y="1118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D2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2;p38">
              <a:extLst>
                <a:ext uri="{FF2B5EF4-FFF2-40B4-BE49-F238E27FC236}">
                  <a16:creationId xmlns:a16="http://schemas.microsoft.com/office/drawing/2014/main" id="{B235E68B-C90B-5019-F735-B242BECB642C}"/>
                </a:ext>
              </a:extLst>
            </p:cNvPr>
            <p:cNvSpPr/>
            <p:nvPr/>
          </p:nvSpPr>
          <p:spPr>
            <a:xfrm>
              <a:off x="7699439" y="3113357"/>
              <a:ext cx="90517" cy="1142068"/>
            </a:xfrm>
            <a:custGeom>
              <a:avLst/>
              <a:gdLst/>
              <a:ahLst/>
              <a:cxnLst/>
              <a:rect l="l" t="t" r="r" b="b"/>
              <a:pathLst>
                <a:path w="1340" h="16907" extrusionOk="0">
                  <a:moveTo>
                    <a:pt x="0" y="0"/>
                  </a:moveTo>
                  <a:lnTo>
                    <a:pt x="140" y="642"/>
                  </a:lnTo>
                  <a:cubicBezTo>
                    <a:pt x="168" y="530"/>
                    <a:pt x="168" y="391"/>
                    <a:pt x="196" y="279"/>
                  </a:cubicBezTo>
                  <a:cubicBezTo>
                    <a:pt x="447" y="725"/>
                    <a:pt x="726" y="3599"/>
                    <a:pt x="754" y="3766"/>
                  </a:cubicBezTo>
                  <a:cubicBezTo>
                    <a:pt x="837" y="4855"/>
                    <a:pt x="837" y="5273"/>
                    <a:pt x="837" y="5719"/>
                  </a:cubicBezTo>
                  <a:cubicBezTo>
                    <a:pt x="837" y="6054"/>
                    <a:pt x="837" y="6389"/>
                    <a:pt x="837" y="7059"/>
                  </a:cubicBezTo>
                  <a:cubicBezTo>
                    <a:pt x="837" y="7449"/>
                    <a:pt x="837" y="7979"/>
                    <a:pt x="865" y="8705"/>
                  </a:cubicBezTo>
                  <a:lnTo>
                    <a:pt x="865" y="8733"/>
                  </a:lnTo>
                  <a:lnTo>
                    <a:pt x="837" y="11439"/>
                  </a:lnTo>
                  <a:lnTo>
                    <a:pt x="809" y="14815"/>
                  </a:lnTo>
                  <a:lnTo>
                    <a:pt x="809" y="15038"/>
                  </a:lnTo>
                  <a:cubicBezTo>
                    <a:pt x="865" y="15540"/>
                    <a:pt x="949" y="16767"/>
                    <a:pt x="1033" y="16907"/>
                  </a:cubicBezTo>
                  <a:lnTo>
                    <a:pt x="1060" y="16907"/>
                  </a:lnTo>
                  <a:lnTo>
                    <a:pt x="1228" y="11411"/>
                  </a:lnTo>
                  <a:cubicBezTo>
                    <a:pt x="1228" y="11411"/>
                    <a:pt x="1116" y="8147"/>
                    <a:pt x="1228" y="6807"/>
                  </a:cubicBezTo>
                  <a:cubicBezTo>
                    <a:pt x="1339" y="5440"/>
                    <a:pt x="698" y="112"/>
                    <a:pt x="698" y="1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23;p38">
              <a:extLst>
                <a:ext uri="{FF2B5EF4-FFF2-40B4-BE49-F238E27FC236}">
                  <a16:creationId xmlns:a16="http://schemas.microsoft.com/office/drawing/2014/main" id="{268C170E-C8BE-7A80-FAB4-5B3D93B2B45E}"/>
                </a:ext>
              </a:extLst>
            </p:cNvPr>
            <p:cNvSpPr/>
            <p:nvPr/>
          </p:nvSpPr>
          <p:spPr>
            <a:xfrm>
              <a:off x="7409185" y="2945973"/>
              <a:ext cx="81128" cy="909966"/>
            </a:xfrm>
            <a:custGeom>
              <a:avLst/>
              <a:gdLst/>
              <a:ahLst/>
              <a:cxnLst/>
              <a:rect l="l" t="t" r="r" b="b"/>
              <a:pathLst>
                <a:path w="1201" h="1347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11" y="195"/>
                    <a:pt x="56" y="415"/>
                    <a:pt x="1" y="609"/>
                  </a:cubicBezTo>
                  <a:lnTo>
                    <a:pt x="29" y="609"/>
                  </a:lnTo>
                  <a:cubicBezTo>
                    <a:pt x="56" y="415"/>
                    <a:pt x="111" y="195"/>
                    <a:pt x="167" y="1"/>
                  </a:cubicBezTo>
                  <a:close/>
                  <a:moveTo>
                    <a:pt x="1200" y="9929"/>
                  </a:moveTo>
                  <a:lnTo>
                    <a:pt x="1200" y="9929"/>
                  </a:lnTo>
                  <a:cubicBezTo>
                    <a:pt x="1200" y="11128"/>
                    <a:pt x="1089" y="12299"/>
                    <a:pt x="1089" y="13470"/>
                  </a:cubicBezTo>
                  <a:cubicBezTo>
                    <a:pt x="1117" y="12299"/>
                    <a:pt x="1200" y="11128"/>
                    <a:pt x="1200" y="9929"/>
                  </a:cubicBezTo>
                  <a:close/>
                </a:path>
              </a:pathLst>
            </a:custGeom>
            <a:solidFill>
              <a:srgbClr val="D2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24;p38">
              <a:extLst>
                <a:ext uri="{FF2B5EF4-FFF2-40B4-BE49-F238E27FC236}">
                  <a16:creationId xmlns:a16="http://schemas.microsoft.com/office/drawing/2014/main" id="{F0EDD14A-B97A-2E6C-342C-DD1862EA9AA7}"/>
                </a:ext>
              </a:extLst>
            </p:cNvPr>
            <p:cNvSpPr/>
            <p:nvPr/>
          </p:nvSpPr>
          <p:spPr>
            <a:xfrm>
              <a:off x="7399795" y="2987042"/>
              <a:ext cx="11348" cy="90585"/>
            </a:xfrm>
            <a:custGeom>
              <a:avLst/>
              <a:gdLst/>
              <a:ahLst/>
              <a:cxnLst/>
              <a:rect l="l" t="t" r="r" b="b"/>
              <a:pathLst>
                <a:path w="168" h="1341" extrusionOk="0">
                  <a:moveTo>
                    <a:pt x="140" y="1"/>
                  </a:moveTo>
                  <a:cubicBezTo>
                    <a:pt x="56" y="447"/>
                    <a:pt x="0" y="894"/>
                    <a:pt x="0" y="1340"/>
                  </a:cubicBezTo>
                  <a:cubicBezTo>
                    <a:pt x="0" y="894"/>
                    <a:pt x="56" y="447"/>
                    <a:pt x="168" y="1"/>
                  </a:cubicBezTo>
                  <a:close/>
                </a:path>
              </a:pathLst>
            </a:custGeom>
            <a:solidFill>
              <a:srgbClr val="263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25;p38">
              <a:extLst>
                <a:ext uri="{FF2B5EF4-FFF2-40B4-BE49-F238E27FC236}">
                  <a16:creationId xmlns:a16="http://schemas.microsoft.com/office/drawing/2014/main" id="{286CC3D8-8FDF-EB51-5DE2-CAFF00228FE4}"/>
                </a:ext>
              </a:extLst>
            </p:cNvPr>
            <p:cNvSpPr/>
            <p:nvPr/>
          </p:nvSpPr>
          <p:spPr>
            <a:xfrm>
              <a:off x="7399795" y="2945635"/>
              <a:ext cx="171577" cy="1302296"/>
            </a:xfrm>
            <a:custGeom>
              <a:avLst/>
              <a:gdLst/>
              <a:ahLst/>
              <a:cxnLst/>
              <a:rect l="l" t="t" r="r" b="b"/>
              <a:pathLst>
                <a:path w="2540" h="19279" extrusionOk="0">
                  <a:moveTo>
                    <a:pt x="307" y="0"/>
                  </a:moveTo>
                  <a:cubicBezTo>
                    <a:pt x="251" y="195"/>
                    <a:pt x="196" y="419"/>
                    <a:pt x="168" y="614"/>
                  </a:cubicBezTo>
                  <a:cubicBezTo>
                    <a:pt x="56" y="1060"/>
                    <a:pt x="0" y="1507"/>
                    <a:pt x="0" y="1953"/>
                  </a:cubicBezTo>
                  <a:cubicBezTo>
                    <a:pt x="0" y="1981"/>
                    <a:pt x="0" y="1981"/>
                    <a:pt x="0" y="2009"/>
                  </a:cubicBezTo>
                  <a:cubicBezTo>
                    <a:pt x="0" y="3292"/>
                    <a:pt x="223" y="4659"/>
                    <a:pt x="502" y="5970"/>
                  </a:cubicBezTo>
                  <a:cubicBezTo>
                    <a:pt x="754" y="7254"/>
                    <a:pt x="1339" y="8621"/>
                    <a:pt x="1339" y="9932"/>
                  </a:cubicBezTo>
                  <a:cubicBezTo>
                    <a:pt x="1339" y="11132"/>
                    <a:pt x="1256" y="12304"/>
                    <a:pt x="1228" y="13475"/>
                  </a:cubicBezTo>
                  <a:cubicBezTo>
                    <a:pt x="1256" y="14368"/>
                    <a:pt x="1312" y="15289"/>
                    <a:pt x="1507" y="16209"/>
                  </a:cubicBezTo>
                  <a:cubicBezTo>
                    <a:pt x="1591" y="16488"/>
                    <a:pt x="2121" y="18971"/>
                    <a:pt x="2232" y="19278"/>
                  </a:cubicBezTo>
                  <a:cubicBezTo>
                    <a:pt x="2316" y="19278"/>
                    <a:pt x="2428" y="19278"/>
                    <a:pt x="2539" y="19250"/>
                  </a:cubicBezTo>
                  <a:lnTo>
                    <a:pt x="1618" y="14061"/>
                  </a:lnTo>
                  <a:lnTo>
                    <a:pt x="1897" y="10127"/>
                  </a:lnTo>
                  <a:cubicBezTo>
                    <a:pt x="1953" y="9374"/>
                    <a:pt x="1507" y="8258"/>
                    <a:pt x="1367" y="7449"/>
                  </a:cubicBezTo>
                  <a:cubicBezTo>
                    <a:pt x="1172" y="6417"/>
                    <a:pt x="1005" y="5385"/>
                    <a:pt x="865" y="4324"/>
                  </a:cubicBezTo>
                  <a:cubicBezTo>
                    <a:pt x="726" y="2874"/>
                    <a:pt x="837" y="1507"/>
                    <a:pt x="893" y="56"/>
                  </a:cubicBezTo>
                  <a:lnTo>
                    <a:pt x="447" y="56"/>
                  </a:lnTo>
                  <a:cubicBezTo>
                    <a:pt x="447" y="56"/>
                    <a:pt x="447" y="28"/>
                    <a:pt x="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26;p38">
              <a:extLst>
                <a:ext uri="{FF2B5EF4-FFF2-40B4-BE49-F238E27FC236}">
                  <a16:creationId xmlns:a16="http://schemas.microsoft.com/office/drawing/2014/main" id="{FCBE16F6-B019-8491-4A1A-DE0BBBD2731E}"/>
                </a:ext>
              </a:extLst>
            </p:cNvPr>
            <p:cNvSpPr/>
            <p:nvPr/>
          </p:nvSpPr>
          <p:spPr>
            <a:xfrm>
              <a:off x="7520369" y="1839532"/>
              <a:ext cx="393952" cy="359434"/>
            </a:xfrm>
            <a:custGeom>
              <a:avLst/>
              <a:gdLst/>
              <a:ahLst/>
              <a:cxnLst/>
              <a:rect l="l" t="t" r="r" b="b"/>
              <a:pathLst>
                <a:path w="5832" h="5321" extrusionOk="0">
                  <a:moveTo>
                    <a:pt x="4095" y="0"/>
                  </a:moveTo>
                  <a:cubicBezTo>
                    <a:pt x="3939" y="0"/>
                    <a:pt x="3707" y="55"/>
                    <a:pt x="3488" y="110"/>
                  </a:cubicBezTo>
                  <a:cubicBezTo>
                    <a:pt x="3283" y="155"/>
                    <a:pt x="3078" y="201"/>
                    <a:pt x="2949" y="201"/>
                  </a:cubicBezTo>
                  <a:cubicBezTo>
                    <a:pt x="2920" y="201"/>
                    <a:pt x="2895" y="199"/>
                    <a:pt x="2874" y="194"/>
                  </a:cubicBezTo>
                  <a:lnTo>
                    <a:pt x="1619" y="249"/>
                  </a:lnTo>
                  <a:cubicBezTo>
                    <a:pt x="1619" y="249"/>
                    <a:pt x="1591" y="1728"/>
                    <a:pt x="1563" y="1868"/>
                  </a:cubicBezTo>
                  <a:cubicBezTo>
                    <a:pt x="1507" y="2007"/>
                    <a:pt x="1452" y="2174"/>
                    <a:pt x="1312" y="2286"/>
                  </a:cubicBezTo>
                  <a:cubicBezTo>
                    <a:pt x="1117" y="2481"/>
                    <a:pt x="726" y="2453"/>
                    <a:pt x="364" y="2593"/>
                  </a:cubicBezTo>
                  <a:cubicBezTo>
                    <a:pt x="252" y="2621"/>
                    <a:pt x="85" y="2844"/>
                    <a:pt x="1" y="2872"/>
                  </a:cubicBezTo>
                  <a:cubicBezTo>
                    <a:pt x="1" y="2872"/>
                    <a:pt x="587" y="5104"/>
                    <a:pt x="2149" y="5299"/>
                  </a:cubicBezTo>
                  <a:cubicBezTo>
                    <a:pt x="2236" y="5314"/>
                    <a:pt x="2315" y="5321"/>
                    <a:pt x="2387" y="5321"/>
                  </a:cubicBezTo>
                  <a:cubicBezTo>
                    <a:pt x="2595" y="5321"/>
                    <a:pt x="2750" y="5263"/>
                    <a:pt x="2874" y="5160"/>
                  </a:cubicBezTo>
                  <a:cubicBezTo>
                    <a:pt x="2999" y="5263"/>
                    <a:pt x="3153" y="5321"/>
                    <a:pt x="3362" y="5321"/>
                  </a:cubicBezTo>
                  <a:cubicBezTo>
                    <a:pt x="3434" y="5321"/>
                    <a:pt x="3513" y="5314"/>
                    <a:pt x="3600" y="5299"/>
                  </a:cubicBezTo>
                  <a:cubicBezTo>
                    <a:pt x="5162" y="5104"/>
                    <a:pt x="5832" y="2732"/>
                    <a:pt x="5832" y="2732"/>
                  </a:cubicBezTo>
                  <a:lnTo>
                    <a:pt x="4799" y="2426"/>
                  </a:lnTo>
                  <a:cubicBezTo>
                    <a:pt x="4465" y="2258"/>
                    <a:pt x="4325" y="1951"/>
                    <a:pt x="4241" y="1589"/>
                  </a:cubicBezTo>
                  <a:cubicBezTo>
                    <a:pt x="4214" y="1477"/>
                    <a:pt x="4186" y="1393"/>
                    <a:pt x="4186" y="1282"/>
                  </a:cubicBezTo>
                  <a:cubicBezTo>
                    <a:pt x="4130" y="1086"/>
                    <a:pt x="4381" y="194"/>
                    <a:pt x="4269" y="54"/>
                  </a:cubicBezTo>
                  <a:cubicBezTo>
                    <a:pt x="4240" y="16"/>
                    <a:pt x="4178" y="0"/>
                    <a:pt x="4095" y="0"/>
                  </a:cubicBezTo>
                  <a:close/>
                </a:path>
              </a:pathLst>
            </a:custGeom>
            <a:solidFill>
              <a:srgbClr val="E4A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27;p38">
              <a:extLst>
                <a:ext uri="{FF2B5EF4-FFF2-40B4-BE49-F238E27FC236}">
                  <a16:creationId xmlns:a16="http://schemas.microsoft.com/office/drawing/2014/main" id="{03616DF5-4BC0-EE07-794E-57A3C2C5C07C}"/>
                </a:ext>
              </a:extLst>
            </p:cNvPr>
            <p:cNvSpPr/>
            <p:nvPr/>
          </p:nvSpPr>
          <p:spPr>
            <a:xfrm>
              <a:off x="7616490" y="1846894"/>
              <a:ext cx="184749" cy="143274"/>
            </a:xfrm>
            <a:custGeom>
              <a:avLst/>
              <a:gdLst/>
              <a:ahLst/>
              <a:cxnLst/>
              <a:rect l="l" t="t" r="r" b="b"/>
              <a:pathLst>
                <a:path w="2735" h="2121" extrusionOk="0">
                  <a:moveTo>
                    <a:pt x="2065" y="1"/>
                  </a:moveTo>
                  <a:cubicBezTo>
                    <a:pt x="1860" y="46"/>
                    <a:pt x="1655" y="92"/>
                    <a:pt x="1526" y="92"/>
                  </a:cubicBezTo>
                  <a:cubicBezTo>
                    <a:pt x="1497" y="92"/>
                    <a:pt x="1472" y="90"/>
                    <a:pt x="1451" y="85"/>
                  </a:cubicBezTo>
                  <a:lnTo>
                    <a:pt x="196" y="140"/>
                  </a:lnTo>
                  <a:cubicBezTo>
                    <a:pt x="196" y="140"/>
                    <a:pt x="168" y="1619"/>
                    <a:pt x="140" y="1759"/>
                  </a:cubicBezTo>
                  <a:cubicBezTo>
                    <a:pt x="112" y="1870"/>
                    <a:pt x="56" y="1982"/>
                    <a:pt x="1" y="2065"/>
                  </a:cubicBezTo>
                  <a:cubicBezTo>
                    <a:pt x="174" y="2102"/>
                    <a:pt x="351" y="2120"/>
                    <a:pt x="528" y="2120"/>
                  </a:cubicBezTo>
                  <a:cubicBezTo>
                    <a:pt x="1154" y="2120"/>
                    <a:pt x="1789" y="1899"/>
                    <a:pt x="2288" y="1507"/>
                  </a:cubicBezTo>
                  <a:cubicBezTo>
                    <a:pt x="2735" y="977"/>
                    <a:pt x="2707" y="475"/>
                    <a:pt x="2679" y="419"/>
                  </a:cubicBezTo>
                  <a:cubicBezTo>
                    <a:pt x="2484" y="252"/>
                    <a:pt x="2261" y="85"/>
                    <a:pt x="2065" y="1"/>
                  </a:cubicBezTo>
                  <a:close/>
                </a:path>
              </a:pathLst>
            </a:custGeom>
            <a:solidFill>
              <a:srgbClr val="D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28;p38">
              <a:extLst>
                <a:ext uri="{FF2B5EF4-FFF2-40B4-BE49-F238E27FC236}">
                  <a16:creationId xmlns:a16="http://schemas.microsoft.com/office/drawing/2014/main" id="{F4122C8A-174F-8941-08EC-1B994E96BAE1}"/>
                </a:ext>
              </a:extLst>
            </p:cNvPr>
            <p:cNvSpPr/>
            <p:nvPr/>
          </p:nvSpPr>
          <p:spPr>
            <a:xfrm>
              <a:off x="7384732" y="1999553"/>
              <a:ext cx="667191" cy="949888"/>
            </a:xfrm>
            <a:custGeom>
              <a:avLst/>
              <a:gdLst/>
              <a:ahLst/>
              <a:cxnLst/>
              <a:rect l="l" t="t" r="r" b="b"/>
              <a:pathLst>
                <a:path w="9877" h="14062" extrusionOk="0">
                  <a:moveTo>
                    <a:pt x="2902" y="1"/>
                  </a:moveTo>
                  <a:cubicBezTo>
                    <a:pt x="2902" y="1"/>
                    <a:pt x="2678" y="29"/>
                    <a:pt x="2427" y="84"/>
                  </a:cubicBezTo>
                  <a:cubicBezTo>
                    <a:pt x="2065" y="140"/>
                    <a:pt x="1618" y="224"/>
                    <a:pt x="1535" y="280"/>
                  </a:cubicBezTo>
                  <a:cubicBezTo>
                    <a:pt x="865" y="559"/>
                    <a:pt x="446" y="670"/>
                    <a:pt x="0" y="1284"/>
                  </a:cubicBezTo>
                  <a:cubicBezTo>
                    <a:pt x="530" y="1870"/>
                    <a:pt x="753" y="2763"/>
                    <a:pt x="1144" y="3460"/>
                  </a:cubicBezTo>
                  <a:cubicBezTo>
                    <a:pt x="1200" y="3572"/>
                    <a:pt x="1256" y="3711"/>
                    <a:pt x="1311" y="3879"/>
                  </a:cubicBezTo>
                  <a:cubicBezTo>
                    <a:pt x="1311" y="3935"/>
                    <a:pt x="1339" y="4018"/>
                    <a:pt x="1339" y="4074"/>
                  </a:cubicBezTo>
                  <a:cubicBezTo>
                    <a:pt x="1367" y="4269"/>
                    <a:pt x="1395" y="4437"/>
                    <a:pt x="1423" y="4604"/>
                  </a:cubicBezTo>
                  <a:cubicBezTo>
                    <a:pt x="1451" y="4883"/>
                    <a:pt x="1479" y="5162"/>
                    <a:pt x="1562" y="5413"/>
                  </a:cubicBezTo>
                  <a:cubicBezTo>
                    <a:pt x="1925" y="6445"/>
                    <a:pt x="2260" y="7450"/>
                    <a:pt x="2204" y="8566"/>
                  </a:cubicBezTo>
                  <a:lnTo>
                    <a:pt x="2204" y="8594"/>
                  </a:lnTo>
                  <a:cubicBezTo>
                    <a:pt x="2176" y="8649"/>
                    <a:pt x="2176" y="8705"/>
                    <a:pt x="2176" y="8761"/>
                  </a:cubicBezTo>
                  <a:cubicBezTo>
                    <a:pt x="2120" y="9263"/>
                    <a:pt x="1953" y="9821"/>
                    <a:pt x="1758" y="10323"/>
                  </a:cubicBezTo>
                  <a:lnTo>
                    <a:pt x="1758" y="10351"/>
                  </a:lnTo>
                  <a:cubicBezTo>
                    <a:pt x="1618" y="10770"/>
                    <a:pt x="1451" y="11160"/>
                    <a:pt x="1311" y="11495"/>
                  </a:cubicBezTo>
                  <a:cubicBezTo>
                    <a:pt x="977" y="12332"/>
                    <a:pt x="781" y="13197"/>
                    <a:pt x="670" y="14062"/>
                  </a:cubicBezTo>
                  <a:lnTo>
                    <a:pt x="9207" y="14062"/>
                  </a:lnTo>
                  <a:cubicBezTo>
                    <a:pt x="9207" y="13950"/>
                    <a:pt x="9179" y="13839"/>
                    <a:pt x="9179" y="13727"/>
                  </a:cubicBezTo>
                  <a:cubicBezTo>
                    <a:pt x="9067" y="12946"/>
                    <a:pt x="8677" y="12276"/>
                    <a:pt x="8565" y="11495"/>
                  </a:cubicBezTo>
                  <a:cubicBezTo>
                    <a:pt x="8509" y="10993"/>
                    <a:pt x="8035" y="9765"/>
                    <a:pt x="7896" y="9040"/>
                  </a:cubicBezTo>
                  <a:cubicBezTo>
                    <a:pt x="7393" y="6501"/>
                    <a:pt x="8342" y="5971"/>
                    <a:pt x="8454" y="5134"/>
                  </a:cubicBezTo>
                  <a:cubicBezTo>
                    <a:pt x="8565" y="4465"/>
                    <a:pt x="8426" y="4158"/>
                    <a:pt x="9095" y="2456"/>
                  </a:cubicBezTo>
                  <a:cubicBezTo>
                    <a:pt x="9151" y="2316"/>
                    <a:pt x="9793" y="1173"/>
                    <a:pt x="9876" y="1173"/>
                  </a:cubicBezTo>
                  <a:cubicBezTo>
                    <a:pt x="9290" y="921"/>
                    <a:pt x="8788" y="475"/>
                    <a:pt x="8147" y="391"/>
                  </a:cubicBezTo>
                  <a:cubicBezTo>
                    <a:pt x="8063" y="363"/>
                    <a:pt x="7840" y="336"/>
                    <a:pt x="7617" y="308"/>
                  </a:cubicBezTo>
                  <a:cubicBezTo>
                    <a:pt x="7561" y="280"/>
                    <a:pt x="7505" y="280"/>
                    <a:pt x="7449" y="252"/>
                  </a:cubicBezTo>
                  <a:lnTo>
                    <a:pt x="7421" y="280"/>
                  </a:lnTo>
                  <a:cubicBezTo>
                    <a:pt x="7310" y="280"/>
                    <a:pt x="7226" y="224"/>
                    <a:pt x="7142" y="168"/>
                  </a:cubicBezTo>
                  <a:lnTo>
                    <a:pt x="7003" y="168"/>
                  </a:lnTo>
                  <a:cubicBezTo>
                    <a:pt x="6920" y="750"/>
                    <a:pt x="6479" y="2735"/>
                    <a:pt x="4997" y="2735"/>
                  </a:cubicBezTo>
                  <a:cubicBezTo>
                    <a:pt x="4987" y="2735"/>
                    <a:pt x="4977" y="2735"/>
                    <a:pt x="4966" y="2735"/>
                  </a:cubicBezTo>
                  <a:cubicBezTo>
                    <a:pt x="4957" y="2735"/>
                    <a:pt x="4947" y="2735"/>
                    <a:pt x="4938" y="2735"/>
                  </a:cubicBezTo>
                  <a:cubicBezTo>
                    <a:pt x="3233" y="2735"/>
                    <a:pt x="2902" y="195"/>
                    <a:pt x="2902" y="1"/>
                  </a:cubicBezTo>
                  <a:close/>
                </a:path>
              </a:pathLst>
            </a:custGeom>
            <a:solidFill>
              <a:srgbClr val="E3E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29;p38">
              <a:extLst>
                <a:ext uri="{FF2B5EF4-FFF2-40B4-BE49-F238E27FC236}">
                  <a16:creationId xmlns:a16="http://schemas.microsoft.com/office/drawing/2014/main" id="{748D2481-3568-A46C-A222-A98BA3D5E067}"/>
                </a:ext>
              </a:extLst>
            </p:cNvPr>
            <p:cNvSpPr/>
            <p:nvPr/>
          </p:nvSpPr>
          <p:spPr>
            <a:xfrm>
              <a:off x="7548671" y="1999553"/>
              <a:ext cx="350585" cy="202380"/>
            </a:xfrm>
            <a:custGeom>
              <a:avLst/>
              <a:gdLst/>
              <a:ahLst/>
              <a:cxnLst/>
              <a:rect l="l" t="t" r="r" b="b"/>
              <a:pathLst>
                <a:path w="5190" h="2996" extrusionOk="0">
                  <a:moveTo>
                    <a:pt x="475" y="1"/>
                  </a:moveTo>
                  <a:cubicBezTo>
                    <a:pt x="475" y="1"/>
                    <a:pt x="251" y="29"/>
                    <a:pt x="0" y="84"/>
                  </a:cubicBezTo>
                  <a:cubicBezTo>
                    <a:pt x="112" y="810"/>
                    <a:pt x="530" y="2651"/>
                    <a:pt x="2065" y="2930"/>
                  </a:cubicBezTo>
                  <a:cubicBezTo>
                    <a:pt x="2287" y="2975"/>
                    <a:pt x="2492" y="2996"/>
                    <a:pt x="2684" y="2996"/>
                  </a:cubicBezTo>
                  <a:cubicBezTo>
                    <a:pt x="4054" y="2996"/>
                    <a:pt x="4675" y="1896"/>
                    <a:pt x="5190" y="280"/>
                  </a:cubicBezTo>
                  <a:cubicBezTo>
                    <a:pt x="4994" y="252"/>
                    <a:pt x="4827" y="196"/>
                    <a:pt x="4715" y="140"/>
                  </a:cubicBezTo>
                  <a:cubicBezTo>
                    <a:pt x="4659" y="112"/>
                    <a:pt x="4632" y="112"/>
                    <a:pt x="4576" y="112"/>
                  </a:cubicBezTo>
                  <a:cubicBezTo>
                    <a:pt x="4520" y="559"/>
                    <a:pt x="4129" y="2595"/>
                    <a:pt x="2539" y="2595"/>
                  </a:cubicBezTo>
                  <a:cubicBezTo>
                    <a:pt x="781" y="2595"/>
                    <a:pt x="475" y="168"/>
                    <a:pt x="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30;p38">
              <a:extLst>
                <a:ext uri="{FF2B5EF4-FFF2-40B4-BE49-F238E27FC236}">
                  <a16:creationId xmlns:a16="http://schemas.microsoft.com/office/drawing/2014/main" id="{DDB0ECB9-999C-A225-CA7E-96326D31B536}"/>
                </a:ext>
              </a:extLst>
            </p:cNvPr>
            <p:cNvSpPr/>
            <p:nvPr/>
          </p:nvSpPr>
          <p:spPr>
            <a:xfrm>
              <a:off x="7471396" y="2813713"/>
              <a:ext cx="20805" cy="9457"/>
            </a:xfrm>
            <a:custGeom>
              <a:avLst/>
              <a:gdLst/>
              <a:ahLst/>
              <a:cxnLst/>
              <a:rect l="l" t="t" r="r" b="b"/>
              <a:pathLst>
                <a:path w="308" h="140" extrusionOk="0">
                  <a:moveTo>
                    <a:pt x="0" y="0"/>
                  </a:moveTo>
                  <a:lnTo>
                    <a:pt x="307" y="140"/>
                  </a:lnTo>
                  <a:cubicBezTo>
                    <a:pt x="140" y="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4A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31;p38">
              <a:extLst>
                <a:ext uri="{FF2B5EF4-FFF2-40B4-BE49-F238E27FC236}">
                  <a16:creationId xmlns:a16="http://schemas.microsoft.com/office/drawing/2014/main" id="{F0C4A495-9316-4294-A8C6-B9E66EDB58E5}"/>
                </a:ext>
              </a:extLst>
            </p:cNvPr>
            <p:cNvSpPr/>
            <p:nvPr/>
          </p:nvSpPr>
          <p:spPr>
            <a:xfrm>
              <a:off x="7886007" y="1694303"/>
              <a:ext cx="68" cy="1891"/>
            </a:xfrm>
            <a:custGeom>
              <a:avLst/>
              <a:gdLst/>
              <a:ahLst/>
              <a:cxnLst/>
              <a:rect l="l" t="t" r="r" b="b"/>
              <a:pathLst>
                <a:path w="1" h="28" extrusionOk="0">
                  <a:moveTo>
                    <a:pt x="0" y="28"/>
                  </a:move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A53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32;p38">
              <a:extLst>
                <a:ext uri="{FF2B5EF4-FFF2-40B4-BE49-F238E27FC236}">
                  <a16:creationId xmlns:a16="http://schemas.microsoft.com/office/drawing/2014/main" id="{B9970302-1804-0B82-2BF0-5C287FA850B5}"/>
                </a:ext>
              </a:extLst>
            </p:cNvPr>
            <p:cNvSpPr/>
            <p:nvPr/>
          </p:nvSpPr>
          <p:spPr>
            <a:xfrm>
              <a:off x="7539215" y="1537050"/>
              <a:ext cx="328023" cy="415500"/>
            </a:xfrm>
            <a:custGeom>
              <a:avLst/>
              <a:gdLst/>
              <a:ahLst/>
              <a:cxnLst/>
              <a:rect l="l" t="t" r="r" b="b"/>
              <a:pathLst>
                <a:path w="4856" h="6151" extrusionOk="0">
                  <a:moveTo>
                    <a:pt x="2593" y="0"/>
                  </a:moveTo>
                  <a:cubicBezTo>
                    <a:pt x="2105" y="0"/>
                    <a:pt x="1616" y="135"/>
                    <a:pt x="1256" y="375"/>
                  </a:cubicBezTo>
                  <a:cubicBezTo>
                    <a:pt x="1" y="1184"/>
                    <a:pt x="308" y="3081"/>
                    <a:pt x="698" y="4309"/>
                  </a:cubicBezTo>
                  <a:cubicBezTo>
                    <a:pt x="838" y="4700"/>
                    <a:pt x="866" y="5174"/>
                    <a:pt x="1256" y="5453"/>
                  </a:cubicBezTo>
                  <a:lnTo>
                    <a:pt x="1368" y="5564"/>
                  </a:lnTo>
                  <a:cubicBezTo>
                    <a:pt x="1619" y="5760"/>
                    <a:pt x="1870" y="5983"/>
                    <a:pt x="2177" y="6094"/>
                  </a:cubicBezTo>
                  <a:cubicBezTo>
                    <a:pt x="2316" y="6122"/>
                    <a:pt x="2428" y="6150"/>
                    <a:pt x="2540" y="6150"/>
                  </a:cubicBezTo>
                  <a:lnTo>
                    <a:pt x="2568" y="6150"/>
                  </a:lnTo>
                  <a:cubicBezTo>
                    <a:pt x="2679" y="6150"/>
                    <a:pt x="2791" y="6122"/>
                    <a:pt x="2930" y="6094"/>
                  </a:cubicBezTo>
                  <a:cubicBezTo>
                    <a:pt x="3265" y="5983"/>
                    <a:pt x="3544" y="5732"/>
                    <a:pt x="3795" y="5536"/>
                  </a:cubicBezTo>
                  <a:lnTo>
                    <a:pt x="3851" y="5453"/>
                  </a:lnTo>
                  <a:cubicBezTo>
                    <a:pt x="4465" y="4700"/>
                    <a:pt x="4855" y="3695"/>
                    <a:pt x="4716" y="2579"/>
                  </a:cubicBezTo>
                  <a:cubicBezTo>
                    <a:pt x="4632" y="1882"/>
                    <a:pt x="4381" y="738"/>
                    <a:pt x="3767" y="319"/>
                  </a:cubicBezTo>
                  <a:cubicBezTo>
                    <a:pt x="3432" y="100"/>
                    <a:pt x="3013" y="0"/>
                    <a:pt x="2593" y="0"/>
                  </a:cubicBezTo>
                  <a:close/>
                </a:path>
              </a:pathLst>
            </a:custGeom>
            <a:solidFill>
              <a:srgbClr val="E4A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3;p38">
              <a:extLst>
                <a:ext uri="{FF2B5EF4-FFF2-40B4-BE49-F238E27FC236}">
                  <a16:creationId xmlns:a16="http://schemas.microsoft.com/office/drawing/2014/main" id="{F713CF5B-2FB0-1186-285E-61300D9D2988}"/>
                </a:ext>
              </a:extLst>
            </p:cNvPr>
            <p:cNvSpPr/>
            <p:nvPr/>
          </p:nvSpPr>
          <p:spPr>
            <a:xfrm>
              <a:off x="7546780" y="1743275"/>
              <a:ext cx="47150" cy="90517"/>
            </a:xfrm>
            <a:custGeom>
              <a:avLst/>
              <a:gdLst/>
              <a:ahLst/>
              <a:cxnLst/>
              <a:rect l="l" t="t" r="r" b="b"/>
              <a:pathLst>
                <a:path w="698" h="1340" extrusionOk="0">
                  <a:moveTo>
                    <a:pt x="252" y="0"/>
                  </a:moveTo>
                  <a:cubicBezTo>
                    <a:pt x="168" y="0"/>
                    <a:pt x="84" y="0"/>
                    <a:pt x="28" y="84"/>
                  </a:cubicBezTo>
                  <a:cubicBezTo>
                    <a:pt x="0" y="140"/>
                    <a:pt x="0" y="224"/>
                    <a:pt x="28" y="307"/>
                  </a:cubicBezTo>
                  <a:cubicBezTo>
                    <a:pt x="56" y="391"/>
                    <a:pt x="112" y="447"/>
                    <a:pt x="112" y="503"/>
                  </a:cubicBezTo>
                  <a:lnTo>
                    <a:pt x="140" y="586"/>
                  </a:lnTo>
                  <a:cubicBezTo>
                    <a:pt x="168" y="670"/>
                    <a:pt x="196" y="782"/>
                    <a:pt x="196" y="865"/>
                  </a:cubicBezTo>
                  <a:cubicBezTo>
                    <a:pt x="224" y="977"/>
                    <a:pt x="252" y="1089"/>
                    <a:pt x="335" y="1172"/>
                  </a:cubicBezTo>
                  <a:lnTo>
                    <a:pt x="447" y="1228"/>
                  </a:lnTo>
                  <a:lnTo>
                    <a:pt x="670" y="1340"/>
                  </a:lnTo>
                  <a:lnTo>
                    <a:pt x="698" y="1340"/>
                  </a:lnTo>
                  <a:cubicBezTo>
                    <a:pt x="670" y="1200"/>
                    <a:pt x="531" y="1033"/>
                    <a:pt x="503" y="893"/>
                  </a:cubicBezTo>
                  <a:cubicBezTo>
                    <a:pt x="503" y="810"/>
                    <a:pt x="475" y="726"/>
                    <a:pt x="475" y="642"/>
                  </a:cubicBezTo>
                  <a:cubicBezTo>
                    <a:pt x="475" y="586"/>
                    <a:pt x="475" y="558"/>
                    <a:pt x="475" y="503"/>
                  </a:cubicBezTo>
                  <a:cubicBezTo>
                    <a:pt x="447" y="419"/>
                    <a:pt x="447" y="335"/>
                    <a:pt x="447" y="252"/>
                  </a:cubicBezTo>
                  <a:cubicBezTo>
                    <a:pt x="447" y="196"/>
                    <a:pt x="447" y="140"/>
                    <a:pt x="475" y="84"/>
                  </a:cubicBezTo>
                  <a:cubicBezTo>
                    <a:pt x="419" y="56"/>
                    <a:pt x="391" y="28"/>
                    <a:pt x="335" y="0"/>
                  </a:cubicBezTo>
                  <a:close/>
                </a:path>
              </a:pathLst>
            </a:custGeom>
            <a:solidFill>
              <a:srgbClr val="E4A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4;p38">
              <a:extLst>
                <a:ext uri="{FF2B5EF4-FFF2-40B4-BE49-F238E27FC236}">
                  <a16:creationId xmlns:a16="http://schemas.microsoft.com/office/drawing/2014/main" id="{F9D6F727-B0AD-1A13-8CE0-D94AB936087C}"/>
                </a:ext>
              </a:extLst>
            </p:cNvPr>
            <p:cNvSpPr/>
            <p:nvPr/>
          </p:nvSpPr>
          <p:spPr>
            <a:xfrm>
              <a:off x="7836967" y="1754556"/>
              <a:ext cx="35869" cy="84910"/>
            </a:xfrm>
            <a:custGeom>
              <a:avLst/>
              <a:gdLst/>
              <a:ahLst/>
              <a:cxnLst/>
              <a:rect l="l" t="t" r="r" b="b"/>
              <a:pathLst>
                <a:path w="531" h="1257" extrusionOk="0">
                  <a:moveTo>
                    <a:pt x="280" y="1"/>
                  </a:moveTo>
                  <a:cubicBezTo>
                    <a:pt x="224" y="1"/>
                    <a:pt x="140" y="1"/>
                    <a:pt x="112" y="29"/>
                  </a:cubicBezTo>
                  <a:cubicBezTo>
                    <a:pt x="112" y="85"/>
                    <a:pt x="112" y="168"/>
                    <a:pt x="112" y="224"/>
                  </a:cubicBezTo>
                  <a:cubicBezTo>
                    <a:pt x="140" y="447"/>
                    <a:pt x="112" y="670"/>
                    <a:pt x="85" y="894"/>
                  </a:cubicBezTo>
                  <a:cubicBezTo>
                    <a:pt x="85" y="1005"/>
                    <a:pt x="57" y="1145"/>
                    <a:pt x="1" y="1256"/>
                  </a:cubicBezTo>
                  <a:cubicBezTo>
                    <a:pt x="85" y="1256"/>
                    <a:pt x="140" y="1228"/>
                    <a:pt x="196" y="1173"/>
                  </a:cubicBezTo>
                  <a:cubicBezTo>
                    <a:pt x="280" y="1089"/>
                    <a:pt x="308" y="977"/>
                    <a:pt x="336" y="866"/>
                  </a:cubicBezTo>
                  <a:cubicBezTo>
                    <a:pt x="336" y="726"/>
                    <a:pt x="364" y="615"/>
                    <a:pt x="391" y="503"/>
                  </a:cubicBezTo>
                  <a:cubicBezTo>
                    <a:pt x="419" y="447"/>
                    <a:pt x="475" y="364"/>
                    <a:pt x="503" y="308"/>
                  </a:cubicBezTo>
                  <a:cubicBezTo>
                    <a:pt x="531" y="224"/>
                    <a:pt x="531" y="140"/>
                    <a:pt x="503" y="85"/>
                  </a:cubicBezTo>
                  <a:cubicBezTo>
                    <a:pt x="447" y="1"/>
                    <a:pt x="364" y="1"/>
                    <a:pt x="280" y="1"/>
                  </a:cubicBezTo>
                  <a:close/>
                </a:path>
              </a:pathLst>
            </a:custGeom>
            <a:solidFill>
              <a:srgbClr val="E4A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5;p38">
              <a:extLst>
                <a:ext uri="{FF2B5EF4-FFF2-40B4-BE49-F238E27FC236}">
                  <a16:creationId xmlns:a16="http://schemas.microsoft.com/office/drawing/2014/main" id="{8B4DC1F0-DBBA-D2AB-768F-2336AFEB11F9}"/>
                </a:ext>
              </a:extLst>
            </p:cNvPr>
            <p:cNvSpPr/>
            <p:nvPr/>
          </p:nvSpPr>
          <p:spPr>
            <a:xfrm>
              <a:off x="7657964" y="1867632"/>
              <a:ext cx="103689" cy="26682"/>
            </a:xfrm>
            <a:custGeom>
              <a:avLst/>
              <a:gdLst/>
              <a:ahLst/>
              <a:cxnLst/>
              <a:rect l="l" t="t" r="r" b="b"/>
              <a:pathLst>
                <a:path w="1535" h="395" extrusionOk="0">
                  <a:moveTo>
                    <a:pt x="0" y="1"/>
                  </a:moveTo>
                  <a:lnTo>
                    <a:pt x="0" y="1"/>
                  </a:lnTo>
                  <a:cubicBezTo>
                    <a:pt x="252" y="280"/>
                    <a:pt x="475" y="391"/>
                    <a:pt x="698" y="391"/>
                  </a:cubicBezTo>
                  <a:cubicBezTo>
                    <a:pt x="724" y="393"/>
                    <a:pt x="751" y="394"/>
                    <a:pt x="777" y="394"/>
                  </a:cubicBezTo>
                  <a:cubicBezTo>
                    <a:pt x="1108" y="394"/>
                    <a:pt x="1406" y="234"/>
                    <a:pt x="1535" y="1"/>
                  </a:cubicBezTo>
                  <a:lnTo>
                    <a:pt x="1535" y="1"/>
                  </a:lnTo>
                  <a:cubicBezTo>
                    <a:pt x="1340" y="29"/>
                    <a:pt x="1089" y="57"/>
                    <a:pt x="810" y="57"/>
                  </a:cubicBezTo>
                  <a:cubicBezTo>
                    <a:pt x="503" y="57"/>
                    <a:pt x="224" y="2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6;p38">
              <a:extLst>
                <a:ext uri="{FF2B5EF4-FFF2-40B4-BE49-F238E27FC236}">
                  <a16:creationId xmlns:a16="http://schemas.microsoft.com/office/drawing/2014/main" id="{CAF41CA2-F05D-592B-67F6-DA27D0FBD3F4}"/>
                </a:ext>
              </a:extLst>
            </p:cNvPr>
            <p:cNvSpPr/>
            <p:nvPr/>
          </p:nvSpPr>
          <p:spPr>
            <a:xfrm>
              <a:off x="7746520" y="1699909"/>
              <a:ext cx="98083" cy="24588"/>
            </a:xfrm>
            <a:custGeom>
              <a:avLst/>
              <a:gdLst/>
              <a:ahLst/>
              <a:cxnLst/>
              <a:rect l="l" t="t" r="r" b="b"/>
              <a:pathLst>
                <a:path w="1452" h="364" extrusionOk="0">
                  <a:moveTo>
                    <a:pt x="866" y="1"/>
                  </a:moveTo>
                  <a:cubicBezTo>
                    <a:pt x="447" y="1"/>
                    <a:pt x="1" y="252"/>
                    <a:pt x="1" y="252"/>
                  </a:cubicBezTo>
                  <a:lnTo>
                    <a:pt x="29" y="363"/>
                  </a:lnTo>
                  <a:cubicBezTo>
                    <a:pt x="29" y="363"/>
                    <a:pt x="536" y="99"/>
                    <a:pt x="883" y="99"/>
                  </a:cubicBezTo>
                  <a:cubicBezTo>
                    <a:pt x="927" y="99"/>
                    <a:pt x="968" y="103"/>
                    <a:pt x="1005" y="112"/>
                  </a:cubicBezTo>
                  <a:cubicBezTo>
                    <a:pt x="1368" y="196"/>
                    <a:pt x="1451" y="308"/>
                    <a:pt x="1451" y="308"/>
                  </a:cubicBezTo>
                  <a:cubicBezTo>
                    <a:pt x="1451" y="308"/>
                    <a:pt x="1284" y="29"/>
                    <a:pt x="866" y="1"/>
                  </a:cubicBezTo>
                  <a:close/>
                </a:path>
              </a:pathLst>
            </a:custGeom>
            <a:solidFill>
              <a:srgbClr val="9653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7;p38">
              <a:extLst>
                <a:ext uri="{FF2B5EF4-FFF2-40B4-BE49-F238E27FC236}">
                  <a16:creationId xmlns:a16="http://schemas.microsoft.com/office/drawing/2014/main" id="{BFB72D8E-B3F3-B881-961F-26E1316ADE68}"/>
                </a:ext>
              </a:extLst>
            </p:cNvPr>
            <p:cNvSpPr/>
            <p:nvPr/>
          </p:nvSpPr>
          <p:spPr>
            <a:xfrm>
              <a:off x="7576907" y="1701666"/>
              <a:ext cx="98083" cy="24723"/>
            </a:xfrm>
            <a:custGeom>
              <a:avLst/>
              <a:gdLst/>
              <a:ahLst/>
              <a:cxnLst/>
              <a:rect l="l" t="t" r="r" b="b"/>
              <a:pathLst>
                <a:path w="1452" h="366" extrusionOk="0">
                  <a:moveTo>
                    <a:pt x="647" y="1"/>
                  </a:moveTo>
                  <a:cubicBezTo>
                    <a:pt x="627" y="1"/>
                    <a:pt x="607" y="1"/>
                    <a:pt x="587" y="3"/>
                  </a:cubicBezTo>
                  <a:cubicBezTo>
                    <a:pt x="168" y="3"/>
                    <a:pt x="1" y="310"/>
                    <a:pt x="1" y="310"/>
                  </a:cubicBezTo>
                  <a:cubicBezTo>
                    <a:pt x="1" y="310"/>
                    <a:pt x="85" y="170"/>
                    <a:pt x="475" y="86"/>
                  </a:cubicBezTo>
                  <a:cubicBezTo>
                    <a:pt x="510" y="78"/>
                    <a:pt x="548" y="74"/>
                    <a:pt x="588" y="74"/>
                  </a:cubicBezTo>
                  <a:cubicBezTo>
                    <a:pt x="936" y="74"/>
                    <a:pt x="1452" y="365"/>
                    <a:pt x="1452" y="365"/>
                  </a:cubicBezTo>
                  <a:lnTo>
                    <a:pt x="1452" y="254"/>
                  </a:lnTo>
                  <a:cubicBezTo>
                    <a:pt x="1452" y="254"/>
                    <a:pt x="1047" y="1"/>
                    <a:pt x="647" y="1"/>
                  </a:cubicBezTo>
                  <a:close/>
                </a:path>
              </a:pathLst>
            </a:custGeom>
            <a:solidFill>
              <a:srgbClr val="9653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38;p38">
              <a:extLst>
                <a:ext uri="{FF2B5EF4-FFF2-40B4-BE49-F238E27FC236}">
                  <a16:creationId xmlns:a16="http://schemas.microsoft.com/office/drawing/2014/main" id="{C1515564-6B01-231E-D28F-67B1971FB400}"/>
                </a:ext>
              </a:extLst>
            </p:cNvPr>
            <p:cNvSpPr/>
            <p:nvPr/>
          </p:nvSpPr>
          <p:spPr>
            <a:xfrm>
              <a:off x="7688091" y="1820551"/>
              <a:ext cx="49109" cy="24588"/>
            </a:xfrm>
            <a:custGeom>
              <a:avLst/>
              <a:gdLst/>
              <a:ahLst/>
              <a:cxnLst/>
              <a:rect l="l" t="t" r="r" b="b"/>
              <a:pathLst>
                <a:path w="727" h="364" extrusionOk="0">
                  <a:moveTo>
                    <a:pt x="1" y="0"/>
                  </a:moveTo>
                  <a:lnTo>
                    <a:pt x="85" y="335"/>
                  </a:lnTo>
                  <a:lnTo>
                    <a:pt x="587" y="363"/>
                  </a:lnTo>
                  <a:lnTo>
                    <a:pt x="726" y="279"/>
                  </a:lnTo>
                  <a:lnTo>
                    <a:pt x="252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39;p38">
              <a:extLst>
                <a:ext uri="{FF2B5EF4-FFF2-40B4-BE49-F238E27FC236}">
                  <a16:creationId xmlns:a16="http://schemas.microsoft.com/office/drawing/2014/main" id="{C9D15473-C7C6-EBB9-0FF1-BFD4EC0E7448}"/>
                </a:ext>
              </a:extLst>
            </p:cNvPr>
            <p:cNvSpPr/>
            <p:nvPr/>
          </p:nvSpPr>
          <p:spPr>
            <a:xfrm>
              <a:off x="7740913" y="1737601"/>
              <a:ext cx="73562" cy="32154"/>
            </a:xfrm>
            <a:custGeom>
              <a:avLst/>
              <a:gdLst/>
              <a:ahLst/>
              <a:cxnLst/>
              <a:rect l="l" t="t" r="r" b="b"/>
              <a:pathLst>
                <a:path w="1089" h="476" extrusionOk="0">
                  <a:moveTo>
                    <a:pt x="530" y="1"/>
                  </a:moveTo>
                  <a:cubicBezTo>
                    <a:pt x="251" y="29"/>
                    <a:pt x="167" y="112"/>
                    <a:pt x="0" y="336"/>
                  </a:cubicBezTo>
                  <a:lnTo>
                    <a:pt x="391" y="475"/>
                  </a:lnTo>
                  <a:cubicBezTo>
                    <a:pt x="530" y="475"/>
                    <a:pt x="614" y="475"/>
                    <a:pt x="725" y="419"/>
                  </a:cubicBezTo>
                  <a:lnTo>
                    <a:pt x="1088" y="224"/>
                  </a:lnTo>
                  <a:cubicBezTo>
                    <a:pt x="1004" y="140"/>
                    <a:pt x="670" y="57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40;p38">
              <a:extLst>
                <a:ext uri="{FF2B5EF4-FFF2-40B4-BE49-F238E27FC236}">
                  <a16:creationId xmlns:a16="http://schemas.microsoft.com/office/drawing/2014/main" id="{A151110F-1CE5-FDCA-53B4-7B72F6D27C13}"/>
                </a:ext>
              </a:extLst>
            </p:cNvPr>
            <p:cNvSpPr/>
            <p:nvPr/>
          </p:nvSpPr>
          <p:spPr>
            <a:xfrm>
              <a:off x="7757868" y="1737601"/>
              <a:ext cx="32086" cy="32154"/>
            </a:xfrm>
            <a:custGeom>
              <a:avLst/>
              <a:gdLst/>
              <a:ahLst/>
              <a:cxnLst/>
              <a:rect l="l" t="t" r="r" b="b"/>
              <a:pathLst>
                <a:path w="475" h="476" extrusionOk="0">
                  <a:moveTo>
                    <a:pt x="223" y="1"/>
                  </a:moveTo>
                  <a:cubicBezTo>
                    <a:pt x="112" y="1"/>
                    <a:pt x="0" y="112"/>
                    <a:pt x="0" y="252"/>
                  </a:cubicBezTo>
                  <a:cubicBezTo>
                    <a:pt x="0" y="363"/>
                    <a:pt x="112" y="475"/>
                    <a:pt x="223" y="475"/>
                  </a:cubicBezTo>
                  <a:cubicBezTo>
                    <a:pt x="363" y="475"/>
                    <a:pt x="474" y="363"/>
                    <a:pt x="474" y="252"/>
                  </a:cubicBezTo>
                  <a:cubicBezTo>
                    <a:pt x="474" y="112"/>
                    <a:pt x="363" y="1"/>
                    <a:pt x="223" y="1"/>
                  </a:cubicBezTo>
                  <a:close/>
                </a:path>
              </a:pathLst>
            </a:custGeom>
            <a:solidFill>
              <a:srgbClr val="9C5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41;p38">
              <a:extLst>
                <a:ext uri="{FF2B5EF4-FFF2-40B4-BE49-F238E27FC236}">
                  <a16:creationId xmlns:a16="http://schemas.microsoft.com/office/drawing/2014/main" id="{817345FC-4C79-03E4-6914-78E0F0D1BB97}"/>
                </a:ext>
              </a:extLst>
            </p:cNvPr>
            <p:cNvSpPr/>
            <p:nvPr/>
          </p:nvSpPr>
          <p:spPr>
            <a:xfrm>
              <a:off x="7767257" y="1747058"/>
              <a:ext cx="13240" cy="1324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84" y="0"/>
                  </a:moveTo>
                  <a:cubicBezTo>
                    <a:pt x="29" y="0"/>
                    <a:pt x="1" y="28"/>
                    <a:pt x="1" y="112"/>
                  </a:cubicBezTo>
                  <a:cubicBezTo>
                    <a:pt x="1" y="168"/>
                    <a:pt x="29" y="196"/>
                    <a:pt x="84" y="196"/>
                  </a:cubicBezTo>
                  <a:cubicBezTo>
                    <a:pt x="168" y="196"/>
                    <a:pt x="196" y="168"/>
                    <a:pt x="196" y="112"/>
                  </a:cubicBezTo>
                  <a:cubicBezTo>
                    <a:pt x="196" y="28"/>
                    <a:pt x="168" y="0"/>
                    <a:pt x="84" y="0"/>
                  </a:cubicBezTo>
                  <a:close/>
                </a:path>
              </a:pathLst>
            </a:custGeom>
            <a:solidFill>
              <a:srgbClr val="713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42;p38">
              <a:extLst>
                <a:ext uri="{FF2B5EF4-FFF2-40B4-BE49-F238E27FC236}">
                  <a16:creationId xmlns:a16="http://schemas.microsoft.com/office/drawing/2014/main" id="{3BEC9FD6-8BFA-13CD-4005-B5A5AF0C5D8B}"/>
                </a:ext>
              </a:extLst>
            </p:cNvPr>
            <p:cNvSpPr/>
            <p:nvPr/>
          </p:nvSpPr>
          <p:spPr>
            <a:xfrm>
              <a:off x="7740913" y="1734494"/>
              <a:ext cx="92408" cy="31478"/>
            </a:xfrm>
            <a:custGeom>
              <a:avLst/>
              <a:gdLst/>
              <a:ahLst/>
              <a:cxnLst/>
              <a:rect l="l" t="t" r="r" b="b"/>
              <a:pathLst>
                <a:path w="1368" h="466" extrusionOk="0">
                  <a:moveTo>
                    <a:pt x="542" y="1"/>
                  </a:moveTo>
                  <a:cubicBezTo>
                    <a:pt x="452" y="1"/>
                    <a:pt x="361" y="14"/>
                    <a:pt x="279" y="47"/>
                  </a:cubicBezTo>
                  <a:cubicBezTo>
                    <a:pt x="167" y="103"/>
                    <a:pt x="112" y="214"/>
                    <a:pt x="28" y="326"/>
                  </a:cubicBezTo>
                  <a:lnTo>
                    <a:pt x="0" y="382"/>
                  </a:lnTo>
                  <a:cubicBezTo>
                    <a:pt x="106" y="209"/>
                    <a:pt x="275" y="144"/>
                    <a:pt x="454" y="144"/>
                  </a:cubicBezTo>
                  <a:cubicBezTo>
                    <a:pt x="650" y="144"/>
                    <a:pt x="858" y="223"/>
                    <a:pt x="1004" y="326"/>
                  </a:cubicBezTo>
                  <a:cubicBezTo>
                    <a:pt x="1060" y="354"/>
                    <a:pt x="1311" y="437"/>
                    <a:pt x="1367" y="465"/>
                  </a:cubicBezTo>
                  <a:cubicBezTo>
                    <a:pt x="1339" y="382"/>
                    <a:pt x="1228" y="242"/>
                    <a:pt x="1200" y="158"/>
                  </a:cubicBezTo>
                  <a:cubicBezTo>
                    <a:pt x="1088" y="103"/>
                    <a:pt x="865" y="47"/>
                    <a:pt x="725" y="19"/>
                  </a:cubicBezTo>
                  <a:cubicBezTo>
                    <a:pt x="668" y="7"/>
                    <a:pt x="605" y="1"/>
                    <a:pt x="542" y="1"/>
                  </a:cubicBezTo>
                  <a:close/>
                </a:path>
              </a:pathLst>
            </a:custGeom>
            <a:solidFill>
              <a:srgbClr val="4B4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43;p38">
              <a:extLst>
                <a:ext uri="{FF2B5EF4-FFF2-40B4-BE49-F238E27FC236}">
                  <a16:creationId xmlns:a16="http://schemas.microsoft.com/office/drawing/2014/main" id="{49E28F39-B3C3-2E46-E766-DA24DE67CBAD}"/>
                </a:ext>
              </a:extLst>
            </p:cNvPr>
            <p:cNvSpPr/>
            <p:nvPr/>
          </p:nvSpPr>
          <p:spPr>
            <a:xfrm>
              <a:off x="7614598" y="1739493"/>
              <a:ext cx="73562" cy="32086"/>
            </a:xfrm>
            <a:custGeom>
              <a:avLst/>
              <a:gdLst/>
              <a:ahLst/>
              <a:cxnLst/>
              <a:rect l="l" t="t" r="r" b="b"/>
              <a:pathLst>
                <a:path w="1089" h="475" extrusionOk="0">
                  <a:moveTo>
                    <a:pt x="559" y="1"/>
                  </a:moveTo>
                  <a:cubicBezTo>
                    <a:pt x="419" y="56"/>
                    <a:pt x="84" y="140"/>
                    <a:pt x="1" y="224"/>
                  </a:cubicBezTo>
                  <a:lnTo>
                    <a:pt x="363" y="419"/>
                  </a:lnTo>
                  <a:cubicBezTo>
                    <a:pt x="475" y="475"/>
                    <a:pt x="587" y="475"/>
                    <a:pt x="698" y="475"/>
                  </a:cubicBezTo>
                  <a:lnTo>
                    <a:pt x="1089" y="335"/>
                  </a:lnTo>
                  <a:cubicBezTo>
                    <a:pt x="921" y="112"/>
                    <a:pt x="838" y="29"/>
                    <a:pt x="5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44;p38">
              <a:extLst>
                <a:ext uri="{FF2B5EF4-FFF2-40B4-BE49-F238E27FC236}">
                  <a16:creationId xmlns:a16="http://schemas.microsoft.com/office/drawing/2014/main" id="{6364B99E-F731-7C56-A992-61C45173FD8C}"/>
                </a:ext>
              </a:extLst>
            </p:cNvPr>
            <p:cNvSpPr/>
            <p:nvPr/>
          </p:nvSpPr>
          <p:spPr>
            <a:xfrm>
              <a:off x="7641010" y="1739493"/>
              <a:ext cx="30195" cy="30262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1"/>
                  </a:moveTo>
                  <a:cubicBezTo>
                    <a:pt x="84" y="1"/>
                    <a:pt x="0" y="112"/>
                    <a:pt x="0" y="224"/>
                  </a:cubicBezTo>
                  <a:cubicBezTo>
                    <a:pt x="0" y="363"/>
                    <a:pt x="84" y="447"/>
                    <a:pt x="224" y="447"/>
                  </a:cubicBezTo>
                  <a:cubicBezTo>
                    <a:pt x="335" y="447"/>
                    <a:pt x="447" y="363"/>
                    <a:pt x="447" y="224"/>
                  </a:cubicBezTo>
                  <a:cubicBezTo>
                    <a:pt x="447" y="112"/>
                    <a:pt x="335" y="1"/>
                    <a:pt x="224" y="1"/>
                  </a:cubicBezTo>
                  <a:close/>
                </a:path>
              </a:pathLst>
            </a:custGeom>
            <a:solidFill>
              <a:srgbClr val="9C5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45;p38">
              <a:extLst>
                <a:ext uri="{FF2B5EF4-FFF2-40B4-BE49-F238E27FC236}">
                  <a16:creationId xmlns:a16="http://schemas.microsoft.com/office/drawing/2014/main" id="{570D2B29-7FE3-C559-803E-1FB81AFEAB7A}"/>
                </a:ext>
              </a:extLst>
            </p:cNvPr>
            <p:cNvSpPr/>
            <p:nvPr/>
          </p:nvSpPr>
          <p:spPr>
            <a:xfrm>
              <a:off x="7648508" y="1747058"/>
              <a:ext cx="15199" cy="15131"/>
            </a:xfrm>
            <a:custGeom>
              <a:avLst/>
              <a:gdLst/>
              <a:ahLst/>
              <a:cxnLst/>
              <a:rect l="l" t="t" r="r" b="b"/>
              <a:pathLst>
                <a:path w="225" h="224" extrusionOk="0">
                  <a:moveTo>
                    <a:pt x="113" y="0"/>
                  </a:moveTo>
                  <a:cubicBezTo>
                    <a:pt x="57" y="0"/>
                    <a:pt x="1" y="56"/>
                    <a:pt x="1" y="112"/>
                  </a:cubicBezTo>
                  <a:cubicBezTo>
                    <a:pt x="1" y="168"/>
                    <a:pt x="57" y="223"/>
                    <a:pt x="113" y="223"/>
                  </a:cubicBezTo>
                  <a:cubicBezTo>
                    <a:pt x="168" y="223"/>
                    <a:pt x="224" y="168"/>
                    <a:pt x="224" y="112"/>
                  </a:cubicBezTo>
                  <a:cubicBezTo>
                    <a:pt x="224" y="56"/>
                    <a:pt x="168" y="0"/>
                    <a:pt x="113" y="0"/>
                  </a:cubicBezTo>
                  <a:close/>
                </a:path>
              </a:pathLst>
            </a:custGeom>
            <a:solidFill>
              <a:srgbClr val="713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46;p38">
              <a:extLst>
                <a:ext uri="{FF2B5EF4-FFF2-40B4-BE49-F238E27FC236}">
                  <a16:creationId xmlns:a16="http://schemas.microsoft.com/office/drawing/2014/main" id="{61DEDE44-593C-3844-7C8A-A98A744F5052}"/>
                </a:ext>
              </a:extLst>
            </p:cNvPr>
            <p:cNvSpPr/>
            <p:nvPr/>
          </p:nvSpPr>
          <p:spPr>
            <a:xfrm>
              <a:off x="7595753" y="1734967"/>
              <a:ext cx="92408" cy="32897"/>
            </a:xfrm>
            <a:custGeom>
              <a:avLst/>
              <a:gdLst/>
              <a:ahLst/>
              <a:cxnLst/>
              <a:rect l="l" t="t" r="r" b="b"/>
              <a:pathLst>
                <a:path w="1368" h="487" extrusionOk="0">
                  <a:moveTo>
                    <a:pt x="760" y="1"/>
                  </a:moveTo>
                  <a:cubicBezTo>
                    <a:pt x="719" y="1"/>
                    <a:pt x="680" y="4"/>
                    <a:pt x="642" y="12"/>
                  </a:cubicBezTo>
                  <a:cubicBezTo>
                    <a:pt x="503" y="40"/>
                    <a:pt x="280" y="123"/>
                    <a:pt x="168" y="179"/>
                  </a:cubicBezTo>
                  <a:cubicBezTo>
                    <a:pt x="140" y="263"/>
                    <a:pt x="57" y="402"/>
                    <a:pt x="1" y="486"/>
                  </a:cubicBezTo>
                  <a:cubicBezTo>
                    <a:pt x="57" y="458"/>
                    <a:pt x="308" y="347"/>
                    <a:pt x="363" y="319"/>
                  </a:cubicBezTo>
                  <a:cubicBezTo>
                    <a:pt x="511" y="231"/>
                    <a:pt x="720" y="158"/>
                    <a:pt x="917" y="158"/>
                  </a:cubicBezTo>
                  <a:cubicBezTo>
                    <a:pt x="1094" y="158"/>
                    <a:pt x="1262" y="216"/>
                    <a:pt x="1368" y="375"/>
                  </a:cubicBezTo>
                  <a:lnTo>
                    <a:pt x="1340" y="319"/>
                  </a:lnTo>
                  <a:cubicBezTo>
                    <a:pt x="1256" y="207"/>
                    <a:pt x="1200" y="123"/>
                    <a:pt x="1089" y="68"/>
                  </a:cubicBezTo>
                  <a:cubicBezTo>
                    <a:pt x="987" y="27"/>
                    <a:pt x="870" y="1"/>
                    <a:pt x="760" y="1"/>
                  </a:cubicBezTo>
                  <a:close/>
                </a:path>
              </a:pathLst>
            </a:custGeom>
            <a:solidFill>
              <a:srgbClr val="4B4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47;p38">
              <a:extLst>
                <a:ext uri="{FF2B5EF4-FFF2-40B4-BE49-F238E27FC236}">
                  <a16:creationId xmlns:a16="http://schemas.microsoft.com/office/drawing/2014/main" id="{B4CA6DC0-BCA1-9744-6C91-8CA8532B57BB}"/>
                </a:ext>
              </a:extLst>
            </p:cNvPr>
            <p:cNvSpPr/>
            <p:nvPr/>
          </p:nvSpPr>
          <p:spPr>
            <a:xfrm>
              <a:off x="7880333" y="2010902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8D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48;p38">
              <a:extLst>
                <a:ext uri="{FF2B5EF4-FFF2-40B4-BE49-F238E27FC236}">
                  <a16:creationId xmlns:a16="http://schemas.microsoft.com/office/drawing/2014/main" id="{DBC7B058-00C4-ED03-C403-B7C8C1C262AB}"/>
                </a:ext>
              </a:extLst>
            </p:cNvPr>
            <p:cNvSpPr/>
            <p:nvPr/>
          </p:nvSpPr>
          <p:spPr>
            <a:xfrm>
              <a:off x="7603318" y="1504830"/>
              <a:ext cx="267701" cy="285601"/>
            </a:xfrm>
            <a:custGeom>
              <a:avLst/>
              <a:gdLst/>
              <a:ahLst/>
              <a:cxnLst/>
              <a:rect l="l" t="t" r="r" b="b"/>
              <a:pathLst>
                <a:path w="3963" h="4228" extrusionOk="0">
                  <a:moveTo>
                    <a:pt x="1600" y="1"/>
                  </a:moveTo>
                  <a:cubicBezTo>
                    <a:pt x="1315" y="1"/>
                    <a:pt x="1028" y="50"/>
                    <a:pt x="754" y="155"/>
                  </a:cubicBezTo>
                  <a:cubicBezTo>
                    <a:pt x="503" y="238"/>
                    <a:pt x="251" y="378"/>
                    <a:pt x="112" y="601"/>
                  </a:cubicBezTo>
                  <a:cubicBezTo>
                    <a:pt x="28" y="741"/>
                    <a:pt x="0" y="796"/>
                    <a:pt x="84" y="908"/>
                  </a:cubicBezTo>
                  <a:cubicBezTo>
                    <a:pt x="168" y="1020"/>
                    <a:pt x="224" y="1103"/>
                    <a:pt x="307" y="1187"/>
                  </a:cubicBezTo>
                  <a:cubicBezTo>
                    <a:pt x="614" y="1522"/>
                    <a:pt x="977" y="1829"/>
                    <a:pt x="1340" y="2080"/>
                  </a:cubicBezTo>
                  <a:cubicBezTo>
                    <a:pt x="1814" y="2415"/>
                    <a:pt x="2344" y="2693"/>
                    <a:pt x="2874" y="2972"/>
                  </a:cubicBezTo>
                  <a:cubicBezTo>
                    <a:pt x="3097" y="3084"/>
                    <a:pt x="3237" y="3251"/>
                    <a:pt x="3348" y="3447"/>
                  </a:cubicBezTo>
                  <a:cubicBezTo>
                    <a:pt x="3488" y="3670"/>
                    <a:pt x="3404" y="4005"/>
                    <a:pt x="3376" y="4228"/>
                  </a:cubicBezTo>
                  <a:lnTo>
                    <a:pt x="3460" y="4228"/>
                  </a:lnTo>
                  <a:cubicBezTo>
                    <a:pt x="3460" y="4046"/>
                    <a:pt x="3605" y="3720"/>
                    <a:pt x="3804" y="3720"/>
                  </a:cubicBezTo>
                  <a:cubicBezTo>
                    <a:pt x="3819" y="3720"/>
                    <a:pt x="3835" y="3722"/>
                    <a:pt x="3850" y="3726"/>
                  </a:cubicBezTo>
                  <a:cubicBezTo>
                    <a:pt x="3906" y="3726"/>
                    <a:pt x="3962" y="3251"/>
                    <a:pt x="3962" y="3224"/>
                  </a:cubicBezTo>
                  <a:cubicBezTo>
                    <a:pt x="3962" y="3028"/>
                    <a:pt x="3962" y="2833"/>
                    <a:pt x="3962" y="2638"/>
                  </a:cubicBezTo>
                  <a:cubicBezTo>
                    <a:pt x="3962" y="2415"/>
                    <a:pt x="3962" y="2247"/>
                    <a:pt x="3962" y="2191"/>
                  </a:cubicBezTo>
                  <a:cubicBezTo>
                    <a:pt x="3906" y="1912"/>
                    <a:pt x="3850" y="1605"/>
                    <a:pt x="3711" y="1354"/>
                  </a:cubicBezTo>
                  <a:cubicBezTo>
                    <a:pt x="3544" y="1131"/>
                    <a:pt x="3488" y="880"/>
                    <a:pt x="3292" y="685"/>
                  </a:cubicBezTo>
                  <a:cubicBezTo>
                    <a:pt x="3181" y="545"/>
                    <a:pt x="3041" y="462"/>
                    <a:pt x="2902" y="378"/>
                  </a:cubicBezTo>
                  <a:cubicBezTo>
                    <a:pt x="2790" y="322"/>
                    <a:pt x="2651" y="238"/>
                    <a:pt x="2539" y="183"/>
                  </a:cubicBezTo>
                  <a:cubicBezTo>
                    <a:pt x="2243" y="64"/>
                    <a:pt x="1923" y="1"/>
                    <a:pt x="1600" y="1"/>
                  </a:cubicBezTo>
                  <a:close/>
                </a:path>
              </a:pathLst>
            </a:custGeom>
            <a:solidFill>
              <a:srgbClr val="58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49;p38">
              <a:extLst>
                <a:ext uri="{FF2B5EF4-FFF2-40B4-BE49-F238E27FC236}">
                  <a16:creationId xmlns:a16="http://schemas.microsoft.com/office/drawing/2014/main" id="{64C362DE-D8FD-4BF4-6C26-7BC62EFC148A}"/>
                </a:ext>
              </a:extLst>
            </p:cNvPr>
            <p:cNvSpPr/>
            <p:nvPr/>
          </p:nvSpPr>
          <p:spPr>
            <a:xfrm>
              <a:off x="7537323" y="1543535"/>
              <a:ext cx="113146" cy="260135"/>
            </a:xfrm>
            <a:custGeom>
              <a:avLst/>
              <a:gdLst/>
              <a:ahLst/>
              <a:cxnLst/>
              <a:rect l="l" t="t" r="r" b="b"/>
              <a:pathLst>
                <a:path w="1675" h="3851" extrusionOk="0">
                  <a:moveTo>
                    <a:pt x="866" y="0"/>
                  </a:moveTo>
                  <a:cubicBezTo>
                    <a:pt x="671" y="0"/>
                    <a:pt x="587" y="112"/>
                    <a:pt x="447" y="307"/>
                  </a:cubicBezTo>
                  <a:cubicBezTo>
                    <a:pt x="308" y="474"/>
                    <a:pt x="196" y="642"/>
                    <a:pt x="113" y="837"/>
                  </a:cubicBezTo>
                  <a:cubicBezTo>
                    <a:pt x="29" y="1060"/>
                    <a:pt x="29" y="1228"/>
                    <a:pt x="29" y="1451"/>
                  </a:cubicBezTo>
                  <a:cubicBezTo>
                    <a:pt x="1" y="1897"/>
                    <a:pt x="57" y="2344"/>
                    <a:pt x="140" y="2762"/>
                  </a:cubicBezTo>
                  <a:cubicBezTo>
                    <a:pt x="224" y="3150"/>
                    <a:pt x="527" y="3483"/>
                    <a:pt x="695" y="3843"/>
                  </a:cubicBezTo>
                  <a:lnTo>
                    <a:pt x="695" y="3843"/>
                  </a:lnTo>
                  <a:cubicBezTo>
                    <a:pt x="477" y="3368"/>
                    <a:pt x="671" y="2564"/>
                    <a:pt x="698" y="2065"/>
                  </a:cubicBezTo>
                  <a:cubicBezTo>
                    <a:pt x="754" y="1563"/>
                    <a:pt x="1005" y="1088"/>
                    <a:pt x="1480" y="809"/>
                  </a:cubicBezTo>
                  <a:cubicBezTo>
                    <a:pt x="1563" y="753"/>
                    <a:pt x="1675" y="698"/>
                    <a:pt x="1675" y="586"/>
                  </a:cubicBezTo>
                  <a:cubicBezTo>
                    <a:pt x="1675" y="307"/>
                    <a:pt x="1256" y="28"/>
                    <a:pt x="1005" y="0"/>
                  </a:cubicBezTo>
                  <a:close/>
                  <a:moveTo>
                    <a:pt x="695" y="3843"/>
                  </a:moveTo>
                  <a:lnTo>
                    <a:pt x="695" y="3843"/>
                  </a:lnTo>
                  <a:cubicBezTo>
                    <a:pt x="696" y="3845"/>
                    <a:pt x="697" y="3848"/>
                    <a:pt x="698" y="3850"/>
                  </a:cubicBezTo>
                  <a:cubicBezTo>
                    <a:pt x="697" y="3848"/>
                    <a:pt x="696" y="3845"/>
                    <a:pt x="695" y="3843"/>
                  </a:cubicBezTo>
                  <a:close/>
                </a:path>
              </a:pathLst>
            </a:custGeom>
            <a:solidFill>
              <a:srgbClr val="58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50;p38">
              <a:extLst>
                <a:ext uri="{FF2B5EF4-FFF2-40B4-BE49-F238E27FC236}">
                  <a16:creationId xmlns:a16="http://schemas.microsoft.com/office/drawing/2014/main" id="{752BAC9A-9197-315B-E346-1EDD60F2C9F6}"/>
                </a:ext>
              </a:extLst>
            </p:cNvPr>
            <p:cNvSpPr/>
            <p:nvPr/>
          </p:nvSpPr>
          <p:spPr>
            <a:xfrm>
              <a:off x="7465722" y="3784247"/>
              <a:ext cx="216835" cy="793645"/>
            </a:xfrm>
            <a:custGeom>
              <a:avLst/>
              <a:gdLst/>
              <a:ahLst/>
              <a:cxnLst/>
              <a:rect l="l" t="t" r="r" b="b"/>
              <a:pathLst>
                <a:path w="3210" h="11749" extrusionOk="0">
                  <a:moveTo>
                    <a:pt x="1" y="0"/>
                  </a:moveTo>
                  <a:cubicBezTo>
                    <a:pt x="1" y="1032"/>
                    <a:pt x="977" y="8119"/>
                    <a:pt x="977" y="8119"/>
                  </a:cubicBezTo>
                  <a:lnTo>
                    <a:pt x="1228" y="9430"/>
                  </a:lnTo>
                  <a:lnTo>
                    <a:pt x="977" y="10155"/>
                  </a:lnTo>
                  <a:lnTo>
                    <a:pt x="559" y="11020"/>
                  </a:lnTo>
                  <a:cubicBezTo>
                    <a:pt x="559" y="11020"/>
                    <a:pt x="475" y="11244"/>
                    <a:pt x="503" y="11495"/>
                  </a:cubicBezTo>
                  <a:cubicBezTo>
                    <a:pt x="939" y="11640"/>
                    <a:pt x="1423" y="11748"/>
                    <a:pt x="1899" y="11748"/>
                  </a:cubicBezTo>
                  <a:cubicBezTo>
                    <a:pt x="2244" y="11748"/>
                    <a:pt x="2585" y="11691"/>
                    <a:pt x="2902" y="11550"/>
                  </a:cubicBezTo>
                  <a:lnTo>
                    <a:pt x="2902" y="11439"/>
                  </a:lnTo>
                  <a:lnTo>
                    <a:pt x="2958" y="10490"/>
                  </a:lnTo>
                  <a:lnTo>
                    <a:pt x="3125" y="10072"/>
                  </a:lnTo>
                  <a:lnTo>
                    <a:pt x="3125" y="9514"/>
                  </a:lnTo>
                  <a:lnTo>
                    <a:pt x="3181" y="7868"/>
                  </a:lnTo>
                  <a:cubicBezTo>
                    <a:pt x="3181" y="7868"/>
                    <a:pt x="3209" y="2260"/>
                    <a:pt x="3125" y="419"/>
                  </a:cubicBezTo>
                  <a:cubicBezTo>
                    <a:pt x="2873" y="452"/>
                    <a:pt x="2627" y="466"/>
                    <a:pt x="2391" y="466"/>
                  </a:cubicBezTo>
                  <a:cubicBezTo>
                    <a:pt x="1033" y="4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51;p38">
              <a:extLst>
                <a:ext uri="{FF2B5EF4-FFF2-40B4-BE49-F238E27FC236}">
                  <a16:creationId xmlns:a16="http://schemas.microsoft.com/office/drawing/2014/main" id="{74ECCF68-6929-27D5-A362-3E3336C863C9}"/>
                </a:ext>
              </a:extLst>
            </p:cNvPr>
            <p:cNvSpPr/>
            <p:nvPr/>
          </p:nvSpPr>
          <p:spPr>
            <a:xfrm>
              <a:off x="7499632" y="4560647"/>
              <a:ext cx="162188" cy="41678"/>
            </a:xfrm>
            <a:custGeom>
              <a:avLst/>
              <a:gdLst/>
              <a:ahLst/>
              <a:cxnLst/>
              <a:rect l="l" t="t" r="r" b="b"/>
              <a:pathLst>
                <a:path w="2401" h="617" extrusionOk="0">
                  <a:moveTo>
                    <a:pt x="1" y="1"/>
                  </a:moveTo>
                  <a:cubicBezTo>
                    <a:pt x="1" y="140"/>
                    <a:pt x="57" y="307"/>
                    <a:pt x="196" y="447"/>
                  </a:cubicBezTo>
                  <a:cubicBezTo>
                    <a:pt x="641" y="571"/>
                    <a:pt x="1004" y="617"/>
                    <a:pt x="1298" y="617"/>
                  </a:cubicBezTo>
                  <a:cubicBezTo>
                    <a:pt x="2126" y="617"/>
                    <a:pt x="2400" y="252"/>
                    <a:pt x="2400" y="252"/>
                  </a:cubicBezTo>
                  <a:lnTo>
                    <a:pt x="2400" y="56"/>
                  </a:lnTo>
                  <a:cubicBezTo>
                    <a:pt x="2083" y="197"/>
                    <a:pt x="1742" y="254"/>
                    <a:pt x="1397" y="254"/>
                  </a:cubicBezTo>
                  <a:cubicBezTo>
                    <a:pt x="921" y="254"/>
                    <a:pt x="437" y="146"/>
                    <a:pt x="1" y="1"/>
                  </a:cubicBezTo>
                  <a:close/>
                </a:path>
              </a:pathLst>
            </a:custGeom>
            <a:solidFill>
              <a:srgbClr val="20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52;p38">
              <a:extLst>
                <a:ext uri="{FF2B5EF4-FFF2-40B4-BE49-F238E27FC236}">
                  <a16:creationId xmlns:a16="http://schemas.microsoft.com/office/drawing/2014/main" id="{8F4C5826-3F53-DAA9-86AA-C608B3BB7E5B}"/>
                </a:ext>
              </a:extLst>
            </p:cNvPr>
            <p:cNvSpPr/>
            <p:nvPr/>
          </p:nvSpPr>
          <p:spPr>
            <a:xfrm>
              <a:off x="7750303" y="3784247"/>
              <a:ext cx="214944" cy="793645"/>
            </a:xfrm>
            <a:custGeom>
              <a:avLst/>
              <a:gdLst/>
              <a:ahLst/>
              <a:cxnLst/>
              <a:rect l="l" t="t" r="r" b="b"/>
              <a:pathLst>
                <a:path w="3182" h="11749" extrusionOk="0">
                  <a:moveTo>
                    <a:pt x="3181" y="0"/>
                  </a:moveTo>
                  <a:cubicBezTo>
                    <a:pt x="3181" y="0"/>
                    <a:pt x="2148" y="466"/>
                    <a:pt x="791" y="466"/>
                  </a:cubicBezTo>
                  <a:cubicBezTo>
                    <a:pt x="554" y="466"/>
                    <a:pt x="308" y="452"/>
                    <a:pt x="56" y="419"/>
                  </a:cubicBezTo>
                  <a:cubicBezTo>
                    <a:pt x="1" y="2260"/>
                    <a:pt x="28" y="7868"/>
                    <a:pt x="28" y="7868"/>
                  </a:cubicBezTo>
                  <a:lnTo>
                    <a:pt x="56" y="9514"/>
                  </a:lnTo>
                  <a:lnTo>
                    <a:pt x="56" y="10072"/>
                  </a:lnTo>
                  <a:lnTo>
                    <a:pt x="224" y="10490"/>
                  </a:lnTo>
                  <a:lnTo>
                    <a:pt x="307" y="11439"/>
                  </a:lnTo>
                  <a:lnTo>
                    <a:pt x="307" y="11550"/>
                  </a:lnTo>
                  <a:cubicBezTo>
                    <a:pt x="612" y="11691"/>
                    <a:pt x="947" y="11748"/>
                    <a:pt x="1291" y="11748"/>
                  </a:cubicBezTo>
                  <a:cubicBezTo>
                    <a:pt x="1764" y="11748"/>
                    <a:pt x="2254" y="11640"/>
                    <a:pt x="2707" y="11495"/>
                  </a:cubicBezTo>
                  <a:cubicBezTo>
                    <a:pt x="2735" y="11244"/>
                    <a:pt x="2623" y="11020"/>
                    <a:pt x="2623" y="11020"/>
                  </a:cubicBezTo>
                  <a:lnTo>
                    <a:pt x="2205" y="10155"/>
                  </a:lnTo>
                  <a:lnTo>
                    <a:pt x="1953" y="9430"/>
                  </a:lnTo>
                  <a:lnTo>
                    <a:pt x="2205" y="8119"/>
                  </a:lnTo>
                  <a:cubicBezTo>
                    <a:pt x="2205" y="8119"/>
                    <a:pt x="3181" y="1032"/>
                    <a:pt x="3181" y="0"/>
                  </a:cubicBez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53;p38">
              <a:extLst>
                <a:ext uri="{FF2B5EF4-FFF2-40B4-BE49-F238E27FC236}">
                  <a16:creationId xmlns:a16="http://schemas.microsoft.com/office/drawing/2014/main" id="{10709F1B-FC61-F41E-6F8B-4A0D29E08841}"/>
                </a:ext>
              </a:extLst>
            </p:cNvPr>
            <p:cNvSpPr/>
            <p:nvPr/>
          </p:nvSpPr>
          <p:spPr>
            <a:xfrm>
              <a:off x="7771040" y="4560647"/>
              <a:ext cx="162120" cy="41678"/>
            </a:xfrm>
            <a:custGeom>
              <a:avLst/>
              <a:gdLst/>
              <a:ahLst/>
              <a:cxnLst/>
              <a:rect l="l" t="t" r="r" b="b"/>
              <a:pathLst>
                <a:path w="2400" h="617" extrusionOk="0">
                  <a:moveTo>
                    <a:pt x="2400" y="1"/>
                  </a:moveTo>
                  <a:lnTo>
                    <a:pt x="2400" y="1"/>
                  </a:lnTo>
                  <a:cubicBezTo>
                    <a:pt x="1947" y="146"/>
                    <a:pt x="1457" y="254"/>
                    <a:pt x="984" y="254"/>
                  </a:cubicBezTo>
                  <a:cubicBezTo>
                    <a:pt x="640" y="254"/>
                    <a:pt x="305" y="197"/>
                    <a:pt x="0" y="56"/>
                  </a:cubicBezTo>
                  <a:lnTo>
                    <a:pt x="0" y="252"/>
                  </a:lnTo>
                  <a:cubicBezTo>
                    <a:pt x="0" y="252"/>
                    <a:pt x="259" y="617"/>
                    <a:pt x="1080" y="617"/>
                  </a:cubicBezTo>
                  <a:cubicBezTo>
                    <a:pt x="1370" y="617"/>
                    <a:pt x="1731" y="571"/>
                    <a:pt x="2177" y="447"/>
                  </a:cubicBezTo>
                  <a:cubicBezTo>
                    <a:pt x="2316" y="307"/>
                    <a:pt x="2372" y="140"/>
                    <a:pt x="2400" y="1"/>
                  </a:cubicBezTo>
                  <a:close/>
                </a:path>
              </a:pathLst>
            </a:custGeom>
            <a:solidFill>
              <a:srgbClr val="20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54;p38">
              <a:extLst>
                <a:ext uri="{FF2B5EF4-FFF2-40B4-BE49-F238E27FC236}">
                  <a16:creationId xmlns:a16="http://schemas.microsoft.com/office/drawing/2014/main" id="{8F1AE279-735F-54BE-D9A2-45BAF2C2129F}"/>
                </a:ext>
              </a:extLst>
            </p:cNvPr>
            <p:cNvSpPr/>
            <p:nvPr/>
          </p:nvSpPr>
          <p:spPr>
            <a:xfrm>
              <a:off x="7723891" y="2197470"/>
              <a:ext cx="39652" cy="697319"/>
            </a:xfrm>
            <a:custGeom>
              <a:avLst/>
              <a:gdLst/>
              <a:ahLst/>
              <a:cxnLst/>
              <a:rect l="l" t="t" r="r" b="b"/>
              <a:pathLst>
                <a:path w="587" h="10323" extrusionOk="0">
                  <a:moveTo>
                    <a:pt x="587" y="0"/>
                  </a:moveTo>
                  <a:lnTo>
                    <a:pt x="57" y="949"/>
                  </a:lnTo>
                  <a:lnTo>
                    <a:pt x="1" y="9988"/>
                  </a:lnTo>
                  <a:lnTo>
                    <a:pt x="252" y="10323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364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55;p38">
              <a:extLst>
                <a:ext uri="{FF2B5EF4-FFF2-40B4-BE49-F238E27FC236}">
                  <a16:creationId xmlns:a16="http://schemas.microsoft.com/office/drawing/2014/main" id="{9FCA7123-F80F-F316-4760-6F8FC511F54D}"/>
                </a:ext>
              </a:extLst>
            </p:cNvPr>
            <p:cNvSpPr/>
            <p:nvPr/>
          </p:nvSpPr>
          <p:spPr>
            <a:xfrm>
              <a:off x="7740913" y="1971318"/>
              <a:ext cx="318498" cy="1000348"/>
            </a:xfrm>
            <a:custGeom>
              <a:avLst/>
              <a:gdLst/>
              <a:ahLst/>
              <a:cxnLst/>
              <a:rect l="l" t="t" r="r" b="b"/>
              <a:pathLst>
                <a:path w="4715" h="14809" extrusionOk="0">
                  <a:moveTo>
                    <a:pt x="1367" y="0"/>
                  </a:moveTo>
                  <a:lnTo>
                    <a:pt x="84" y="3655"/>
                  </a:lnTo>
                  <a:lnTo>
                    <a:pt x="0" y="13671"/>
                  </a:lnTo>
                  <a:lnTo>
                    <a:pt x="251" y="13978"/>
                  </a:lnTo>
                  <a:cubicBezTo>
                    <a:pt x="664" y="14488"/>
                    <a:pt x="1290" y="14808"/>
                    <a:pt x="1942" y="14808"/>
                  </a:cubicBezTo>
                  <a:cubicBezTo>
                    <a:pt x="2038" y="14808"/>
                    <a:pt x="2135" y="14801"/>
                    <a:pt x="2232" y="14787"/>
                  </a:cubicBezTo>
                  <a:lnTo>
                    <a:pt x="4269" y="14480"/>
                  </a:lnTo>
                  <a:cubicBezTo>
                    <a:pt x="4269" y="14480"/>
                    <a:pt x="3013" y="9877"/>
                    <a:pt x="2902" y="9263"/>
                  </a:cubicBezTo>
                  <a:cubicBezTo>
                    <a:pt x="2846" y="8956"/>
                    <a:pt x="2985" y="6668"/>
                    <a:pt x="2985" y="6668"/>
                  </a:cubicBezTo>
                  <a:lnTo>
                    <a:pt x="3404" y="5552"/>
                  </a:lnTo>
                  <a:lnTo>
                    <a:pt x="4715" y="1367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56;p38">
              <a:extLst>
                <a:ext uri="{FF2B5EF4-FFF2-40B4-BE49-F238E27FC236}">
                  <a16:creationId xmlns:a16="http://schemas.microsoft.com/office/drawing/2014/main" id="{5B11F18B-065B-5F1A-C4E5-DA628D05BD59}"/>
                </a:ext>
              </a:extLst>
            </p:cNvPr>
            <p:cNvSpPr/>
            <p:nvPr/>
          </p:nvSpPr>
          <p:spPr>
            <a:xfrm>
              <a:off x="7727674" y="1958079"/>
              <a:ext cx="186641" cy="303502"/>
            </a:xfrm>
            <a:custGeom>
              <a:avLst/>
              <a:gdLst/>
              <a:ahLst/>
              <a:cxnLst/>
              <a:rect l="l" t="t" r="r" b="b"/>
              <a:pathLst>
                <a:path w="2763" h="4493" extrusionOk="0">
                  <a:moveTo>
                    <a:pt x="1228" y="1"/>
                  </a:moveTo>
                  <a:cubicBezTo>
                    <a:pt x="1172" y="615"/>
                    <a:pt x="1061" y="1340"/>
                    <a:pt x="866" y="2149"/>
                  </a:cubicBezTo>
                  <a:cubicBezTo>
                    <a:pt x="615" y="3070"/>
                    <a:pt x="280" y="3879"/>
                    <a:pt x="1" y="4493"/>
                  </a:cubicBezTo>
                  <a:lnTo>
                    <a:pt x="2233" y="2735"/>
                  </a:lnTo>
                  <a:lnTo>
                    <a:pt x="2065" y="2010"/>
                  </a:lnTo>
                  <a:lnTo>
                    <a:pt x="2763" y="1424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334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57;p38">
              <a:extLst>
                <a:ext uri="{FF2B5EF4-FFF2-40B4-BE49-F238E27FC236}">
                  <a16:creationId xmlns:a16="http://schemas.microsoft.com/office/drawing/2014/main" id="{30D6A606-62D6-9801-183D-4386DB11C8B2}"/>
                </a:ext>
              </a:extLst>
            </p:cNvPr>
            <p:cNvSpPr/>
            <p:nvPr/>
          </p:nvSpPr>
          <p:spPr>
            <a:xfrm>
              <a:off x="7382841" y="1961862"/>
              <a:ext cx="358150" cy="999875"/>
            </a:xfrm>
            <a:custGeom>
              <a:avLst/>
              <a:gdLst/>
              <a:ahLst/>
              <a:cxnLst/>
              <a:rect l="l" t="t" r="r" b="b"/>
              <a:pathLst>
                <a:path w="5302" h="14802" extrusionOk="0">
                  <a:moveTo>
                    <a:pt x="3404" y="1"/>
                  </a:moveTo>
                  <a:lnTo>
                    <a:pt x="0" y="1340"/>
                  </a:lnTo>
                  <a:lnTo>
                    <a:pt x="1284" y="5553"/>
                  </a:lnTo>
                  <a:lnTo>
                    <a:pt x="1339" y="5748"/>
                  </a:lnTo>
                  <a:lnTo>
                    <a:pt x="1730" y="6864"/>
                  </a:lnTo>
                  <a:cubicBezTo>
                    <a:pt x="1730" y="6864"/>
                    <a:pt x="1869" y="8956"/>
                    <a:pt x="1814" y="9235"/>
                  </a:cubicBezTo>
                  <a:cubicBezTo>
                    <a:pt x="1786" y="9291"/>
                    <a:pt x="1786" y="9347"/>
                    <a:pt x="1758" y="9403"/>
                  </a:cubicBezTo>
                  <a:lnTo>
                    <a:pt x="1730" y="9514"/>
                  </a:lnTo>
                  <a:cubicBezTo>
                    <a:pt x="1590" y="10017"/>
                    <a:pt x="1311" y="11021"/>
                    <a:pt x="1032" y="11969"/>
                  </a:cubicBezTo>
                  <a:lnTo>
                    <a:pt x="1005" y="11997"/>
                  </a:lnTo>
                  <a:cubicBezTo>
                    <a:pt x="921" y="12276"/>
                    <a:pt x="837" y="12555"/>
                    <a:pt x="781" y="12806"/>
                  </a:cubicBezTo>
                  <a:cubicBezTo>
                    <a:pt x="753" y="12862"/>
                    <a:pt x="726" y="12946"/>
                    <a:pt x="698" y="13030"/>
                  </a:cubicBezTo>
                  <a:lnTo>
                    <a:pt x="670" y="13113"/>
                  </a:lnTo>
                  <a:cubicBezTo>
                    <a:pt x="642" y="13225"/>
                    <a:pt x="614" y="13337"/>
                    <a:pt x="586" y="13420"/>
                  </a:cubicBezTo>
                  <a:cubicBezTo>
                    <a:pt x="558" y="13532"/>
                    <a:pt x="530" y="13643"/>
                    <a:pt x="502" y="13727"/>
                  </a:cubicBezTo>
                  <a:lnTo>
                    <a:pt x="474" y="13783"/>
                  </a:lnTo>
                  <a:cubicBezTo>
                    <a:pt x="447" y="13839"/>
                    <a:pt x="447" y="13895"/>
                    <a:pt x="419" y="13950"/>
                  </a:cubicBezTo>
                  <a:cubicBezTo>
                    <a:pt x="391" y="14034"/>
                    <a:pt x="391" y="14090"/>
                    <a:pt x="363" y="14146"/>
                  </a:cubicBezTo>
                  <a:lnTo>
                    <a:pt x="335" y="14285"/>
                  </a:lnTo>
                  <a:lnTo>
                    <a:pt x="307" y="14313"/>
                  </a:lnTo>
                  <a:cubicBezTo>
                    <a:pt x="279" y="14452"/>
                    <a:pt x="251" y="14536"/>
                    <a:pt x="251" y="14536"/>
                  </a:cubicBezTo>
                  <a:lnTo>
                    <a:pt x="279" y="14536"/>
                  </a:lnTo>
                  <a:lnTo>
                    <a:pt x="809" y="14592"/>
                  </a:lnTo>
                  <a:lnTo>
                    <a:pt x="1172" y="14648"/>
                  </a:lnTo>
                  <a:lnTo>
                    <a:pt x="2595" y="14787"/>
                  </a:lnTo>
                  <a:cubicBezTo>
                    <a:pt x="2679" y="14797"/>
                    <a:pt x="2764" y="14802"/>
                    <a:pt x="2849" y="14802"/>
                  </a:cubicBezTo>
                  <a:cubicBezTo>
                    <a:pt x="3492" y="14802"/>
                    <a:pt x="4129" y="14524"/>
                    <a:pt x="4548" y="14006"/>
                  </a:cubicBezTo>
                  <a:lnTo>
                    <a:pt x="5078" y="13337"/>
                  </a:lnTo>
                  <a:cubicBezTo>
                    <a:pt x="5162" y="10407"/>
                    <a:pt x="5217" y="7478"/>
                    <a:pt x="5301" y="4548"/>
                  </a:cubicBezTo>
                  <a:cubicBezTo>
                    <a:pt x="4938" y="4018"/>
                    <a:pt x="4492" y="3321"/>
                    <a:pt x="4129" y="2456"/>
                  </a:cubicBezTo>
                  <a:cubicBezTo>
                    <a:pt x="3739" y="1507"/>
                    <a:pt x="3515" y="670"/>
                    <a:pt x="3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58;p38">
              <a:extLst>
                <a:ext uri="{FF2B5EF4-FFF2-40B4-BE49-F238E27FC236}">
                  <a16:creationId xmlns:a16="http://schemas.microsoft.com/office/drawing/2014/main" id="{A99D17F7-4470-E2E2-5D90-E9093467CDAE}"/>
                </a:ext>
              </a:extLst>
            </p:cNvPr>
            <p:cNvSpPr/>
            <p:nvPr/>
          </p:nvSpPr>
          <p:spPr>
            <a:xfrm>
              <a:off x="7518477" y="1948690"/>
              <a:ext cx="222510" cy="320457"/>
            </a:xfrm>
            <a:custGeom>
              <a:avLst/>
              <a:gdLst/>
              <a:ahLst/>
              <a:cxnLst/>
              <a:rect l="l" t="t" r="r" b="b"/>
              <a:pathLst>
                <a:path w="3294" h="4744" extrusionOk="0">
                  <a:moveTo>
                    <a:pt x="1535" y="0"/>
                  </a:moveTo>
                  <a:lnTo>
                    <a:pt x="1" y="1395"/>
                  </a:lnTo>
                  <a:lnTo>
                    <a:pt x="726" y="2009"/>
                  </a:lnTo>
                  <a:lnTo>
                    <a:pt x="559" y="2735"/>
                  </a:lnTo>
                  <a:lnTo>
                    <a:pt x="3293" y="4743"/>
                  </a:lnTo>
                  <a:cubicBezTo>
                    <a:pt x="2847" y="4018"/>
                    <a:pt x="2372" y="3097"/>
                    <a:pt x="2010" y="1953"/>
                  </a:cubicBezTo>
                  <a:cubicBezTo>
                    <a:pt x="1786" y="1228"/>
                    <a:pt x="1619" y="586"/>
                    <a:pt x="1535" y="0"/>
                  </a:cubicBezTo>
                  <a:close/>
                </a:path>
              </a:pathLst>
            </a:custGeom>
            <a:solidFill>
              <a:srgbClr val="334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59;p38">
              <a:extLst>
                <a:ext uri="{FF2B5EF4-FFF2-40B4-BE49-F238E27FC236}">
                  <a16:creationId xmlns:a16="http://schemas.microsoft.com/office/drawing/2014/main" id="{876CEAE9-F5B2-0AFC-0B2B-F9BFBF70A93C}"/>
                </a:ext>
              </a:extLst>
            </p:cNvPr>
            <p:cNvSpPr/>
            <p:nvPr/>
          </p:nvSpPr>
          <p:spPr>
            <a:xfrm>
              <a:off x="7695656" y="2301089"/>
              <a:ext cx="45326" cy="43435"/>
            </a:xfrm>
            <a:custGeom>
              <a:avLst/>
              <a:gdLst/>
              <a:ahLst/>
              <a:cxnLst/>
              <a:rect l="l" t="t" r="r" b="b"/>
              <a:pathLst>
                <a:path w="671" h="643" extrusionOk="0">
                  <a:moveTo>
                    <a:pt x="335" y="1"/>
                  </a:moveTo>
                  <a:cubicBezTo>
                    <a:pt x="140" y="1"/>
                    <a:pt x="0" y="140"/>
                    <a:pt x="0" y="307"/>
                  </a:cubicBezTo>
                  <a:cubicBezTo>
                    <a:pt x="0" y="503"/>
                    <a:pt x="140" y="642"/>
                    <a:pt x="335" y="642"/>
                  </a:cubicBezTo>
                  <a:cubicBezTo>
                    <a:pt x="503" y="642"/>
                    <a:pt x="670" y="503"/>
                    <a:pt x="670" y="307"/>
                  </a:cubicBezTo>
                  <a:cubicBezTo>
                    <a:pt x="670" y="140"/>
                    <a:pt x="503" y="1"/>
                    <a:pt x="335" y="1"/>
                  </a:cubicBezTo>
                  <a:close/>
                </a:path>
              </a:pathLst>
            </a:custGeom>
            <a:solidFill>
              <a:srgbClr val="8CA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60;p38">
              <a:extLst>
                <a:ext uri="{FF2B5EF4-FFF2-40B4-BE49-F238E27FC236}">
                  <a16:creationId xmlns:a16="http://schemas.microsoft.com/office/drawing/2014/main" id="{A395FB61-FEB0-BC3B-F296-D040DC2BC3B2}"/>
                </a:ext>
              </a:extLst>
            </p:cNvPr>
            <p:cNvSpPr/>
            <p:nvPr/>
          </p:nvSpPr>
          <p:spPr>
            <a:xfrm>
              <a:off x="7689982" y="2444291"/>
              <a:ext cx="45326" cy="43435"/>
            </a:xfrm>
            <a:custGeom>
              <a:avLst/>
              <a:gdLst/>
              <a:ahLst/>
              <a:cxnLst/>
              <a:rect l="l" t="t" r="r" b="b"/>
              <a:pathLst>
                <a:path w="671" h="643" extrusionOk="0">
                  <a:moveTo>
                    <a:pt x="336" y="1"/>
                  </a:moveTo>
                  <a:cubicBezTo>
                    <a:pt x="140" y="1"/>
                    <a:pt x="1" y="140"/>
                    <a:pt x="1" y="336"/>
                  </a:cubicBezTo>
                  <a:cubicBezTo>
                    <a:pt x="1" y="503"/>
                    <a:pt x="140" y="643"/>
                    <a:pt x="336" y="643"/>
                  </a:cubicBezTo>
                  <a:cubicBezTo>
                    <a:pt x="503" y="643"/>
                    <a:pt x="670" y="503"/>
                    <a:pt x="670" y="336"/>
                  </a:cubicBezTo>
                  <a:cubicBezTo>
                    <a:pt x="670" y="140"/>
                    <a:pt x="503" y="1"/>
                    <a:pt x="336" y="1"/>
                  </a:cubicBezTo>
                  <a:close/>
                </a:path>
              </a:pathLst>
            </a:custGeom>
            <a:solidFill>
              <a:srgbClr val="8CA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61;p38">
              <a:extLst>
                <a:ext uri="{FF2B5EF4-FFF2-40B4-BE49-F238E27FC236}">
                  <a16:creationId xmlns:a16="http://schemas.microsoft.com/office/drawing/2014/main" id="{EB458C16-CD26-7B14-DAA2-9FBFA2E778D1}"/>
                </a:ext>
              </a:extLst>
            </p:cNvPr>
            <p:cNvSpPr/>
            <p:nvPr/>
          </p:nvSpPr>
          <p:spPr>
            <a:xfrm>
              <a:off x="7684376" y="2587561"/>
              <a:ext cx="45259" cy="43367"/>
            </a:xfrm>
            <a:custGeom>
              <a:avLst/>
              <a:gdLst/>
              <a:ahLst/>
              <a:cxnLst/>
              <a:rect l="l" t="t" r="r" b="b"/>
              <a:pathLst>
                <a:path w="670" h="642" extrusionOk="0">
                  <a:moveTo>
                    <a:pt x="335" y="0"/>
                  </a:moveTo>
                  <a:cubicBezTo>
                    <a:pt x="167" y="0"/>
                    <a:pt x="0" y="140"/>
                    <a:pt x="0" y="335"/>
                  </a:cubicBezTo>
                  <a:cubicBezTo>
                    <a:pt x="0" y="502"/>
                    <a:pt x="167" y="642"/>
                    <a:pt x="335" y="642"/>
                  </a:cubicBezTo>
                  <a:cubicBezTo>
                    <a:pt x="502" y="642"/>
                    <a:pt x="670" y="502"/>
                    <a:pt x="670" y="335"/>
                  </a:cubicBezTo>
                  <a:cubicBezTo>
                    <a:pt x="670" y="140"/>
                    <a:pt x="502" y="0"/>
                    <a:pt x="335" y="0"/>
                  </a:cubicBezTo>
                  <a:close/>
                </a:path>
              </a:pathLst>
            </a:custGeom>
            <a:solidFill>
              <a:srgbClr val="8CA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62;p38">
              <a:extLst>
                <a:ext uri="{FF2B5EF4-FFF2-40B4-BE49-F238E27FC236}">
                  <a16:creationId xmlns:a16="http://schemas.microsoft.com/office/drawing/2014/main" id="{830D0A92-06F6-911E-02A0-0797D262AD6A}"/>
                </a:ext>
              </a:extLst>
            </p:cNvPr>
            <p:cNvSpPr/>
            <p:nvPr/>
          </p:nvSpPr>
          <p:spPr>
            <a:xfrm>
              <a:off x="7290503" y="2052309"/>
              <a:ext cx="188532" cy="823637"/>
            </a:xfrm>
            <a:custGeom>
              <a:avLst/>
              <a:gdLst/>
              <a:ahLst/>
              <a:cxnLst/>
              <a:rect l="l" t="t" r="r" b="b"/>
              <a:pathLst>
                <a:path w="2791" h="12193" extrusionOk="0">
                  <a:moveTo>
                    <a:pt x="1367" y="1"/>
                  </a:moveTo>
                  <a:lnTo>
                    <a:pt x="781" y="1647"/>
                  </a:lnTo>
                  <a:lnTo>
                    <a:pt x="474" y="7031"/>
                  </a:lnTo>
                  <a:lnTo>
                    <a:pt x="0" y="9347"/>
                  </a:lnTo>
                  <a:lnTo>
                    <a:pt x="0" y="12109"/>
                  </a:lnTo>
                  <a:lnTo>
                    <a:pt x="1618" y="12193"/>
                  </a:lnTo>
                  <a:lnTo>
                    <a:pt x="2455" y="7366"/>
                  </a:lnTo>
                  <a:lnTo>
                    <a:pt x="2790" y="460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63;p38">
              <a:extLst>
                <a:ext uri="{FF2B5EF4-FFF2-40B4-BE49-F238E27FC236}">
                  <a16:creationId xmlns:a16="http://schemas.microsoft.com/office/drawing/2014/main" id="{242803F4-50D7-80C1-BFE9-B14D72271C3E}"/>
                </a:ext>
              </a:extLst>
            </p:cNvPr>
            <p:cNvSpPr/>
            <p:nvPr/>
          </p:nvSpPr>
          <p:spPr>
            <a:xfrm>
              <a:off x="7961390" y="2059874"/>
              <a:ext cx="186641" cy="819854"/>
            </a:xfrm>
            <a:custGeom>
              <a:avLst/>
              <a:gdLst/>
              <a:ahLst/>
              <a:cxnLst/>
              <a:rect l="l" t="t" r="r" b="b"/>
              <a:pathLst>
                <a:path w="2763" h="12137" extrusionOk="0">
                  <a:moveTo>
                    <a:pt x="1423" y="1"/>
                  </a:moveTo>
                  <a:lnTo>
                    <a:pt x="0" y="4632"/>
                  </a:lnTo>
                  <a:lnTo>
                    <a:pt x="363" y="7254"/>
                  </a:lnTo>
                  <a:lnTo>
                    <a:pt x="1339" y="12137"/>
                  </a:lnTo>
                  <a:lnTo>
                    <a:pt x="2762" y="12137"/>
                  </a:lnTo>
                  <a:lnTo>
                    <a:pt x="2762" y="9375"/>
                  </a:lnTo>
                  <a:lnTo>
                    <a:pt x="2288" y="7059"/>
                  </a:lnTo>
                  <a:lnTo>
                    <a:pt x="1981" y="1674"/>
                  </a:lnTo>
                  <a:lnTo>
                    <a:pt x="1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64;p38">
              <a:extLst>
                <a:ext uri="{FF2B5EF4-FFF2-40B4-BE49-F238E27FC236}">
                  <a16:creationId xmlns:a16="http://schemas.microsoft.com/office/drawing/2014/main" id="{557295C1-7F76-040F-E199-1C769A353BE5}"/>
                </a:ext>
              </a:extLst>
            </p:cNvPr>
            <p:cNvSpPr/>
            <p:nvPr/>
          </p:nvSpPr>
          <p:spPr>
            <a:xfrm>
              <a:off x="7090695" y="3672995"/>
              <a:ext cx="113146" cy="166173"/>
            </a:xfrm>
            <a:custGeom>
              <a:avLst/>
              <a:gdLst/>
              <a:ahLst/>
              <a:cxnLst/>
              <a:rect l="l" t="t" r="r" b="b"/>
              <a:pathLst>
                <a:path w="1675" h="2460" extrusionOk="0">
                  <a:moveTo>
                    <a:pt x="1188" y="1"/>
                  </a:moveTo>
                  <a:cubicBezTo>
                    <a:pt x="1020" y="1"/>
                    <a:pt x="868" y="102"/>
                    <a:pt x="782" y="252"/>
                  </a:cubicBezTo>
                  <a:cubicBezTo>
                    <a:pt x="531" y="810"/>
                    <a:pt x="280" y="1368"/>
                    <a:pt x="1" y="1898"/>
                  </a:cubicBezTo>
                  <a:cubicBezTo>
                    <a:pt x="29" y="1954"/>
                    <a:pt x="168" y="2233"/>
                    <a:pt x="559" y="2373"/>
                  </a:cubicBezTo>
                  <a:cubicBezTo>
                    <a:pt x="692" y="2426"/>
                    <a:pt x="831" y="2460"/>
                    <a:pt x="965" y="2460"/>
                  </a:cubicBezTo>
                  <a:cubicBezTo>
                    <a:pt x="1112" y="2460"/>
                    <a:pt x="1251" y="2419"/>
                    <a:pt x="1368" y="2317"/>
                  </a:cubicBezTo>
                  <a:lnTo>
                    <a:pt x="1647" y="503"/>
                  </a:lnTo>
                  <a:cubicBezTo>
                    <a:pt x="1675" y="280"/>
                    <a:pt x="1535" y="85"/>
                    <a:pt x="1340" y="29"/>
                  </a:cubicBezTo>
                  <a:cubicBezTo>
                    <a:pt x="1289" y="10"/>
                    <a:pt x="1238" y="1"/>
                    <a:pt x="1188" y="1"/>
                  </a:cubicBezTo>
                  <a:close/>
                </a:path>
              </a:pathLst>
            </a:custGeom>
            <a:solidFill>
              <a:srgbClr val="31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65;p38">
              <a:extLst>
                <a:ext uri="{FF2B5EF4-FFF2-40B4-BE49-F238E27FC236}">
                  <a16:creationId xmlns:a16="http://schemas.microsoft.com/office/drawing/2014/main" id="{3B7FE48F-69AF-0A40-0E6B-85BB55753B09}"/>
                </a:ext>
              </a:extLst>
            </p:cNvPr>
            <p:cNvSpPr/>
            <p:nvPr/>
          </p:nvSpPr>
          <p:spPr>
            <a:xfrm>
              <a:off x="7118998" y="3691908"/>
              <a:ext cx="82951" cy="147259"/>
            </a:xfrm>
            <a:custGeom>
              <a:avLst/>
              <a:gdLst/>
              <a:ahLst/>
              <a:cxnLst/>
              <a:rect l="l" t="t" r="r" b="b"/>
              <a:pathLst>
                <a:path w="1228" h="2180" extrusionOk="0">
                  <a:moveTo>
                    <a:pt x="1200" y="0"/>
                  </a:moveTo>
                  <a:cubicBezTo>
                    <a:pt x="1116" y="84"/>
                    <a:pt x="1033" y="168"/>
                    <a:pt x="949" y="251"/>
                  </a:cubicBezTo>
                  <a:cubicBezTo>
                    <a:pt x="475" y="698"/>
                    <a:pt x="196" y="1311"/>
                    <a:pt x="28" y="1953"/>
                  </a:cubicBezTo>
                  <a:lnTo>
                    <a:pt x="0" y="2037"/>
                  </a:lnTo>
                  <a:cubicBezTo>
                    <a:pt x="28" y="2065"/>
                    <a:pt x="84" y="2065"/>
                    <a:pt x="140" y="2093"/>
                  </a:cubicBezTo>
                  <a:cubicBezTo>
                    <a:pt x="273" y="2146"/>
                    <a:pt x="412" y="2180"/>
                    <a:pt x="546" y="2180"/>
                  </a:cubicBezTo>
                  <a:cubicBezTo>
                    <a:pt x="693" y="2180"/>
                    <a:pt x="832" y="2139"/>
                    <a:pt x="949" y="2037"/>
                  </a:cubicBezTo>
                  <a:lnTo>
                    <a:pt x="1228" y="223"/>
                  </a:lnTo>
                  <a:cubicBezTo>
                    <a:pt x="1228" y="168"/>
                    <a:pt x="1228" y="84"/>
                    <a:pt x="1200" y="0"/>
                  </a:cubicBezTo>
                  <a:close/>
                </a:path>
              </a:pathLst>
            </a:custGeom>
            <a:solidFill>
              <a:srgbClr val="35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66;p38">
              <a:extLst>
                <a:ext uri="{FF2B5EF4-FFF2-40B4-BE49-F238E27FC236}">
                  <a16:creationId xmlns:a16="http://schemas.microsoft.com/office/drawing/2014/main" id="{75519DFA-4FE3-1AF5-7C52-9106F6653384}"/>
                </a:ext>
              </a:extLst>
            </p:cNvPr>
            <p:cNvSpPr/>
            <p:nvPr/>
          </p:nvSpPr>
          <p:spPr>
            <a:xfrm>
              <a:off x="7088804" y="3175367"/>
              <a:ext cx="231899" cy="223388"/>
            </a:xfrm>
            <a:custGeom>
              <a:avLst/>
              <a:gdLst/>
              <a:ahLst/>
              <a:cxnLst/>
              <a:rect l="l" t="t" r="r" b="b"/>
              <a:pathLst>
                <a:path w="3433" h="3307" extrusionOk="0">
                  <a:moveTo>
                    <a:pt x="2847" y="282"/>
                  </a:moveTo>
                  <a:lnTo>
                    <a:pt x="2847" y="282"/>
                  </a:lnTo>
                  <a:cubicBezTo>
                    <a:pt x="2763" y="338"/>
                    <a:pt x="2679" y="421"/>
                    <a:pt x="2596" y="477"/>
                  </a:cubicBezTo>
                  <a:lnTo>
                    <a:pt x="2512" y="561"/>
                  </a:lnTo>
                  <a:cubicBezTo>
                    <a:pt x="2149" y="840"/>
                    <a:pt x="1870" y="1091"/>
                    <a:pt x="1703" y="1342"/>
                  </a:cubicBezTo>
                  <a:cubicBezTo>
                    <a:pt x="1507" y="1593"/>
                    <a:pt x="1368" y="1872"/>
                    <a:pt x="1229" y="2151"/>
                  </a:cubicBezTo>
                  <a:cubicBezTo>
                    <a:pt x="1145" y="2290"/>
                    <a:pt x="1089" y="2430"/>
                    <a:pt x="1033" y="2542"/>
                  </a:cubicBezTo>
                  <a:lnTo>
                    <a:pt x="1005" y="2597"/>
                  </a:lnTo>
                  <a:cubicBezTo>
                    <a:pt x="857" y="2869"/>
                    <a:pt x="731" y="3053"/>
                    <a:pt x="549" y="3053"/>
                  </a:cubicBezTo>
                  <a:cubicBezTo>
                    <a:pt x="525" y="3053"/>
                    <a:pt x="501" y="3050"/>
                    <a:pt x="475" y="3044"/>
                  </a:cubicBezTo>
                  <a:lnTo>
                    <a:pt x="447" y="3016"/>
                  </a:lnTo>
                  <a:cubicBezTo>
                    <a:pt x="392" y="3016"/>
                    <a:pt x="336" y="2960"/>
                    <a:pt x="308" y="2904"/>
                  </a:cubicBezTo>
                  <a:cubicBezTo>
                    <a:pt x="252" y="2765"/>
                    <a:pt x="280" y="2569"/>
                    <a:pt x="308" y="2430"/>
                  </a:cubicBezTo>
                  <a:cubicBezTo>
                    <a:pt x="531" y="1816"/>
                    <a:pt x="950" y="1230"/>
                    <a:pt x="1452" y="840"/>
                  </a:cubicBezTo>
                  <a:cubicBezTo>
                    <a:pt x="1870" y="533"/>
                    <a:pt x="2344" y="338"/>
                    <a:pt x="2847" y="282"/>
                  </a:cubicBezTo>
                  <a:close/>
                  <a:moveTo>
                    <a:pt x="3153" y="0"/>
                  </a:moveTo>
                  <a:cubicBezTo>
                    <a:pt x="2515" y="0"/>
                    <a:pt x="1839" y="223"/>
                    <a:pt x="1312" y="644"/>
                  </a:cubicBezTo>
                  <a:cubicBezTo>
                    <a:pt x="754" y="1063"/>
                    <a:pt x="336" y="1677"/>
                    <a:pt x="85" y="2346"/>
                  </a:cubicBezTo>
                  <a:cubicBezTo>
                    <a:pt x="29" y="2514"/>
                    <a:pt x="1" y="2821"/>
                    <a:pt x="113" y="3016"/>
                  </a:cubicBezTo>
                  <a:cubicBezTo>
                    <a:pt x="168" y="3155"/>
                    <a:pt x="252" y="3239"/>
                    <a:pt x="392" y="3267"/>
                  </a:cubicBezTo>
                  <a:lnTo>
                    <a:pt x="419" y="3295"/>
                  </a:lnTo>
                  <a:cubicBezTo>
                    <a:pt x="459" y="3303"/>
                    <a:pt x="496" y="3306"/>
                    <a:pt x="532" y="3306"/>
                  </a:cubicBezTo>
                  <a:cubicBezTo>
                    <a:pt x="879" y="3306"/>
                    <a:pt x="1074" y="2962"/>
                    <a:pt x="1201" y="2709"/>
                  </a:cubicBezTo>
                  <a:lnTo>
                    <a:pt x="1229" y="2681"/>
                  </a:lnTo>
                  <a:cubicBezTo>
                    <a:pt x="1284" y="2542"/>
                    <a:pt x="1368" y="2402"/>
                    <a:pt x="1424" y="2263"/>
                  </a:cubicBezTo>
                  <a:cubicBezTo>
                    <a:pt x="1563" y="2012"/>
                    <a:pt x="1703" y="1733"/>
                    <a:pt x="1870" y="1509"/>
                  </a:cubicBezTo>
                  <a:cubicBezTo>
                    <a:pt x="2065" y="1286"/>
                    <a:pt x="2317" y="1035"/>
                    <a:pt x="2623" y="756"/>
                  </a:cubicBezTo>
                  <a:lnTo>
                    <a:pt x="2735" y="700"/>
                  </a:lnTo>
                  <a:cubicBezTo>
                    <a:pt x="2819" y="617"/>
                    <a:pt x="3042" y="421"/>
                    <a:pt x="3209" y="338"/>
                  </a:cubicBezTo>
                  <a:lnTo>
                    <a:pt x="3265" y="310"/>
                  </a:lnTo>
                  <a:lnTo>
                    <a:pt x="3377" y="282"/>
                  </a:lnTo>
                  <a:lnTo>
                    <a:pt x="3405" y="170"/>
                  </a:lnTo>
                  <a:lnTo>
                    <a:pt x="3433" y="3"/>
                  </a:lnTo>
                  <a:lnTo>
                    <a:pt x="3265" y="3"/>
                  </a:lnTo>
                  <a:cubicBezTo>
                    <a:pt x="3228" y="1"/>
                    <a:pt x="3190" y="0"/>
                    <a:pt x="3153" y="0"/>
                  </a:cubicBezTo>
                  <a:close/>
                </a:path>
              </a:pathLst>
            </a:custGeom>
            <a:solidFill>
              <a:srgbClr val="31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67;p38">
              <a:extLst>
                <a:ext uri="{FF2B5EF4-FFF2-40B4-BE49-F238E27FC236}">
                  <a16:creationId xmlns:a16="http://schemas.microsoft.com/office/drawing/2014/main" id="{776987B4-FE5D-9B94-3849-3D8825D240B0}"/>
                </a:ext>
              </a:extLst>
            </p:cNvPr>
            <p:cNvSpPr/>
            <p:nvPr/>
          </p:nvSpPr>
          <p:spPr>
            <a:xfrm>
              <a:off x="7177427" y="3003997"/>
              <a:ext cx="201704" cy="635173"/>
            </a:xfrm>
            <a:custGeom>
              <a:avLst/>
              <a:gdLst/>
              <a:ahLst/>
              <a:cxnLst/>
              <a:rect l="l" t="t" r="r" b="b"/>
              <a:pathLst>
                <a:path w="2986" h="9403" extrusionOk="0">
                  <a:moveTo>
                    <a:pt x="2818" y="1"/>
                  </a:moveTo>
                  <a:lnTo>
                    <a:pt x="2790" y="29"/>
                  </a:lnTo>
                  <a:lnTo>
                    <a:pt x="2790" y="57"/>
                  </a:lnTo>
                  <a:lnTo>
                    <a:pt x="2427" y="1312"/>
                  </a:lnTo>
                  <a:lnTo>
                    <a:pt x="2288" y="1731"/>
                  </a:lnTo>
                  <a:lnTo>
                    <a:pt x="2037" y="2540"/>
                  </a:lnTo>
                  <a:lnTo>
                    <a:pt x="1953" y="2847"/>
                  </a:lnTo>
                  <a:lnTo>
                    <a:pt x="1953" y="2875"/>
                  </a:lnTo>
                  <a:lnTo>
                    <a:pt x="195" y="8650"/>
                  </a:lnTo>
                  <a:lnTo>
                    <a:pt x="0" y="9291"/>
                  </a:lnTo>
                  <a:lnTo>
                    <a:pt x="84" y="9319"/>
                  </a:lnTo>
                  <a:lnTo>
                    <a:pt x="391" y="9403"/>
                  </a:lnTo>
                  <a:lnTo>
                    <a:pt x="586" y="8761"/>
                  </a:lnTo>
                  <a:lnTo>
                    <a:pt x="2316" y="2986"/>
                  </a:lnTo>
                  <a:lnTo>
                    <a:pt x="2623" y="1982"/>
                  </a:lnTo>
                  <a:lnTo>
                    <a:pt x="2706" y="1675"/>
                  </a:lnTo>
                  <a:lnTo>
                    <a:pt x="2958" y="810"/>
                  </a:lnTo>
                  <a:lnTo>
                    <a:pt x="2958" y="782"/>
                  </a:lnTo>
                  <a:cubicBezTo>
                    <a:pt x="2985" y="559"/>
                    <a:pt x="2985" y="364"/>
                    <a:pt x="2985" y="140"/>
                  </a:cubicBezTo>
                  <a:lnTo>
                    <a:pt x="2985" y="57"/>
                  </a:lnTo>
                  <a:lnTo>
                    <a:pt x="2930" y="57"/>
                  </a:lnTo>
                  <a:lnTo>
                    <a:pt x="2902" y="29"/>
                  </a:lnTo>
                  <a:lnTo>
                    <a:pt x="2874" y="29"/>
                  </a:lnTo>
                  <a:lnTo>
                    <a:pt x="2818" y="1"/>
                  </a:lnTo>
                  <a:close/>
                </a:path>
              </a:pathLst>
            </a:custGeom>
            <a:solidFill>
              <a:srgbClr val="3C4C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68;p38">
              <a:extLst>
                <a:ext uri="{FF2B5EF4-FFF2-40B4-BE49-F238E27FC236}">
                  <a16:creationId xmlns:a16="http://schemas.microsoft.com/office/drawing/2014/main" id="{C5554728-9FDC-A8B4-4315-53D42CE17582}"/>
                </a:ext>
              </a:extLst>
            </p:cNvPr>
            <p:cNvSpPr/>
            <p:nvPr/>
          </p:nvSpPr>
          <p:spPr>
            <a:xfrm>
              <a:off x="7303674" y="2998390"/>
              <a:ext cx="75453" cy="209270"/>
            </a:xfrm>
            <a:custGeom>
              <a:avLst/>
              <a:gdLst/>
              <a:ahLst/>
              <a:cxnLst/>
              <a:rect l="l" t="t" r="r" b="b"/>
              <a:pathLst>
                <a:path w="1117" h="3098" extrusionOk="0">
                  <a:moveTo>
                    <a:pt x="865" y="0"/>
                  </a:moveTo>
                  <a:lnTo>
                    <a:pt x="865" y="84"/>
                  </a:lnTo>
                  <a:lnTo>
                    <a:pt x="810" y="223"/>
                  </a:lnTo>
                  <a:lnTo>
                    <a:pt x="475" y="1312"/>
                  </a:lnTo>
                  <a:lnTo>
                    <a:pt x="363" y="1758"/>
                  </a:lnTo>
                  <a:lnTo>
                    <a:pt x="84" y="2623"/>
                  </a:lnTo>
                  <a:lnTo>
                    <a:pt x="0" y="2930"/>
                  </a:lnTo>
                  <a:lnTo>
                    <a:pt x="28" y="2958"/>
                  </a:lnTo>
                  <a:lnTo>
                    <a:pt x="84" y="2958"/>
                  </a:lnTo>
                  <a:lnTo>
                    <a:pt x="168" y="2985"/>
                  </a:lnTo>
                  <a:lnTo>
                    <a:pt x="447" y="3069"/>
                  </a:lnTo>
                  <a:lnTo>
                    <a:pt x="531" y="3097"/>
                  </a:lnTo>
                  <a:lnTo>
                    <a:pt x="837" y="2065"/>
                  </a:lnTo>
                  <a:lnTo>
                    <a:pt x="893" y="1842"/>
                  </a:lnTo>
                  <a:lnTo>
                    <a:pt x="1116" y="1144"/>
                  </a:lnTo>
                  <a:cubicBezTo>
                    <a:pt x="1089" y="1060"/>
                    <a:pt x="1089" y="977"/>
                    <a:pt x="1089" y="893"/>
                  </a:cubicBezTo>
                  <a:lnTo>
                    <a:pt x="1089" y="865"/>
                  </a:lnTo>
                  <a:cubicBezTo>
                    <a:pt x="1116" y="642"/>
                    <a:pt x="1116" y="447"/>
                    <a:pt x="1116" y="223"/>
                  </a:cubicBezTo>
                  <a:lnTo>
                    <a:pt x="1116" y="140"/>
                  </a:lnTo>
                  <a:lnTo>
                    <a:pt x="1061" y="140"/>
                  </a:lnTo>
                  <a:lnTo>
                    <a:pt x="1033" y="112"/>
                  </a:lnTo>
                  <a:lnTo>
                    <a:pt x="1005" y="112"/>
                  </a:lnTo>
                  <a:cubicBezTo>
                    <a:pt x="949" y="84"/>
                    <a:pt x="893" y="56"/>
                    <a:pt x="865" y="0"/>
                  </a:cubicBez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69;p38">
              <a:extLst>
                <a:ext uri="{FF2B5EF4-FFF2-40B4-BE49-F238E27FC236}">
                  <a16:creationId xmlns:a16="http://schemas.microsoft.com/office/drawing/2014/main" id="{D2448519-B1FE-AD9D-8EFC-3224870A3C9A}"/>
                </a:ext>
              </a:extLst>
            </p:cNvPr>
            <p:cNvSpPr/>
            <p:nvPr/>
          </p:nvSpPr>
          <p:spPr>
            <a:xfrm>
              <a:off x="7162364" y="3586330"/>
              <a:ext cx="56539" cy="100447"/>
            </a:xfrm>
            <a:custGeom>
              <a:avLst/>
              <a:gdLst/>
              <a:ahLst/>
              <a:cxnLst/>
              <a:rect l="l" t="t" r="r" b="b"/>
              <a:pathLst>
                <a:path w="837" h="1487" extrusionOk="0">
                  <a:moveTo>
                    <a:pt x="363" y="1"/>
                  </a:moveTo>
                  <a:lnTo>
                    <a:pt x="28" y="1173"/>
                  </a:lnTo>
                  <a:cubicBezTo>
                    <a:pt x="0" y="1228"/>
                    <a:pt x="28" y="1312"/>
                    <a:pt x="56" y="1368"/>
                  </a:cubicBezTo>
                  <a:lnTo>
                    <a:pt x="84" y="1424"/>
                  </a:lnTo>
                  <a:lnTo>
                    <a:pt x="195" y="1479"/>
                  </a:lnTo>
                  <a:cubicBezTo>
                    <a:pt x="219" y="1484"/>
                    <a:pt x="242" y="1486"/>
                    <a:pt x="265" y="1486"/>
                  </a:cubicBezTo>
                  <a:cubicBezTo>
                    <a:pt x="378" y="1486"/>
                    <a:pt x="479" y="1428"/>
                    <a:pt x="502" y="1312"/>
                  </a:cubicBezTo>
                  <a:lnTo>
                    <a:pt x="837" y="140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0;p38">
              <a:extLst>
                <a:ext uri="{FF2B5EF4-FFF2-40B4-BE49-F238E27FC236}">
                  <a16:creationId xmlns:a16="http://schemas.microsoft.com/office/drawing/2014/main" id="{9708F35B-656F-317A-6575-1526EB5C592C}"/>
                </a:ext>
              </a:extLst>
            </p:cNvPr>
            <p:cNvSpPr/>
            <p:nvPr/>
          </p:nvSpPr>
          <p:spPr>
            <a:xfrm>
              <a:off x="7166079" y="3678669"/>
              <a:ext cx="1959" cy="3850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29" y="57"/>
                  </a:moveTo>
                  <a:lnTo>
                    <a:pt x="1" y="1"/>
                  </a:lnTo>
                  <a:lnTo>
                    <a:pt x="29" y="57"/>
                  </a:lnTo>
                  <a:lnTo>
                    <a:pt x="29" y="57"/>
                  </a:lnTo>
                  <a:close/>
                </a:path>
              </a:pathLst>
            </a:custGeom>
            <a:solidFill>
              <a:srgbClr val="2C3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1;p38">
              <a:extLst>
                <a:ext uri="{FF2B5EF4-FFF2-40B4-BE49-F238E27FC236}">
                  <a16:creationId xmlns:a16="http://schemas.microsoft.com/office/drawing/2014/main" id="{F9BB9C1D-DD07-CB4A-F146-76770B477693}"/>
                </a:ext>
              </a:extLst>
            </p:cNvPr>
            <p:cNvSpPr/>
            <p:nvPr/>
          </p:nvSpPr>
          <p:spPr>
            <a:xfrm>
              <a:off x="7164188" y="3586330"/>
              <a:ext cx="26480" cy="84910"/>
            </a:xfrm>
            <a:custGeom>
              <a:avLst/>
              <a:gdLst/>
              <a:ahLst/>
              <a:cxnLst/>
              <a:rect l="l" t="t" r="r" b="b"/>
              <a:pathLst>
                <a:path w="392" h="1257" extrusionOk="0">
                  <a:moveTo>
                    <a:pt x="1" y="1256"/>
                  </a:moveTo>
                  <a:lnTo>
                    <a:pt x="1" y="1228"/>
                  </a:lnTo>
                  <a:lnTo>
                    <a:pt x="1" y="1256"/>
                  </a:lnTo>
                  <a:close/>
                  <a:moveTo>
                    <a:pt x="1" y="1200"/>
                  </a:moveTo>
                  <a:lnTo>
                    <a:pt x="1" y="1200"/>
                  </a:lnTo>
                  <a:lnTo>
                    <a:pt x="1" y="1200"/>
                  </a:lnTo>
                  <a:cubicBezTo>
                    <a:pt x="1" y="1200"/>
                    <a:pt x="1" y="1200"/>
                    <a:pt x="1" y="1200"/>
                  </a:cubicBezTo>
                  <a:close/>
                  <a:moveTo>
                    <a:pt x="1" y="1173"/>
                  </a:moveTo>
                  <a:lnTo>
                    <a:pt x="1" y="1173"/>
                  </a:lnTo>
                  <a:lnTo>
                    <a:pt x="336" y="1"/>
                  </a:lnTo>
                  <a:lnTo>
                    <a:pt x="391" y="29"/>
                  </a:lnTo>
                  <a:lnTo>
                    <a:pt x="336" y="1"/>
                  </a:lnTo>
                  <a:lnTo>
                    <a:pt x="1" y="1173"/>
                  </a:lnTo>
                  <a:cubicBezTo>
                    <a:pt x="1" y="1173"/>
                    <a:pt x="1" y="1173"/>
                    <a:pt x="1" y="1173"/>
                  </a:cubicBezTo>
                  <a:close/>
                </a:path>
              </a:pathLst>
            </a:custGeom>
            <a:solidFill>
              <a:srgbClr val="D0C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2;p38">
              <a:extLst>
                <a:ext uri="{FF2B5EF4-FFF2-40B4-BE49-F238E27FC236}">
                  <a16:creationId xmlns:a16="http://schemas.microsoft.com/office/drawing/2014/main" id="{C50FC601-EBD7-97F5-8C5C-4966A55EEF70}"/>
                </a:ext>
              </a:extLst>
            </p:cNvPr>
            <p:cNvSpPr/>
            <p:nvPr/>
          </p:nvSpPr>
          <p:spPr>
            <a:xfrm>
              <a:off x="7190599" y="3198130"/>
              <a:ext cx="124427" cy="392060"/>
            </a:xfrm>
            <a:custGeom>
              <a:avLst/>
              <a:gdLst/>
              <a:ahLst/>
              <a:cxnLst/>
              <a:rect l="l" t="t" r="r" b="b"/>
              <a:pathLst>
                <a:path w="1842" h="5804" extrusionOk="0">
                  <a:moveTo>
                    <a:pt x="1758" y="1"/>
                  </a:moveTo>
                  <a:lnTo>
                    <a:pt x="0" y="5776"/>
                  </a:lnTo>
                  <a:lnTo>
                    <a:pt x="84" y="5804"/>
                  </a:lnTo>
                  <a:lnTo>
                    <a:pt x="1842" y="28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364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3;p38">
              <a:extLst>
                <a:ext uri="{FF2B5EF4-FFF2-40B4-BE49-F238E27FC236}">
                  <a16:creationId xmlns:a16="http://schemas.microsoft.com/office/drawing/2014/main" id="{810E80EE-6F88-030A-3B2C-9DD77EB9CB2C}"/>
                </a:ext>
              </a:extLst>
            </p:cNvPr>
            <p:cNvSpPr/>
            <p:nvPr/>
          </p:nvSpPr>
          <p:spPr>
            <a:xfrm>
              <a:off x="7303674" y="3003997"/>
              <a:ext cx="67888" cy="196098"/>
            </a:xfrm>
            <a:custGeom>
              <a:avLst/>
              <a:gdLst/>
              <a:ahLst/>
              <a:cxnLst/>
              <a:rect l="l" t="t" r="r" b="b"/>
              <a:pathLst>
                <a:path w="1005" h="2903" extrusionOk="0">
                  <a:moveTo>
                    <a:pt x="865" y="1"/>
                  </a:moveTo>
                  <a:lnTo>
                    <a:pt x="810" y="140"/>
                  </a:lnTo>
                  <a:lnTo>
                    <a:pt x="475" y="1229"/>
                  </a:lnTo>
                  <a:lnTo>
                    <a:pt x="363" y="1675"/>
                  </a:lnTo>
                  <a:lnTo>
                    <a:pt x="84" y="2540"/>
                  </a:lnTo>
                  <a:lnTo>
                    <a:pt x="0" y="2847"/>
                  </a:lnTo>
                  <a:lnTo>
                    <a:pt x="28" y="2875"/>
                  </a:lnTo>
                  <a:lnTo>
                    <a:pt x="84" y="2875"/>
                  </a:lnTo>
                  <a:lnTo>
                    <a:pt x="168" y="2902"/>
                  </a:lnTo>
                  <a:lnTo>
                    <a:pt x="196" y="2819"/>
                  </a:lnTo>
                  <a:lnTo>
                    <a:pt x="224" y="2707"/>
                  </a:lnTo>
                  <a:lnTo>
                    <a:pt x="475" y="1814"/>
                  </a:lnTo>
                  <a:lnTo>
                    <a:pt x="614" y="1396"/>
                  </a:lnTo>
                  <a:lnTo>
                    <a:pt x="1005" y="113"/>
                  </a:lnTo>
                  <a:lnTo>
                    <a:pt x="921" y="57"/>
                  </a:lnTo>
                  <a:lnTo>
                    <a:pt x="893" y="29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263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674;p38">
              <a:extLst>
                <a:ext uri="{FF2B5EF4-FFF2-40B4-BE49-F238E27FC236}">
                  <a16:creationId xmlns:a16="http://schemas.microsoft.com/office/drawing/2014/main" id="{C28BF58B-15CA-4112-1EC2-648B5022EDCD}"/>
                </a:ext>
              </a:extLst>
            </p:cNvPr>
            <p:cNvSpPr/>
            <p:nvPr/>
          </p:nvSpPr>
          <p:spPr>
            <a:xfrm>
              <a:off x="7164188" y="3586330"/>
              <a:ext cx="32154" cy="96191"/>
            </a:xfrm>
            <a:custGeom>
              <a:avLst/>
              <a:gdLst/>
              <a:ahLst/>
              <a:cxnLst/>
              <a:rect l="l" t="t" r="r" b="b"/>
              <a:pathLst>
                <a:path w="476" h="1424" extrusionOk="0">
                  <a:moveTo>
                    <a:pt x="336" y="1"/>
                  </a:moveTo>
                  <a:lnTo>
                    <a:pt x="1" y="1173"/>
                  </a:lnTo>
                  <a:lnTo>
                    <a:pt x="1" y="1200"/>
                  </a:lnTo>
                  <a:lnTo>
                    <a:pt x="1" y="1228"/>
                  </a:lnTo>
                  <a:lnTo>
                    <a:pt x="1" y="1256"/>
                  </a:lnTo>
                  <a:lnTo>
                    <a:pt x="1" y="1284"/>
                  </a:lnTo>
                  <a:lnTo>
                    <a:pt x="1" y="1312"/>
                  </a:lnTo>
                  <a:lnTo>
                    <a:pt x="1" y="1340"/>
                  </a:lnTo>
                  <a:lnTo>
                    <a:pt x="29" y="1368"/>
                  </a:lnTo>
                  <a:lnTo>
                    <a:pt x="57" y="1424"/>
                  </a:lnTo>
                  <a:lnTo>
                    <a:pt x="113" y="1284"/>
                  </a:lnTo>
                  <a:lnTo>
                    <a:pt x="280" y="698"/>
                  </a:lnTo>
                  <a:lnTo>
                    <a:pt x="475" y="57"/>
                  </a:lnTo>
                  <a:lnTo>
                    <a:pt x="391" y="29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263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675;p38">
              <a:extLst>
                <a:ext uri="{FF2B5EF4-FFF2-40B4-BE49-F238E27FC236}">
                  <a16:creationId xmlns:a16="http://schemas.microsoft.com/office/drawing/2014/main" id="{5D63BE3A-C060-AF3B-87FD-1655DDC77D07}"/>
                </a:ext>
              </a:extLst>
            </p:cNvPr>
            <p:cNvSpPr/>
            <p:nvPr/>
          </p:nvSpPr>
          <p:spPr>
            <a:xfrm>
              <a:off x="7371493" y="3005888"/>
              <a:ext cx="7633" cy="7633"/>
            </a:xfrm>
            <a:custGeom>
              <a:avLst/>
              <a:gdLst/>
              <a:ahLst/>
              <a:cxnLst/>
              <a:rect l="l" t="t" r="r" b="b"/>
              <a:pathLst>
                <a:path w="113" h="113" extrusionOk="0">
                  <a:moveTo>
                    <a:pt x="29" y="1"/>
                  </a:moveTo>
                  <a:lnTo>
                    <a:pt x="1" y="29"/>
                  </a:lnTo>
                  <a:lnTo>
                    <a:pt x="1" y="85"/>
                  </a:lnTo>
                  <a:lnTo>
                    <a:pt x="85" y="112"/>
                  </a:lnTo>
                  <a:lnTo>
                    <a:pt x="112" y="112"/>
                  </a:lnTo>
                  <a:lnTo>
                    <a:pt x="112" y="29"/>
                  </a:lnTo>
                  <a:lnTo>
                    <a:pt x="57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263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676;p38">
              <a:extLst>
                <a:ext uri="{FF2B5EF4-FFF2-40B4-BE49-F238E27FC236}">
                  <a16:creationId xmlns:a16="http://schemas.microsoft.com/office/drawing/2014/main" id="{7C71036B-F441-492A-7DB3-C875A3405D54}"/>
                </a:ext>
              </a:extLst>
            </p:cNvPr>
            <p:cNvSpPr/>
            <p:nvPr/>
          </p:nvSpPr>
          <p:spPr>
            <a:xfrm>
              <a:off x="7362104" y="2998390"/>
              <a:ext cx="11348" cy="13240"/>
            </a:xfrm>
            <a:custGeom>
              <a:avLst/>
              <a:gdLst/>
              <a:ahLst/>
              <a:cxnLst/>
              <a:rect l="l" t="t" r="r" b="b"/>
              <a:pathLst>
                <a:path w="168" h="196" extrusionOk="0">
                  <a:moveTo>
                    <a:pt x="0" y="0"/>
                  </a:moveTo>
                  <a:lnTo>
                    <a:pt x="0" y="84"/>
                  </a:lnTo>
                  <a:lnTo>
                    <a:pt x="28" y="112"/>
                  </a:lnTo>
                  <a:lnTo>
                    <a:pt x="56" y="140"/>
                  </a:lnTo>
                  <a:lnTo>
                    <a:pt x="140" y="196"/>
                  </a:lnTo>
                  <a:lnTo>
                    <a:pt x="140" y="140"/>
                  </a:lnTo>
                  <a:lnTo>
                    <a:pt x="168" y="112"/>
                  </a:lnTo>
                  <a:lnTo>
                    <a:pt x="140" y="112"/>
                  </a:lnTo>
                  <a:cubicBezTo>
                    <a:pt x="84" y="84"/>
                    <a:pt x="28" y="56"/>
                    <a:pt x="0" y="0"/>
                  </a:cubicBezTo>
                  <a:close/>
                </a:path>
              </a:pathLst>
            </a:custGeom>
            <a:solidFill>
              <a:srgbClr val="22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677;p38">
              <a:extLst>
                <a:ext uri="{FF2B5EF4-FFF2-40B4-BE49-F238E27FC236}">
                  <a16:creationId xmlns:a16="http://schemas.microsoft.com/office/drawing/2014/main" id="{FD5C05A1-AB1A-0D51-ED5B-D3427FBB818E}"/>
                </a:ext>
              </a:extLst>
            </p:cNvPr>
            <p:cNvSpPr/>
            <p:nvPr/>
          </p:nvSpPr>
          <p:spPr>
            <a:xfrm>
              <a:off x="7371493" y="3005888"/>
              <a:ext cx="1959" cy="68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79F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678;p38">
              <a:extLst>
                <a:ext uri="{FF2B5EF4-FFF2-40B4-BE49-F238E27FC236}">
                  <a16:creationId xmlns:a16="http://schemas.microsoft.com/office/drawing/2014/main" id="{F56C58F8-0F92-CBE3-E452-ACF30258B2A8}"/>
                </a:ext>
              </a:extLst>
            </p:cNvPr>
            <p:cNvSpPr/>
            <p:nvPr/>
          </p:nvSpPr>
          <p:spPr>
            <a:xfrm>
              <a:off x="7375275" y="3007779"/>
              <a:ext cx="3850" cy="68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6" y="1"/>
                  </a:moveTo>
                  <a:lnTo>
                    <a:pt x="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9F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679;p38">
              <a:extLst>
                <a:ext uri="{FF2B5EF4-FFF2-40B4-BE49-F238E27FC236}">
                  <a16:creationId xmlns:a16="http://schemas.microsoft.com/office/drawing/2014/main" id="{A797EB11-3E7F-1D45-11A4-3A47D4708CB7}"/>
                </a:ext>
              </a:extLst>
            </p:cNvPr>
            <p:cNvSpPr/>
            <p:nvPr/>
          </p:nvSpPr>
          <p:spPr>
            <a:xfrm>
              <a:off x="7411076" y="2996499"/>
              <a:ext cx="68" cy="1959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9F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680;p38">
              <a:extLst>
                <a:ext uri="{FF2B5EF4-FFF2-40B4-BE49-F238E27FC236}">
                  <a16:creationId xmlns:a16="http://schemas.microsoft.com/office/drawing/2014/main" id="{C1823111-81D5-16B9-4A52-FF16717586B0}"/>
                </a:ext>
              </a:extLst>
            </p:cNvPr>
            <p:cNvSpPr/>
            <p:nvPr/>
          </p:nvSpPr>
          <p:spPr>
            <a:xfrm>
              <a:off x="7358321" y="2998390"/>
              <a:ext cx="17023" cy="15131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56" y="0"/>
                  </a:moveTo>
                  <a:lnTo>
                    <a:pt x="56" y="84"/>
                  </a:lnTo>
                  <a:lnTo>
                    <a:pt x="1" y="223"/>
                  </a:lnTo>
                  <a:lnTo>
                    <a:pt x="84" y="112"/>
                  </a:lnTo>
                  <a:lnTo>
                    <a:pt x="112" y="112"/>
                  </a:lnTo>
                  <a:lnTo>
                    <a:pt x="196" y="140"/>
                  </a:lnTo>
                  <a:lnTo>
                    <a:pt x="252" y="140"/>
                  </a:lnTo>
                  <a:lnTo>
                    <a:pt x="224" y="112"/>
                  </a:lnTo>
                  <a:lnTo>
                    <a:pt x="196" y="112"/>
                  </a:lnTo>
                  <a:cubicBezTo>
                    <a:pt x="140" y="84"/>
                    <a:pt x="84" y="56"/>
                    <a:pt x="56" y="0"/>
                  </a:cubicBez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681;p38">
              <a:extLst>
                <a:ext uri="{FF2B5EF4-FFF2-40B4-BE49-F238E27FC236}">
                  <a16:creationId xmlns:a16="http://schemas.microsoft.com/office/drawing/2014/main" id="{4C51CDC6-24A9-D579-7399-1A247A2EF0B0}"/>
                </a:ext>
              </a:extLst>
            </p:cNvPr>
            <p:cNvSpPr/>
            <p:nvPr/>
          </p:nvSpPr>
          <p:spPr>
            <a:xfrm>
              <a:off x="7527934" y="1498278"/>
              <a:ext cx="358150" cy="199813"/>
            </a:xfrm>
            <a:custGeom>
              <a:avLst/>
              <a:gdLst/>
              <a:ahLst/>
              <a:cxnLst/>
              <a:rect l="l" t="t" r="r" b="b"/>
              <a:pathLst>
                <a:path w="5302" h="2958" extrusionOk="0">
                  <a:moveTo>
                    <a:pt x="2511" y="1"/>
                  </a:moveTo>
                  <a:cubicBezTo>
                    <a:pt x="1367" y="84"/>
                    <a:pt x="0" y="1089"/>
                    <a:pt x="0" y="2316"/>
                  </a:cubicBezTo>
                  <a:cubicBezTo>
                    <a:pt x="0" y="2539"/>
                    <a:pt x="28" y="2763"/>
                    <a:pt x="112" y="2958"/>
                  </a:cubicBezTo>
                  <a:lnTo>
                    <a:pt x="5190" y="2958"/>
                  </a:lnTo>
                  <a:cubicBezTo>
                    <a:pt x="5273" y="2763"/>
                    <a:pt x="5301" y="2539"/>
                    <a:pt x="5301" y="2316"/>
                  </a:cubicBezTo>
                  <a:cubicBezTo>
                    <a:pt x="5301" y="1061"/>
                    <a:pt x="3934" y="56"/>
                    <a:pt x="2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682;p38">
              <a:extLst>
                <a:ext uri="{FF2B5EF4-FFF2-40B4-BE49-F238E27FC236}">
                  <a16:creationId xmlns:a16="http://schemas.microsoft.com/office/drawing/2014/main" id="{F2031C4D-8579-7C21-A2C4-AF0F0590E573}"/>
                </a:ext>
              </a:extLst>
            </p:cNvPr>
            <p:cNvSpPr/>
            <p:nvPr/>
          </p:nvSpPr>
          <p:spPr>
            <a:xfrm>
              <a:off x="7567517" y="1692411"/>
              <a:ext cx="284656" cy="33572"/>
            </a:xfrm>
            <a:custGeom>
              <a:avLst/>
              <a:gdLst/>
              <a:ahLst/>
              <a:cxnLst/>
              <a:rect l="l" t="t" r="r" b="b"/>
              <a:pathLst>
                <a:path w="4214" h="497" extrusionOk="0">
                  <a:moveTo>
                    <a:pt x="0" y="0"/>
                  </a:moveTo>
                  <a:cubicBezTo>
                    <a:pt x="0" y="0"/>
                    <a:pt x="992" y="496"/>
                    <a:pt x="2241" y="496"/>
                  </a:cubicBezTo>
                  <a:cubicBezTo>
                    <a:pt x="2865" y="496"/>
                    <a:pt x="3553" y="372"/>
                    <a:pt x="4213" y="0"/>
                  </a:cubicBezTo>
                  <a:close/>
                </a:path>
              </a:pathLst>
            </a:custGeom>
            <a:solidFill>
              <a:srgbClr val="3F5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683;p38">
              <a:extLst>
                <a:ext uri="{FF2B5EF4-FFF2-40B4-BE49-F238E27FC236}">
                  <a16:creationId xmlns:a16="http://schemas.microsoft.com/office/drawing/2014/main" id="{30A5F52D-3829-98F0-2EAC-3635E4A2DF81}"/>
                </a:ext>
              </a:extLst>
            </p:cNvPr>
            <p:cNvSpPr/>
            <p:nvPr/>
          </p:nvSpPr>
          <p:spPr>
            <a:xfrm>
              <a:off x="7567517" y="1679172"/>
              <a:ext cx="284656" cy="40935"/>
            </a:xfrm>
            <a:custGeom>
              <a:avLst/>
              <a:gdLst/>
              <a:ahLst/>
              <a:cxnLst/>
              <a:rect l="l" t="t" r="r" b="b"/>
              <a:pathLst>
                <a:path w="4214" h="606" extrusionOk="0">
                  <a:moveTo>
                    <a:pt x="2260" y="1"/>
                  </a:moveTo>
                  <a:cubicBezTo>
                    <a:pt x="1339" y="1"/>
                    <a:pt x="586" y="85"/>
                    <a:pt x="0" y="196"/>
                  </a:cubicBezTo>
                  <a:cubicBezTo>
                    <a:pt x="0" y="196"/>
                    <a:pt x="992" y="605"/>
                    <a:pt x="2241" y="605"/>
                  </a:cubicBezTo>
                  <a:cubicBezTo>
                    <a:pt x="2865" y="605"/>
                    <a:pt x="3553" y="503"/>
                    <a:pt x="4213" y="196"/>
                  </a:cubicBezTo>
                  <a:cubicBezTo>
                    <a:pt x="3683" y="112"/>
                    <a:pt x="3041" y="29"/>
                    <a:pt x="2260" y="1"/>
                  </a:cubicBezTo>
                  <a:close/>
                </a:path>
              </a:pathLst>
            </a:custGeom>
            <a:solidFill>
              <a:srgbClr val="2E3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684;p38">
              <a:extLst>
                <a:ext uri="{FF2B5EF4-FFF2-40B4-BE49-F238E27FC236}">
                  <a16:creationId xmlns:a16="http://schemas.microsoft.com/office/drawing/2014/main" id="{3EDF1853-A43B-23A9-B0C9-76211E9477D7}"/>
                </a:ext>
              </a:extLst>
            </p:cNvPr>
            <p:cNvSpPr/>
            <p:nvPr/>
          </p:nvSpPr>
          <p:spPr>
            <a:xfrm>
              <a:off x="7535500" y="1686737"/>
              <a:ext cx="49041" cy="65051"/>
            </a:xfrm>
            <a:custGeom>
              <a:avLst/>
              <a:gdLst/>
              <a:ahLst/>
              <a:cxnLst/>
              <a:rect l="l" t="t" r="r" b="b"/>
              <a:pathLst>
                <a:path w="726" h="963" extrusionOk="0">
                  <a:moveTo>
                    <a:pt x="725" y="0"/>
                  </a:moveTo>
                  <a:lnTo>
                    <a:pt x="0" y="168"/>
                  </a:lnTo>
                  <a:lnTo>
                    <a:pt x="140" y="921"/>
                  </a:lnTo>
                  <a:cubicBezTo>
                    <a:pt x="153" y="949"/>
                    <a:pt x="181" y="963"/>
                    <a:pt x="209" y="963"/>
                  </a:cubicBezTo>
                  <a:cubicBezTo>
                    <a:pt x="237" y="963"/>
                    <a:pt x="265" y="949"/>
                    <a:pt x="279" y="921"/>
                  </a:cubicBezTo>
                  <a:cubicBezTo>
                    <a:pt x="363" y="586"/>
                    <a:pt x="558" y="112"/>
                    <a:pt x="725" y="0"/>
                  </a:cubicBez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685;p38">
              <a:extLst>
                <a:ext uri="{FF2B5EF4-FFF2-40B4-BE49-F238E27FC236}">
                  <a16:creationId xmlns:a16="http://schemas.microsoft.com/office/drawing/2014/main" id="{5E51CC64-7EEE-435F-826E-CD71DB58F7E1}"/>
                </a:ext>
              </a:extLst>
            </p:cNvPr>
            <p:cNvSpPr/>
            <p:nvPr/>
          </p:nvSpPr>
          <p:spPr>
            <a:xfrm>
              <a:off x="7827578" y="1682955"/>
              <a:ext cx="50933" cy="66807"/>
            </a:xfrm>
            <a:custGeom>
              <a:avLst/>
              <a:gdLst/>
              <a:ahLst/>
              <a:cxnLst/>
              <a:rect l="l" t="t" r="r" b="b"/>
              <a:pathLst>
                <a:path w="754" h="989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112"/>
                    <a:pt x="363" y="614"/>
                    <a:pt x="447" y="949"/>
                  </a:cubicBezTo>
                  <a:cubicBezTo>
                    <a:pt x="459" y="974"/>
                    <a:pt x="489" y="988"/>
                    <a:pt x="517" y="988"/>
                  </a:cubicBezTo>
                  <a:cubicBezTo>
                    <a:pt x="552" y="988"/>
                    <a:pt x="586" y="967"/>
                    <a:pt x="586" y="921"/>
                  </a:cubicBezTo>
                  <a:lnTo>
                    <a:pt x="754" y="2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3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686;p38">
              <a:extLst>
                <a:ext uri="{FF2B5EF4-FFF2-40B4-BE49-F238E27FC236}">
                  <a16:creationId xmlns:a16="http://schemas.microsoft.com/office/drawing/2014/main" id="{776BC406-5625-333F-7E2D-D373CC5AFB02}"/>
                </a:ext>
              </a:extLst>
            </p:cNvPr>
            <p:cNvSpPr/>
            <p:nvPr/>
          </p:nvSpPr>
          <p:spPr>
            <a:xfrm>
              <a:off x="7527934" y="1498278"/>
              <a:ext cx="169686" cy="199813"/>
            </a:xfrm>
            <a:custGeom>
              <a:avLst/>
              <a:gdLst/>
              <a:ahLst/>
              <a:cxnLst/>
              <a:rect l="l" t="t" r="r" b="b"/>
              <a:pathLst>
                <a:path w="2512" h="2958" extrusionOk="0">
                  <a:moveTo>
                    <a:pt x="2511" y="1"/>
                  </a:moveTo>
                  <a:lnTo>
                    <a:pt x="2511" y="1"/>
                  </a:lnTo>
                  <a:cubicBezTo>
                    <a:pt x="1367" y="84"/>
                    <a:pt x="0" y="1089"/>
                    <a:pt x="0" y="2316"/>
                  </a:cubicBezTo>
                  <a:cubicBezTo>
                    <a:pt x="0" y="2539"/>
                    <a:pt x="28" y="2763"/>
                    <a:pt x="112" y="2958"/>
                  </a:cubicBezTo>
                  <a:lnTo>
                    <a:pt x="531" y="2958"/>
                  </a:lnTo>
                  <a:cubicBezTo>
                    <a:pt x="531" y="2679"/>
                    <a:pt x="586" y="2009"/>
                    <a:pt x="977" y="1312"/>
                  </a:cubicBezTo>
                  <a:cubicBezTo>
                    <a:pt x="1507" y="475"/>
                    <a:pt x="2260" y="112"/>
                    <a:pt x="2511" y="1"/>
                  </a:cubicBezTo>
                  <a:close/>
                </a:path>
              </a:pathLst>
            </a:custGeom>
            <a:solidFill>
              <a:srgbClr val="2E3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687;p38">
              <a:extLst>
                <a:ext uri="{FF2B5EF4-FFF2-40B4-BE49-F238E27FC236}">
                  <a16:creationId xmlns:a16="http://schemas.microsoft.com/office/drawing/2014/main" id="{AB126356-BB26-B4EF-05F7-32C2DDA124C6}"/>
                </a:ext>
              </a:extLst>
            </p:cNvPr>
            <p:cNvSpPr/>
            <p:nvPr/>
          </p:nvSpPr>
          <p:spPr>
            <a:xfrm>
              <a:off x="7716393" y="1498278"/>
              <a:ext cx="169686" cy="199813"/>
            </a:xfrm>
            <a:custGeom>
              <a:avLst/>
              <a:gdLst/>
              <a:ahLst/>
              <a:cxnLst/>
              <a:rect l="l" t="t" r="r" b="b"/>
              <a:pathLst>
                <a:path w="2512" h="2958" extrusionOk="0">
                  <a:moveTo>
                    <a:pt x="0" y="1"/>
                  </a:moveTo>
                  <a:cubicBezTo>
                    <a:pt x="224" y="84"/>
                    <a:pt x="1033" y="447"/>
                    <a:pt x="1507" y="1368"/>
                  </a:cubicBezTo>
                  <a:cubicBezTo>
                    <a:pt x="1870" y="2065"/>
                    <a:pt x="1842" y="2707"/>
                    <a:pt x="1814" y="2958"/>
                  </a:cubicBezTo>
                  <a:lnTo>
                    <a:pt x="2400" y="2958"/>
                  </a:lnTo>
                  <a:cubicBezTo>
                    <a:pt x="2483" y="2763"/>
                    <a:pt x="2511" y="2539"/>
                    <a:pt x="2511" y="2316"/>
                  </a:cubicBezTo>
                  <a:cubicBezTo>
                    <a:pt x="2511" y="1089"/>
                    <a:pt x="1144" y="84"/>
                    <a:pt x="0" y="1"/>
                  </a:cubicBezTo>
                  <a:close/>
                </a:path>
              </a:pathLst>
            </a:custGeom>
            <a:solidFill>
              <a:srgbClr val="2E3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688;p38">
              <a:extLst>
                <a:ext uri="{FF2B5EF4-FFF2-40B4-BE49-F238E27FC236}">
                  <a16:creationId xmlns:a16="http://schemas.microsoft.com/office/drawing/2014/main" id="{F56E9F80-1528-8E38-0380-997A26730F37}"/>
                </a:ext>
              </a:extLst>
            </p:cNvPr>
            <p:cNvSpPr/>
            <p:nvPr/>
          </p:nvSpPr>
          <p:spPr>
            <a:xfrm>
              <a:off x="7667354" y="1473758"/>
              <a:ext cx="73629" cy="37760"/>
            </a:xfrm>
            <a:custGeom>
              <a:avLst/>
              <a:gdLst/>
              <a:ahLst/>
              <a:cxnLst/>
              <a:rect l="l" t="t" r="r" b="b"/>
              <a:pathLst>
                <a:path w="1090" h="559" extrusionOk="0">
                  <a:moveTo>
                    <a:pt x="559" y="1"/>
                  </a:moveTo>
                  <a:cubicBezTo>
                    <a:pt x="419" y="1"/>
                    <a:pt x="280" y="29"/>
                    <a:pt x="196" y="85"/>
                  </a:cubicBezTo>
                  <a:cubicBezTo>
                    <a:pt x="85" y="112"/>
                    <a:pt x="1" y="196"/>
                    <a:pt x="1" y="280"/>
                  </a:cubicBezTo>
                  <a:cubicBezTo>
                    <a:pt x="1" y="419"/>
                    <a:pt x="252" y="559"/>
                    <a:pt x="559" y="559"/>
                  </a:cubicBezTo>
                  <a:cubicBezTo>
                    <a:pt x="838" y="559"/>
                    <a:pt x="1089" y="419"/>
                    <a:pt x="1089" y="280"/>
                  </a:cubicBezTo>
                  <a:lnTo>
                    <a:pt x="1061" y="196"/>
                  </a:lnTo>
                  <a:cubicBezTo>
                    <a:pt x="1005" y="85"/>
                    <a:pt x="810" y="1"/>
                    <a:pt x="559" y="1"/>
                  </a:cubicBezTo>
                  <a:close/>
                </a:path>
              </a:pathLst>
            </a:custGeom>
            <a:solidFill>
              <a:srgbClr val="2E3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689;p38">
              <a:extLst>
                <a:ext uri="{FF2B5EF4-FFF2-40B4-BE49-F238E27FC236}">
                  <a16:creationId xmlns:a16="http://schemas.microsoft.com/office/drawing/2014/main" id="{E8740536-2785-DE01-F577-C1D8D46AB561}"/>
                </a:ext>
              </a:extLst>
            </p:cNvPr>
            <p:cNvSpPr/>
            <p:nvPr/>
          </p:nvSpPr>
          <p:spPr>
            <a:xfrm>
              <a:off x="7680593" y="1473758"/>
              <a:ext cx="58498" cy="18914"/>
            </a:xfrm>
            <a:custGeom>
              <a:avLst/>
              <a:gdLst/>
              <a:ahLst/>
              <a:cxnLst/>
              <a:rect l="l" t="t" r="r" b="b"/>
              <a:pathLst>
                <a:path w="866" h="280" extrusionOk="0">
                  <a:moveTo>
                    <a:pt x="363" y="1"/>
                  </a:moveTo>
                  <a:cubicBezTo>
                    <a:pt x="223" y="1"/>
                    <a:pt x="84" y="29"/>
                    <a:pt x="0" y="85"/>
                  </a:cubicBezTo>
                  <a:cubicBezTo>
                    <a:pt x="56" y="196"/>
                    <a:pt x="279" y="280"/>
                    <a:pt x="530" y="280"/>
                  </a:cubicBezTo>
                  <a:cubicBezTo>
                    <a:pt x="670" y="280"/>
                    <a:pt x="781" y="252"/>
                    <a:pt x="865" y="196"/>
                  </a:cubicBezTo>
                  <a:cubicBezTo>
                    <a:pt x="809" y="85"/>
                    <a:pt x="614" y="1"/>
                    <a:pt x="363" y="1"/>
                  </a:cubicBezTo>
                  <a:close/>
                </a:path>
              </a:pathLst>
            </a:custGeom>
            <a:solidFill>
              <a:srgbClr val="3F5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690;p38">
              <a:extLst>
                <a:ext uri="{FF2B5EF4-FFF2-40B4-BE49-F238E27FC236}">
                  <a16:creationId xmlns:a16="http://schemas.microsoft.com/office/drawing/2014/main" id="{37584577-32C1-6FCD-5F54-4B70D15C74A9}"/>
                </a:ext>
              </a:extLst>
            </p:cNvPr>
            <p:cNvSpPr/>
            <p:nvPr/>
          </p:nvSpPr>
          <p:spPr>
            <a:xfrm>
              <a:off x="7795560" y="1858242"/>
              <a:ext cx="113146" cy="329847"/>
            </a:xfrm>
            <a:custGeom>
              <a:avLst/>
              <a:gdLst/>
              <a:ahLst/>
              <a:cxnLst/>
              <a:rect l="l" t="t" r="r" b="b"/>
              <a:pathLst>
                <a:path w="1675" h="4883" extrusionOk="0">
                  <a:moveTo>
                    <a:pt x="502" y="0"/>
                  </a:moveTo>
                  <a:cubicBezTo>
                    <a:pt x="391" y="224"/>
                    <a:pt x="279" y="419"/>
                    <a:pt x="140" y="614"/>
                  </a:cubicBezTo>
                  <a:lnTo>
                    <a:pt x="56" y="698"/>
                  </a:lnTo>
                  <a:lnTo>
                    <a:pt x="28" y="754"/>
                  </a:lnTo>
                  <a:cubicBezTo>
                    <a:pt x="0" y="1033"/>
                    <a:pt x="28" y="1312"/>
                    <a:pt x="112" y="1563"/>
                  </a:cubicBezTo>
                  <a:cubicBezTo>
                    <a:pt x="167" y="1702"/>
                    <a:pt x="279" y="1814"/>
                    <a:pt x="363" y="1925"/>
                  </a:cubicBezTo>
                  <a:cubicBezTo>
                    <a:pt x="446" y="2065"/>
                    <a:pt x="530" y="2204"/>
                    <a:pt x="614" y="2372"/>
                  </a:cubicBezTo>
                  <a:cubicBezTo>
                    <a:pt x="781" y="2679"/>
                    <a:pt x="893" y="3013"/>
                    <a:pt x="949" y="3348"/>
                  </a:cubicBezTo>
                  <a:cubicBezTo>
                    <a:pt x="977" y="3599"/>
                    <a:pt x="977" y="3850"/>
                    <a:pt x="949" y="4101"/>
                  </a:cubicBezTo>
                  <a:cubicBezTo>
                    <a:pt x="922" y="4338"/>
                    <a:pt x="847" y="4598"/>
                    <a:pt x="722" y="4838"/>
                  </a:cubicBezTo>
                  <a:lnTo>
                    <a:pt x="722" y="4838"/>
                  </a:lnTo>
                  <a:cubicBezTo>
                    <a:pt x="1346" y="4388"/>
                    <a:pt x="1619" y="3589"/>
                    <a:pt x="1646" y="2790"/>
                  </a:cubicBezTo>
                  <a:cubicBezTo>
                    <a:pt x="1674" y="2679"/>
                    <a:pt x="1646" y="2539"/>
                    <a:pt x="1646" y="2428"/>
                  </a:cubicBezTo>
                  <a:cubicBezTo>
                    <a:pt x="1618" y="1814"/>
                    <a:pt x="1451" y="1228"/>
                    <a:pt x="1200" y="781"/>
                  </a:cubicBezTo>
                  <a:cubicBezTo>
                    <a:pt x="1060" y="558"/>
                    <a:pt x="893" y="335"/>
                    <a:pt x="698" y="140"/>
                  </a:cubicBezTo>
                  <a:cubicBezTo>
                    <a:pt x="642" y="84"/>
                    <a:pt x="586" y="28"/>
                    <a:pt x="502" y="0"/>
                  </a:cubicBezTo>
                  <a:close/>
                  <a:moveTo>
                    <a:pt x="722" y="4838"/>
                  </a:moveTo>
                  <a:lnTo>
                    <a:pt x="722" y="4838"/>
                  </a:lnTo>
                  <a:cubicBezTo>
                    <a:pt x="714" y="4843"/>
                    <a:pt x="706" y="4849"/>
                    <a:pt x="698" y="4855"/>
                  </a:cubicBezTo>
                  <a:lnTo>
                    <a:pt x="698" y="4883"/>
                  </a:lnTo>
                  <a:cubicBezTo>
                    <a:pt x="706" y="4868"/>
                    <a:pt x="714" y="4853"/>
                    <a:pt x="722" y="4838"/>
                  </a:cubicBezTo>
                  <a:close/>
                </a:path>
              </a:pathLst>
            </a:custGeom>
            <a:solidFill>
              <a:srgbClr val="58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691;p38">
              <a:extLst>
                <a:ext uri="{FF2B5EF4-FFF2-40B4-BE49-F238E27FC236}">
                  <a16:creationId xmlns:a16="http://schemas.microsoft.com/office/drawing/2014/main" id="{45BE2649-0AF0-DCC7-8DF7-0A987E223B71}"/>
                </a:ext>
              </a:extLst>
            </p:cNvPr>
            <p:cNvSpPr/>
            <p:nvPr/>
          </p:nvSpPr>
          <p:spPr>
            <a:xfrm>
              <a:off x="7407293" y="2772238"/>
              <a:ext cx="43435" cy="145165"/>
            </a:xfrm>
            <a:custGeom>
              <a:avLst/>
              <a:gdLst/>
              <a:ahLst/>
              <a:cxnLst/>
              <a:rect l="l" t="t" r="r" b="b"/>
              <a:pathLst>
                <a:path w="643" h="2149" extrusionOk="0">
                  <a:moveTo>
                    <a:pt x="643" y="0"/>
                  </a:moveTo>
                  <a:cubicBezTo>
                    <a:pt x="587" y="196"/>
                    <a:pt x="531" y="363"/>
                    <a:pt x="503" y="530"/>
                  </a:cubicBezTo>
                  <a:cubicBezTo>
                    <a:pt x="531" y="419"/>
                    <a:pt x="559" y="335"/>
                    <a:pt x="587" y="224"/>
                  </a:cubicBezTo>
                  <a:cubicBezTo>
                    <a:pt x="615" y="140"/>
                    <a:pt x="643" y="84"/>
                    <a:pt x="643" y="0"/>
                  </a:cubicBezTo>
                  <a:close/>
                  <a:moveTo>
                    <a:pt x="57" y="1953"/>
                  </a:moveTo>
                  <a:cubicBezTo>
                    <a:pt x="29" y="2009"/>
                    <a:pt x="29" y="2093"/>
                    <a:pt x="1" y="2149"/>
                  </a:cubicBezTo>
                  <a:cubicBezTo>
                    <a:pt x="29" y="2093"/>
                    <a:pt x="29" y="2037"/>
                    <a:pt x="57" y="1953"/>
                  </a:cubicBezTo>
                  <a:close/>
                </a:path>
              </a:pathLst>
            </a:custGeom>
            <a:solidFill>
              <a:srgbClr val="D2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692;p38">
              <a:extLst>
                <a:ext uri="{FF2B5EF4-FFF2-40B4-BE49-F238E27FC236}">
                  <a16:creationId xmlns:a16="http://schemas.microsoft.com/office/drawing/2014/main" id="{1C876E24-AD7E-2EB5-B5AD-F8A04127033D}"/>
                </a:ext>
              </a:extLst>
            </p:cNvPr>
            <p:cNvSpPr/>
            <p:nvPr/>
          </p:nvSpPr>
          <p:spPr>
            <a:xfrm>
              <a:off x="7401687" y="2295415"/>
              <a:ext cx="141382" cy="652128"/>
            </a:xfrm>
            <a:custGeom>
              <a:avLst/>
              <a:gdLst/>
              <a:ahLst/>
              <a:cxnLst/>
              <a:rect l="l" t="t" r="r" b="b"/>
              <a:pathLst>
                <a:path w="2093" h="9654" extrusionOk="0">
                  <a:moveTo>
                    <a:pt x="1088" y="1"/>
                  </a:moveTo>
                  <a:cubicBezTo>
                    <a:pt x="1116" y="280"/>
                    <a:pt x="1088" y="531"/>
                    <a:pt x="1060" y="782"/>
                  </a:cubicBezTo>
                  <a:lnTo>
                    <a:pt x="1144" y="1005"/>
                  </a:lnTo>
                  <a:lnTo>
                    <a:pt x="1451" y="1926"/>
                  </a:lnTo>
                  <a:cubicBezTo>
                    <a:pt x="1451" y="1926"/>
                    <a:pt x="1535" y="3321"/>
                    <a:pt x="1535" y="3990"/>
                  </a:cubicBezTo>
                  <a:cubicBezTo>
                    <a:pt x="1535" y="4130"/>
                    <a:pt x="1535" y="4242"/>
                    <a:pt x="1535" y="4297"/>
                  </a:cubicBezTo>
                  <a:cubicBezTo>
                    <a:pt x="1507" y="4353"/>
                    <a:pt x="1507" y="4409"/>
                    <a:pt x="1479" y="4465"/>
                  </a:cubicBezTo>
                  <a:lnTo>
                    <a:pt x="1451" y="4576"/>
                  </a:lnTo>
                  <a:cubicBezTo>
                    <a:pt x="1256" y="5413"/>
                    <a:pt x="977" y="6222"/>
                    <a:pt x="753" y="7031"/>
                  </a:cubicBezTo>
                  <a:lnTo>
                    <a:pt x="726" y="7059"/>
                  </a:lnTo>
                  <a:cubicBezTo>
                    <a:pt x="670" y="7255"/>
                    <a:pt x="614" y="7422"/>
                    <a:pt x="586" y="7589"/>
                  </a:cubicBezTo>
                  <a:cubicBezTo>
                    <a:pt x="558" y="7673"/>
                    <a:pt x="530" y="7785"/>
                    <a:pt x="502" y="7868"/>
                  </a:cubicBezTo>
                  <a:cubicBezTo>
                    <a:pt x="474" y="7924"/>
                    <a:pt x="447" y="8008"/>
                    <a:pt x="419" y="8092"/>
                  </a:cubicBezTo>
                  <a:lnTo>
                    <a:pt x="391" y="8175"/>
                  </a:lnTo>
                  <a:cubicBezTo>
                    <a:pt x="363" y="8287"/>
                    <a:pt x="335" y="8399"/>
                    <a:pt x="307" y="8482"/>
                  </a:cubicBezTo>
                  <a:cubicBezTo>
                    <a:pt x="279" y="8594"/>
                    <a:pt x="251" y="8705"/>
                    <a:pt x="223" y="8789"/>
                  </a:cubicBezTo>
                  <a:lnTo>
                    <a:pt x="195" y="8845"/>
                  </a:lnTo>
                  <a:cubicBezTo>
                    <a:pt x="168" y="8901"/>
                    <a:pt x="168" y="8957"/>
                    <a:pt x="140" y="9012"/>
                  </a:cubicBezTo>
                  <a:cubicBezTo>
                    <a:pt x="112" y="9096"/>
                    <a:pt x="112" y="9152"/>
                    <a:pt x="84" y="9208"/>
                  </a:cubicBezTo>
                  <a:lnTo>
                    <a:pt x="56" y="9347"/>
                  </a:lnTo>
                  <a:lnTo>
                    <a:pt x="28" y="9375"/>
                  </a:lnTo>
                  <a:cubicBezTo>
                    <a:pt x="0" y="9459"/>
                    <a:pt x="0" y="9514"/>
                    <a:pt x="0" y="9598"/>
                  </a:cubicBezTo>
                  <a:lnTo>
                    <a:pt x="530" y="9654"/>
                  </a:lnTo>
                  <a:cubicBezTo>
                    <a:pt x="1172" y="8175"/>
                    <a:pt x="1646" y="6613"/>
                    <a:pt x="1869" y="5051"/>
                  </a:cubicBezTo>
                  <a:cubicBezTo>
                    <a:pt x="2037" y="4074"/>
                    <a:pt x="2093" y="3098"/>
                    <a:pt x="1953" y="2149"/>
                  </a:cubicBezTo>
                  <a:lnTo>
                    <a:pt x="1953" y="2121"/>
                  </a:lnTo>
                  <a:cubicBezTo>
                    <a:pt x="1925" y="1898"/>
                    <a:pt x="1897" y="1591"/>
                    <a:pt x="1786" y="1424"/>
                  </a:cubicBezTo>
                  <a:cubicBezTo>
                    <a:pt x="1702" y="1312"/>
                    <a:pt x="1535" y="1228"/>
                    <a:pt x="1451" y="1089"/>
                  </a:cubicBezTo>
                  <a:cubicBezTo>
                    <a:pt x="1256" y="754"/>
                    <a:pt x="1144" y="364"/>
                    <a:pt x="1088" y="1"/>
                  </a:cubicBezTo>
                  <a:close/>
                </a:path>
              </a:pathLst>
            </a:custGeom>
            <a:solidFill>
              <a:srgbClr val="36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693;p38">
              <a:extLst>
                <a:ext uri="{FF2B5EF4-FFF2-40B4-BE49-F238E27FC236}">
                  <a16:creationId xmlns:a16="http://schemas.microsoft.com/office/drawing/2014/main" id="{C142808E-E20C-53E5-600E-D2C2605934BA}"/>
                </a:ext>
              </a:extLst>
            </p:cNvPr>
            <p:cNvSpPr/>
            <p:nvPr/>
          </p:nvSpPr>
          <p:spPr>
            <a:xfrm>
              <a:off x="7473288" y="2348238"/>
              <a:ext cx="5742" cy="15131"/>
            </a:xfrm>
            <a:custGeom>
              <a:avLst/>
              <a:gdLst/>
              <a:ahLst/>
              <a:cxnLst/>
              <a:rect l="l" t="t" r="r" b="b"/>
              <a:pathLst>
                <a:path w="85" h="224" extrusionOk="0">
                  <a:moveTo>
                    <a:pt x="0" y="0"/>
                  </a:moveTo>
                  <a:cubicBezTo>
                    <a:pt x="0" y="0"/>
                    <a:pt x="0" y="28"/>
                    <a:pt x="0" y="28"/>
                  </a:cubicBezTo>
                  <a:lnTo>
                    <a:pt x="84" y="223"/>
                  </a:lnTo>
                  <a:lnTo>
                    <a:pt x="84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4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694;p38">
              <a:extLst>
                <a:ext uri="{FF2B5EF4-FFF2-40B4-BE49-F238E27FC236}">
                  <a16:creationId xmlns:a16="http://schemas.microsoft.com/office/drawing/2014/main" id="{E9DE714A-D2B3-960F-9594-C9FD37D83CBF}"/>
                </a:ext>
              </a:extLst>
            </p:cNvPr>
            <p:cNvSpPr/>
            <p:nvPr/>
          </p:nvSpPr>
          <p:spPr>
            <a:xfrm>
              <a:off x="7522260" y="4387251"/>
              <a:ext cx="154622" cy="54715"/>
            </a:xfrm>
            <a:custGeom>
              <a:avLst/>
              <a:gdLst/>
              <a:ahLst/>
              <a:cxnLst/>
              <a:rect l="l" t="t" r="r" b="b"/>
              <a:pathLst>
                <a:path w="2289" h="810" extrusionOk="0">
                  <a:moveTo>
                    <a:pt x="2288" y="1"/>
                  </a:moveTo>
                  <a:cubicBezTo>
                    <a:pt x="2065" y="85"/>
                    <a:pt x="1675" y="224"/>
                    <a:pt x="1200" y="224"/>
                  </a:cubicBezTo>
                  <a:cubicBezTo>
                    <a:pt x="810" y="224"/>
                    <a:pt x="475" y="140"/>
                    <a:pt x="224" y="85"/>
                  </a:cubicBezTo>
                  <a:lnTo>
                    <a:pt x="1" y="308"/>
                  </a:lnTo>
                  <a:lnTo>
                    <a:pt x="196" y="670"/>
                  </a:lnTo>
                  <a:cubicBezTo>
                    <a:pt x="419" y="726"/>
                    <a:pt x="754" y="810"/>
                    <a:pt x="1117" y="810"/>
                  </a:cubicBezTo>
                  <a:cubicBezTo>
                    <a:pt x="1647" y="810"/>
                    <a:pt x="2065" y="670"/>
                    <a:pt x="2288" y="587"/>
                  </a:cubicBezTo>
                  <a:lnTo>
                    <a:pt x="2288" y="1"/>
                  </a:lnTo>
                  <a:close/>
                </a:path>
              </a:pathLst>
            </a:custGeom>
            <a:solidFill>
              <a:srgbClr val="20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695;p38">
              <a:extLst>
                <a:ext uri="{FF2B5EF4-FFF2-40B4-BE49-F238E27FC236}">
                  <a16:creationId xmlns:a16="http://schemas.microsoft.com/office/drawing/2014/main" id="{06AA79C8-2F3E-F613-4817-F9CCFBFFDE69}"/>
                </a:ext>
              </a:extLst>
            </p:cNvPr>
            <p:cNvSpPr/>
            <p:nvPr/>
          </p:nvSpPr>
          <p:spPr>
            <a:xfrm>
              <a:off x="7750303" y="4387251"/>
              <a:ext cx="156513" cy="54715"/>
            </a:xfrm>
            <a:custGeom>
              <a:avLst/>
              <a:gdLst/>
              <a:ahLst/>
              <a:cxnLst/>
              <a:rect l="l" t="t" r="r" b="b"/>
              <a:pathLst>
                <a:path w="2317" h="810" extrusionOk="0">
                  <a:moveTo>
                    <a:pt x="1" y="1"/>
                  </a:moveTo>
                  <a:lnTo>
                    <a:pt x="1" y="587"/>
                  </a:lnTo>
                  <a:cubicBezTo>
                    <a:pt x="252" y="670"/>
                    <a:pt x="670" y="810"/>
                    <a:pt x="1200" y="810"/>
                  </a:cubicBezTo>
                  <a:cubicBezTo>
                    <a:pt x="1563" y="810"/>
                    <a:pt x="1870" y="726"/>
                    <a:pt x="2121" y="670"/>
                  </a:cubicBezTo>
                  <a:lnTo>
                    <a:pt x="2316" y="308"/>
                  </a:lnTo>
                  <a:lnTo>
                    <a:pt x="2093" y="85"/>
                  </a:lnTo>
                  <a:cubicBezTo>
                    <a:pt x="1842" y="140"/>
                    <a:pt x="1507" y="224"/>
                    <a:pt x="1116" y="224"/>
                  </a:cubicBezTo>
                  <a:cubicBezTo>
                    <a:pt x="642" y="224"/>
                    <a:pt x="252" y="85"/>
                    <a:pt x="1" y="1"/>
                  </a:cubicBezTo>
                  <a:close/>
                </a:path>
              </a:pathLst>
            </a:custGeom>
            <a:solidFill>
              <a:srgbClr val="20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62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3-7, </a:t>
            </a:r>
            <a:r>
              <a:rPr lang="ja-JP" altLang="en-US" dirty="0"/>
              <a:t>競馬予想 モデル作成</a:t>
            </a:r>
            <a:r>
              <a:rPr lang="en-US" altLang="ja-JP" dirty="0"/>
              <a:t>2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1728015"/>
            <a:ext cx="10722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着順データの偏りが大きいためアンダーサンプリング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Lightgbm</a:t>
            </a:r>
            <a:r>
              <a:rPr lang="ja-JP" altLang="en-US" sz="2400" dirty="0"/>
              <a:t>で学習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Accuracy = 42%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99920CD-6CF0-9FEF-C2E6-6FACFABE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68" y="3189330"/>
            <a:ext cx="2318118" cy="2800103"/>
          </a:xfrm>
          <a:prstGeom prst="rect">
            <a:avLst/>
          </a:prstGeom>
        </p:spPr>
      </p:pic>
      <p:grpSp>
        <p:nvGrpSpPr>
          <p:cNvPr id="5" name="Google Shape;5151;p50">
            <a:extLst>
              <a:ext uri="{FF2B5EF4-FFF2-40B4-BE49-F238E27FC236}">
                <a16:creationId xmlns:a16="http://schemas.microsoft.com/office/drawing/2014/main" id="{5ACFCBCA-B969-0E4E-9C8A-67F9E68EB5C4}"/>
              </a:ext>
            </a:extLst>
          </p:cNvPr>
          <p:cNvGrpSpPr/>
          <p:nvPr/>
        </p:nvGrpSpPr>
        <p:grpSpPr>
          <a:xfrm>
            <a:off x="9415848" y="90616"/>
            <a:ext cx="2650646" cy="2112763"/>
            <a:chOff x="2749175" y="2438615"/>
            <a:chExt cx="981204" cy="971249"/>
          </a:xfrm>
        </p:grpSpPr>
        <p:sp>
          <p:nvSpPr>
            <p:cNvPr id="6" name="Google Shape;5152;p50">
              <a:extLst>
                <a:ext uri="{FF2B5EF4-FFF2-40B4-BE49-F238E27FC236}">
                  <a16:creationId xmlns:a16="http://schemas.microsoft.com/office/drawing/2014/main" id="{96612879-4917-A1E9-6C2B-D12A84168D0C}"/>
                </a:ext>
              </a:extLst>
            </p:cNvPr>
            <p:cNvSpPr/>
            <p:nvPr/>
          </p:nvSpPr>
          <p:spPr>
            <a:xfrm>
              <a:off x="2749175" y="2859365"/>
              <a:ext cx="313317" cy="186396"/>
            </a:xfrm>
            <a:custGeom>
              <a:avLst/>
              <a:gdLst/>
              <a:ahLst/>
              <a:cxnLst/>
              <a:rect l="l" t="t" r="r" b="b"/>
              <a:pathLst>
                <a:path w="6643" h="3952" extrusionOk="0">
                  <a:moveTo>
                    <a:pt x="641" y="0"/>
                  </a:moveTo>
                  <a:cubicBezTo>
                    <a:pt x="641" y="0"/>
                    <a:pt x="475" y="380"/>
                    <a:pt x="570" y="783"/>
                  </a:cubicBezTo>
                  <a:cubicBezTo>
                    <a:pt x="665" y="1186"/>
                    <a:pt x="831" y="1376"/>
                    <a:pt x="831" y="1376"/>
                  </a:cubicBezTo>
                  <a:cubicBezTo>
                    <a:pt x="831" y="1382"/>
                    <a:pt x="826" y="1385"/>
                    <a:pt x="816" y="1385"/>
                  </a:cubicBezTo>
                  <a:cubicBezTo>
                    <a:pt x="757" y="1385"/>
                    <a:pt x="524" y="1262"/>
                    <a:pt x="380" y="1139"/>
                  </a:cubicBezTo>
                  <a:cubicBezTo>
                    <a:pt x="285" y="1020"/>
                    <a:pt x="190" y="759"/>
                    <a:pt x="190" y="759"/>
                  </a:cubicBezTo>
                  <a:lnTo>
                    <a:pt x="190" y="759"/>
                  </a:lnTo>
                  <a:cubicBezTo>
                    <a:pt x="190" y="759"/>
                    <a:pt x="1" y="1447"/>
                    <a:pt x="688" y="1993"/>
                  </a:cubicBezTo>
                  <a:cubicBezTo>
                    <a:pt x="736" y="2040"/>
                    <a:pt x="238" y="2159"/>
                    <a:pt x="238" y="2159"/>
                  </a:cubicBezTo>
                  <a:cubicBezTo>
                    <a:pt x="238" y="2159"/>
                    <a:pt x="499" y="2562"/>
                    <a:pt x="997" y="2847"/>
                  </a:cubicBezTo>
                  <a:cubicBezTo>
                    <a:pt x="1471" y="3108"/>
                    <a:pt x="2041" y="3250"/>
                    <a:pt x="2041" y="3250"/>
                  </a:cubicBezTo>
                  <a:lnTo>
                    <a:pt x="1281" y="3606"/>
                  </a:lnTo>
                  <a:cubicBezTo>
                    <a:pt x="1281" y="3606"/>
                    <a:pt x="2088" y="3701"/>
                    <a:pt x="2325" y="3701"/>
                  </a:cubicBezTo>
                  <a:cubicBezTo>
                    <a:pt x="2491" y="3677"/>
                    <a:pt x="2894" y="3487"/>
                    <a:pt x="2894" y="3487"/>
                  </a:cubicBezTo>
                  <a:lnTo>
                    <a:pt x="2894" y="3487"/>
                  </a:lnTo>
                  <a:lnTo>
                    <a:pt x="2586" y="3938"/>
                  </a:lnTo>
                  <a:cubicBezTo>
                    <a:pt x="2586" y="3938"/>
                    <a:pt x="2631" y="3951"/>
                    <a:pt x="2724" y="3951"/>
                  </a:cubicBezTo>
                  <a:cubicBezTo>
                    <a:pt x="2934" y="3951"/>
                    <a:pt x="3389" y="3883"/>
                    <a:pt x="4128" y="3440"/>
                  </a:cubicBezTo>
                  <a:cubicBezTo>
                    <a:pt x="5219" y="2799"/>
                    <a:pt x="6571" y="1661"/>
                    <a:pt x="6571" y="1661"/>
                  </a:cubicBezTo>
                  <a:cubicBezTo>
                    <a:pt x="6571" y="1661"/>
                    <a:pt x="6642" y="759"/>
                    <a:pt x="5741" y="522"/>
                  </a:cubicBezTo>
                  <a:cubicBezTo>
                    <a:pt x="5662" y="501"/>
                    <a:pt x="5580" y="491"/>
                    <a:pt x="5494" y="491"/>
                  </a:cubicBezTo>
                  <a:cubicBezTo>
                    <a:pt x="4715" y="491"/>
                    <a:pt x="3665" y="1288"/>
                    <a:pt x="2344" y="1288"/>
                  </a:cubicBezTo>
                  <a:cubicBezTo>
                    <a:pt x="2198" y="1288"/>
                    <a:pt x="2050" y="1279"/>
                    <a:pt x="1898" y="1257"/>
                  </a:cubicBezTo>
                  <a:cubicBezTo>
                    <a:pt x="1281" y="1162"/>
                    <a:pt x="641" y="0"/>
                    <a:pt x="641" y="0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53;p50">
              <a:extLst>
                <a:ext uri="{FF2B5EF4-FFF2-40B4-BE49-F238E27FC236}">
                  <a16:creationId xmlns:a16="http://schemas.microsoft.com/office/drawing/2014/main" id="{C2A970EE-EBE2-6CFB-06AE-BCA7654E83E4}"/>
                </a:ext>
              </a:extLst>
            </p:cNvPr>
            <p:cNvSpPr/>
            <p:nvPr/>
          </p:nvSpPr>
          <p:spPr>
            <a:xfrm>
              <a:off x="3544643" y="2538273"/>
              <a:ext cx="185736" cy="231061"/>
            </a:xfrm>
            <a:custGeom>
              <a:avLst/>
              <a:gdLst/>
              <a:ahLst/>
              <a:cxnLst/>
              <a:rect l="l" t="t" r="r" b="b"/>
              <a:pathLst>
                <a:path w="3938" h="4899" extrusionOk="0">
                  <a:moveTo>
                    <a:pt x="1233" y="0"/>
                  </a:moveTo>
                  <a:cubicBezTo>
                    <a:pt x="1233" y="0"/>
                    <a:pt x="973" y="237"/>
                    <a:pt x="973" y="451"/>
                  </a:cubicBezTo>
                  <a:cubicBezTo>
                    <a:pt x="996" y="641"/>
                    <a:pt x="1139" y="878"/>
                    <a:pt x="1305" y="1091"/>
                  </a:cubicBezTo>
                  <a:cubicBezTo>
                    <a:pt x="1471" y="1329"/>
                    <a:pt x="1494" y="1732"/>
                    <a:pt x="1494" y="1732"/>
                  </a:cubicBezTo>
                  <a:cubicBezTo>
                    <a:pt x="1494" y="1732"/>
                    <a:pt x="1328" y="1495"/>
                    <a:pt x="1162" y="1423"/>
                  </a:cubicBezTo>
                  <a:cubicBezTo>
                    <a:pt x="783" y="1257"/>
                    <a:pt x="498" y="1163"/>
                    <a:pt x="308" y="973"/>
                  </a:cubicBezTo>
                  <a:cubicBezTo>
                    <a:pt x="142" y="807"/>
                    <a:pt x="119" y="214"/>
                    <a:pt x="119" y="214"/>
                  </a:cubicBezTo>
                  <a:cubicBezTo>
                    <a:pt x="119" y="214"/>
                    <a:pt x="0" y="475"/>
                    <a:pt x="24" y="830"/>
                  </a:cubicBezTo>
                  <a:cubicBezTo>
                    <a:pt x="95" y="1352"/>
                    <a:pt x="474" y="1518"/>
                    <a:pt x="925" y="1850"/>
                  </a:cubicBezTo>
                  <a:cubicBezTo>
                    <a:pt x="1376" y="2206"/>
                    <a:pt x="1423" y="3250"/>
                    <a:pt x="1827" y="4175"/>
                  </a:cubicBezTo>
                  <a:cubicBezTo>
                    <a:pt x="2096" y="4759"/>
                    <a:pt x="2667" y="4899"/>
                    <a:pt x="3064" y="4899"/>
                  </a:cubicBezTo>
                  <a:cubicBezTo>
                    <a:pt x="3297" y="4899"/>
                    <a:pt x="3469" y="4851"/>
                    <a:pt x="3487" y="4816"/>
                  </a:cubicBezTo>
                  <a:cubicBezTo>
                    <a:pt x="3487" y="4816"/>
                    <a:pt x="3938" y="3772"/>
                    <a:pt x="2989" y="2870"/>
                  </a:cubicBezTo>
                  <a:cubicBezTo>
                    <a:pt x="2680" y="2586"/>
                    <a:pt x="2514" y="2776"/>
                    <a:pt x="2467" y="1305"/>
                  </a:cubicBezTo>
                  <a:cubicBezTo>
                    <a:pt x="2443" y="783"/>
                    <a:pt x="1945" y="783"/>
                    <a:pt x="1945" y="783"/>
                  </a:cubicBezTo>
                  <a:lnTo>
                    <a:pt x="1945" y="783"/>
                  </a:lnTo>
                  <a:cubicBezTo>
                    <a:pt x="1945" y="783"/>
                    <a:pt x="2230" y="996"/>
                    <a:pt x="2253" y="1163"/>
                  </a:cubicBezTo>
                  <a:cubicBezTo>
                    <a:pt x="2269" y="1424"/>
                    <a:pt x="2145" y="1636"/>
                    <a:pt x="2036" y="1636"/>
                  </a:cubicBezTo>
                  <a:cubicBezTo>
                    <a:pt x="1977" y="1636"/>
                    <a:pt x="1923" y="1574"/>
                    <a:pt x="1898" y="1423"/>
                  </a:cubicBezTo>
                  <a:cubicBezTo>
                    <a:pt x="1850" y="973"/>
                    <a:pt x="1423" y="641"/>
                    <a:pt x="1281" y="475"/>
                  </a:cubicBezTo>
                  <a:cubicBezTo>
                    <a:pt x="1139" y="309"/>
                    <a:pt x="1233" y="0"/>
                    <a:pt x="1233" y="0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54;p50">
              <a:extLst>
                <a:ext uri="{FF2B5EF4-FFF2-40B4-BE49-F238E27FC236}">
                  <a16:creationId xmlns:a16="http://schemas.microsoft.com/office/drawing/2014/main" id="{FF3A59BB-E673-178F-8B2A-B5896BFC60FF}"/>
                </a:ext>
              </a:extLst>
            </p:cNvPr>
            <p:cNvSpPr/>
            <p:nvPr/>
          </p:nvSpPr>
          <p:spPr>
            <a:xfrm>
              <a:off x="3318633" y="2574117"/>
              <a:ext cx="268180" cy="127911"/>
            </a:xfrm>
            <a:custGeom>
              <a:avLst/>
              <a:gdLst/>
              <a:ahLst/>
              <a:cxnLst/>
              <a:rect l="l" t="t" r="r" b="b"/>
              <a:pathLst>
                <a:path w="5686" h="2712" extrusionOk="0">
                  <a:moveTo>
                    <a:pt x="2069" y="1"/>
                  </a:moveTo>
                  <a:cubicBezTo>
                    <a:pt x="1859" y="1"/>
                    <a:pt x="1708" y="142"/>
                    <a:pt x="1708" y="142"/>
                  </a:cubicBezTo>
                  <a:cubicBezTo>
                    <a:pt x="1708" y="142"/>
                    <a:pt x="1779" y="132"/>
                    <a:pt x="1867" y="132"/>
                  </a:cubicBezTo>
                  <a:cubicBezTo>
                    <a:pt x="1978" y="132"/>
                    <a:pt x="2117" y="147"/>
                    <a:pt x="2183" y="213"/>
                  </a:cubicBezTo>
                  <a:cubicBezTo>
                    <a:pt x="2419" y="413"/>
                    <a:pt x="2474" y="710"/>
                    <a:pt x="2327" y="710"/>
                  </a:cubicBezTo>
                  <a:cubicBezTo>
                    <a:pt x="2282" y="710"/>
                    <a:pt x="2218" y="683"/>
                    <a:pt x="2135" y="616"/>
                  </a:cubicBezTo>
                  <a:cubicBezTo>
                    <a:pt x="1779" y="355"/>
                    <a:pt x="1234" y="426"/>
                    <a:pt x="1020" y="403"/>
                  </a:cubicBezTo>
                  <a:cubicBezTo>
                    <a:pt x="807" y="379"/>
                    <a:pt x="641" y="94"/>
                    <a:pt x="641" y="94"/>
                  </a:cubicBezTo>
                  <a:lnTo>
                    <a:pt x="641" y="94"/>
                  </a:lnTo>
                  <a:cubicBezTo>
                    <a:pt x="641" y="94"/>
                    <a:pt x="641" y="426"/>
                    <a:pt x="783" y="592"/>
                  </a:cubicBezTo>
                  <a:cubicBezTo>
                    <a:pt x="926" y="711"/>
                    <a:pt x="1186" y="782"/>
                    <a:pt x="1471" y="830"/>
                  </a:cubicBezTo>
                  <a:cubicBezTo>
                    <a:pt x="1756" y="853"/>
                    <a:pt x="2040" y="1138"/>
                    <a:pt x="2040" y="1138"/>
                  </a:cubicBezTo>
                  <a:cubicBezTo>
                    <a:pt x="2040" y="1138"/>
                    <a:pt x="1947" y="1122"/>
                    <a:pt x="1837" y="1122"/>
                  </a:cubicBezTo>
                  <a:cubicBezTo>
                    <a:pt x="1754" y="1122"/>
                    <a:pt x="1661" y="1131"/>
                    <a:pt x="1590" y="1162"/>
                  </a:cubicBezTo>
                  <a:cubicBezTo>
                    <a:pt x="1210" y="1304"/>
                    <a:pt x="949" y="1423"/>
                    <a:pt x="688" y="1423"/>
                  </a:cubicBezTo>
                  <a:cubicBezTo>
                    <a:pt x="451" y="1423"/>
                    <a:pt x="1" y="1019"/>
                    <a:pt x="0" y="1019"/>
                  </a:cubicBezTo>
                  <a:lnTo>
                    <a:pt x="0" y="1019"/>
                  </a:lnTo>
                  <a:cubicBezTo>
                    <a:pt x="0" y="1019"/>
                    <a:pt x="119" y="1304"/>
                    <a:pt x="380" y="1517"/>
                  </a:cubicBezTo>
                  <a:cubicBezTo>
                    <a:pt x="576" y="1679"/>
                    <a:pt x="772" y="1728"/>
                    <a:pt x="984" y="1728"/>
                  </a:cubicBezTo>
                  <a:cubicBezTo>
                    <a:pt x="1208" y="1728"/>
                    <a:pt x="1451" y="1673"/>
                    <a:pt x="1732" y="1636"/>
                  </a:cubicBezTo>
                  <a:cubicBezTo>
                    <a:pt x="1766" y="1630"/>
                    <a:pt x="1801" y="1628"/>
                    <a:pt x="1836" y="1628"/>
                  </a:cubicBezTo>
                  <a:cubicBezTo>
                    <a:pt x="2393" y="1628"/>
                    <a:pt x="3117" y="2298"/>
                    <a:pt x="4009" y="2632"/>
                  </a:cubicBezTo>
                  <a:cubicBezTo>
                    <a:pt x="4158" y="2688"/>
                    <a:pt x="4301" y="2712"/>
                    <a:pt x="4437" y="2712"/>
                  </a:cubicBezTo>
                  <a:cubicBezTo>
                    <a:pt x="5169" y="2712"/>
                    <a:pt x="5686" y="2024"/>
                    <a:pt x="5646" y="1944"/>
                  </a:cubicBezTo>
                  <a:lnTo>
                    <a:pt x="3914" y="901"/>
                  </a:lnTo>
                  <a:cubicBezTo>
                    <a:pt x="3914" y="901"/>
                    <a:pt x="3867" y="932"/>
                    <a:pt x="3761" y="932"/>
                  </a:cubicBezTo>
                  <a:cubicBezTo>
                    <a:pt x="3559" y="932"/>
                    <a:pt x="3144" y="819"/>
                    <a:pt x="2444" y="165"/>
                  </a:cubicBezTo>
                  <a:cubicBezTo>
                    <a:pt x="2311" y="41"/>
                    <a:pt x="2182" y="1"/>
                    <a:pt x="2069" y="1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55;p50">
              <a:extLst>
                <a:ext uri="{FF2B5EF4-FFF2-40B4-BE49-F238E27FC236}">
                  <a16:creationId xmlns:a16="http://schemas.microsoft.com/office/drawing/2014/main" id="{B97ABAFD-C05F-9E20-D160-8CC97CC78A87}"/>
                </a:ext>
              </a:extLst>
            </p:cNvPr>
            <p:cNvSpPr/>
            <p:nvPr/>
          </p:nvSpPr>
          <p:spPr>
            <a:xfrm>
              <a:off x="3441684" y="2539357"/>
              <a:ext cx="229411" cy="186396"/>
            </a:xfrm>
            <a:custGeom>
              <a:avLst/>
              <a:gdLst/>
              <a:ahLst/>
              <a:cxnLst/>
              <a:rect l="l" t="t" r="r" b="b"/>
              <a:pathLst>
                <a:path w="4864" h="3952" extrusionOk="0">
                  <a:moveTo>
                    <a:pt x="950" y="1"/>
                  </a:moveTo>
                  <a:cubicBezTo>
                    <a:pt x="950" y="1"/>
                    <a:pt x="807" y="309"/>
                    <a:pt x="878" y="499"/>
                  </a:cubicBezTo>
                  <a:cubicBezTo>
                    <a:pt x="973" y="665"/>
                    <a:pt x="1187" y="855"/>
                    <a:pt x="1424" y="997"/>
                  </a:cubicBezTo>
                  <a:cubicBezTo>
                    <a:pt x="1685" y="1116"/>
                    <a:pt x="1827" y="1495"/>
                    <a:pt x="1827" y="1495"/>
                  </a:cubicBezTo>
                  <a:cubicBezTo>
                    <a:pt x="1827" y="1495"/>
                    <a:pt x="1590" y="1329"/>
                    <a:pt x="1424" y="1329"/>
                  </a:cubicBezTo>
                  <a:cubicBezTo>
                    <a:pt x="1309" y="1329"/>
                    <a:pt x="1201" y="1331"/>
                    <a:pt x="1101" y="1331"/>
                  </a:cubicBezTo>
                  <a:cubicBezTo>
                    <a:pt x="850" y="1331"/>
                    <a:pt x="645" y="1319"/>
                    <a:pt x="475" y="1234"/>
                  </a:cubicBezTo>
                  <a:cubicBezTo>
                    <a:pt x="262" y="1163"/>
                    <a:pt x="1" y="594"/>
                    <a:pt x="1" y="594"/>
                  </a:cubicBezTo>
                  <a:lnTo>
                    <a:pt x="1" y="594"/>
                  </a:lnTo>
                  <a:cubicBezTo>
                    <a:pt x="1" y="594"/>
                    <a:pt x="1" y="902"/>
                    <a:pt x="143" y="1211"/>
                  </a:cubicBezTo>
                  <a:cubicBezTo>
                    <a:pt x="404" y="1685"/>
                    <a:pt x="831" y="1685"/>
                    <a:pt x="1377" y="1827"/>
                  </a:cubicBezTo>
                  <a:cubicBezTo>
                    <a:pt x="1922" y="1970"/>
                    <a:pt x="2349" y="2942"/>
                    <a:pt x="3084" y="3630"/>
                  </a:cubicBezTo>
                  <a:cubicBezTo>
                    <a:pt x="3341" y="3870"/>
                    <a:pt x="3635" y="3951"/>
                    <a:pt x="3909" y="3951"/>
                  </a:cubicBezTo>
                  <a:cubicBezTo>
                    <a:pt x="4421" y="3951"/>
                    <a:pt x="4863" y="3668"/>
                    <a:pt x="4863" y="3607"/>
                  </a:cubicBezTo>
                  <a:lnTo>
                    <a:pt x="3654" y="1993"/>
                  </a:lnTo>
                  <a:cubicBezTo>
                    <a:pt x="3654" y="1993"/>
                    <a:pt x="3649" y="1994"/>
                    <a:pt x="3641" y="1994"/>
                  </a:cubicBezTo>
                  <a:cubicBezTo>
                    <a:pt x="3565" y="1994"/>
                    <a:pt x="3143" y="1936"/>
                    <a:pt x="2586" y="736"/>
                  </a:cubicBezTo>
                  <a:cubicBezTo>
                    <a:pt x="2468" y="473"/>
                    <a:pt x="2269" y="414"/>
                    <a:pt x="2115" y="414"/>
                  </a:cubicBezTo>
                  <a:cubicBezTo>
                    <a:pt x="1992" y="414"/>
                    <a:pt x="1898" y="452"/>
                    <a:pt x="1898" y="452"/>
                  </a:cubicBezTo>
                  <a:cubicBezTo>
                    <a:pt x="1898" y="452"/>
                    <a:pt x="2254" y="547"/>
                    <a:pt x="2325" y="689"/>
                  </a:cubicBezTo>
                  <a:cubicBezTo>
                    <a:pt x="2442" y="939"/>
                    <a:pt x="2395" y="1213"/>
                    <a:pt x="2282" y="1213"/>
                  </a:cubicBezTo>
                  <a:cubicBezTo>
                    <a:pt x="2234" y="1213"/>
                    <a:pt x="2175" y="1164"/>
                    <a:pt x="2112" y="1045"/>
                  </a:cubicBezTo>
                  <a:cubicBezTo>
                    <a:pt x="1898" y="665"/>
                    <a:pt x="1377" y="523"/>
                    <a:pt x="1163" y="428"/>
                  </a:cubicBezTo>
                  <a:cubicBezTo>
                    <a:pt x="973" y="309"/>
                    <a:pt x="950" y="1"/>
                    <a:pt x="950" y="1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56;p50">
              <a:extLst>
                <a:ext uri="{FF2B5EF4-FFF2-40B4-BE49-F238E27FC236}">
                  <a16:creationId xmlns:a16="http://schemas.microsoft.com/office/drawing/2014/main" id="{2CDC03C9-44BA-76C8-82D0-88BF10AAA0F8}"/>
                </a:ext>
              </a:extLst>
            </p:cNvPr>
            <p:cNvSpPr/>
            <p:nvPr/>
          </p:nvSpPr>
          <p:spPr>
            <a:xfrm>
              <a:off x="3582469" y="2989113"/>
              <a:ext cx="38298" cy="62399"/>
            </a:xfrm>
            <a:custGeom>
              <a:avLst/>
              <a:gdLst/>
              <a:ahLst/>
              <a:cxnLst/>
              <a:rect l="l" t="t" r="r" b="b"/>
              <a:pathLst>
                <a:path w="812" h="1323" extrusionOk="0">
                  <a:moveTo>
                    <a:pt x="574" y="1"/>
                  </a:moveTo>
                  <a:cubicBezTo>
                    <a:pt x="550" y="48"/>
                    <a:pt x="455" y="119"/>
                    <a:pt x="265" y="214"/>
                  </a:cubicBezTo>
                  <a:cubicBezTo>
                    <a:pt x="1" y="369"/>
                    <a:pt x="392" y="1323"/>
                    <a:pt x="487" y="1323"/>
                  </a:cubicBezTo>
                  <a:cubicBezTo>
                    <a:pt x="494" y="1323"/>
                    <a:pt x="499" y="1317"/>
                    <a:pt x="503" y="1305"/>
                  </a:cubicBezTo>
                  <a:cubicBezTo>
                    <a:pt x="526" y="1258"/>
                    <a:pt x="669" y="1044"/>
                    <a:pt x="811" y="831"/>
                  </a:cubicBezTo>
                  <a:cubicBezTo>
                    <a:pt x="692" y="570"/>
                    <a:pt x="764" y="214"/>
                    <a:pt x="57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57;p50">
              <a:extLst>
                <a:ext uri="{FF2B5EF4-FFF2-40B4-BE49-F238E27FC236}">
                  <a16:creationId xmlns:a16="http://schemas.microsoft.com/office/drawing/2014/main" id="{211F5898-7661-8B26-A4B0-6169852B6135}"/>
                </a:ext>
              </a:extLst>
            </p:cNvPr>
            <p:cNvSpPr/>
            <p:nvPr/>
          </p:nvSpPr>
          <p:spPr>
            <a:xfrm>
              <a:off x="3473001" y="2805645"/>
              <a:ext cx="172341" cy="222666"/>
            </a:xfrm>
            <a:custGeom>
              <a:avLst/>
              <a:gdLst/>
              <a:ahLst/>
              <a:cxnLst/>
              <a:rect l="l" t="t" r="r" b="b"/>
              <a:pathLst>
                <a:path w="3654" h="4721" extrusionOk="0">
                  <a:moveTo>
                    <a:pt x="760" y="1"/>
                  </a:moveTo>
                  <a:lnTo>
                    <a:pt x="1" y="1353"/>
                  </a:lnTo>
                  <a:cubicBezTo>
                    <a:pt x="1" y="1353"/>
                    <a:pt x="404" y="1993"/>
                    <a:pt x="997" y="2040"/>
                  </a:cubicBezTo>
                  <a:cubicBezTo>
                    <a:pt x="1566" y="2064"/>
                    <a:pt x="2397" y="2112"/>
                    <a:pt x="2468" y="2183"/>
                  </a:cubicBezTo>
                  <a:cubicBezTo>
                    <a:pt x="2539" y="2254"/>
                    <a:pt x="2942" y="3843"/>
                    <a:pt x="2942" y="3843"/>
                  </a:cubicBezTo>
                  <a:lnTo>
                    <a:pt x="2895" y="3891"/>
                  </a:lnTo>
                  <a:cubicBezTo>
                    <a:pt x="3085" y="4104"/>
                    <a:pt x="3013" y="4460"/>
                    <a:pt x="3132" y="4721"/>
                  </a:cubicBezTo>
                  <a:cubicBezTo>
                    <a:pt x="3322" y="4460"/>
                    <a:pt x="3535" y="4152"/>
                    <a:pt x="3606" y="4057"/>
                  </a:cubicBezTo>
                  <a:cubicBezTo>
                    <a:pt x="3654" y="3962"/>
                    <a:pt x="3488" y="3393"/>
                    <a:pt x="3369" y="2800"/>
                  </a:cubicBezTo>
                  <a:cubicBezTo>
                    <a:pt x="3274" y="2254"/>
                    <a:pt x="3369" y="1780"/>
                    <a:pt x="3085" y="1637"/>
                  </a:cubicBezTo>
                  <a:cubicBezTo>
                    <a:pt x="2800" y="1471"/>
                    <a:pt x="2397" y="1163"/>
                    <a:pt x="1993" y="973"/>
                  </a:cubicBezTo>
                  <a:cubicBezTo>
                    <a:pt x="1614" y="760"/>
                    <a:pt x="760" y="1"/>
                    <a:pt x="760" y="1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58;p50">
              <a:extLst>
                <a:ext uri="{FF2B5EF4-FFF2-40B4-BE49-F238E27FC236}">
                  <a16:creationId xmlns:a16="http://schemas.microsoft.com/office/drawing/2014/main" id="{9090DAB9-7978-F5C9-F2EB-4046A23632FD}"/>
                </a:ext>
              </a:extLst>
            </p:cNvPr>
            <p:cNvSpPr/>
            <p:nvPr/>
          </p:nvSpPr>
          <p:spPr>
            <a:xfrm>
              <a:off x="3031121" y="3316526"/>
              <a:ext cx="44760" cy="39005"/>
            </a:xfrm>
            <a:custGeom>
              <a:avLst/>
              <a:gdLst/>
              <a:ahLst/>
              <a:cxnLst/>
              <a:rect l="l" t="t" r="r" b="b"/>
              <a:pathLst>
                <a:path w="949" h="827" extrusionOk="0">
                  <a:moveTo>
                    <a:pt x="109" y="0"/>
                  </a:moveTo>
                  <a:cubicBezTo>
                    <a:pt x="80" y="0"/>
                    <a:pt x="52" y="3"/>
                    <a:pt x="24" y="9"/>
                  </a:cubicBezTo>
                  <a:cubicBezTo>
                    <a:pt x="24" y="199"/>
                    <a:pt x="0" y="626"/>
                    <a:pt x="24" y="721"/>
                  </a:cubicBezTo>
                  <a:cubicBezTo>
                    <a:pt x="38" y="790"/>
                    <a:pt x="333" y="827"/>
                    <a:pt x="582" y="827"/>
                  </a:cubicBezTo>
                  <a:cubicBezTo>
                    <a:pt x="761" y="827"/>
                    <a:pt x="915" y="808"/>
                    <a:pt x="925" y="768"/>
                  </a:cubicBezTo>
                  <a:cubicBezTo>
                    <a:pt x="949" y="744"/>
                    <a:pt x="830" y="317"/>
                    <a:pt x="736" y="33"/>
                  </a:cubicBezTo>
                  <a:cubicBezTo>
                    <a:pt x="681" y="54"/>
                    <a:pt x="625" y="62"/>
                    <a:pt x="569" y="62"/>
                  </a:cubicBezTo>
                  <a:cubicBezTo>
                    <a:pt x="413" y="62"/>
                    <a:pt x="253" y="0"/>
                    <a:pt x="10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59;p50">
              <a:extLst>
                <a:ext uri="{FF2B5EF4-FFF2-40B4-BE49-F238E27FC236}">
                  <a16:creationId xmlns:a16="http://schemas.microsoft.com/office/drawing/2014/main" id="{2D2A5217-2DBD-E8E8-615B-A128637559C2}"/>
                </a:ext>
              </a:extLst>
            </p:cNvPr>
            <p:cNvSpPr/>
            <p:nvPr/>
          </p:nvSpPr>
          <p:spPr>
            <a:xfrm>
              <a:off x="3023292" y="3014865"/>
              <a:ext cx="214837" cy="304639"/>
            </a:xfrm>
            <a:custGeom>
              <a:avLst/>
              <a:gdLst/>
              <a:ahLst/>
              <a:cxnLst/>
              <a:rect l="l" t="t" r="r" b="b"/>
              <a:pathLst>
                <a:path w="4555" h="6459" extrusionOk="0">
                  <a:moveTo>
                    <a:pt x="4555" y="0"/>
                  </a:moveTo>
                  <a:lnTo>
                    <a:pt x="1518" y="238"/>
                  </a:lnTo>
                  <a:cubicBezTo>
                    <a:pt x="1518" y="238"/>
                    <a:pt x="1423" y="736"/>
                    <a:pt x="1162" y="1495"/>
                  </a:cubicBezTo>
                  <a:cubicBezTo>
                    <a:pt x="925" y="2230"/>
                    <a:pt x="285" y="3345"/>
                    <a:pt x="261" y="3487"/>
                  </a:cubicBezTo>
                  <a:cubicBezTo>
                    <a:pt x="237" y="3653"/>
                    <a:pt x="0" y="6263"/>
                    <a:pt x="0" y="6263"/>
                  </a:cubicBezTo>
                  <a:lnTo>
                    <a:pt x="214" y="6334"/>
                  </a:lnTo>
                  <a:cubicBezTo>
                    <a:pt x="214" y="6334"/>
                    <a:pt x="190" y="6357"/>
                    <a:pt x="190" y="6405"/>
                  </a:cubicBezTo>
                  <a:cubicBezTo>
                    <a:pt x="218" y="6399"/>
                    <a:pt x="246" y="6396"/>
                    <a:pt x="275" y="6396"/>
                  </a:cubicBezTo>
                  <a:cubicBezTo>
                    <a:pt x="419" y="6396"/>
                    <a:pt x="579" y="6458"/>
                    <a:pt x="735" y="6458"/>
                  </a:cubicBezTo>
                  <a:cubicBezTo>
                    <a:pt x="791" y="6458"/>
                    <a:pt x="847" y="6450"/>
                    <a:pt x="902" y="6429"/>
                  </a:cubicBezTo>
                  <a:cubicBezTo>
                    <a:pt x="854" y="6357"/>
                    <a:pt x="830" y="6263"/>
                    <a:pt x="807" y="6215"/>
                  </a:cubicBezTo>
                  <a:cubicBezTo>
                    <a:pt x="688" y="6002"/>
                    <a:pt x="1234" y="4365"/>
                    <a:pt x="1328" y="3985"/>
                  </a:cubicBezTo>
                  <a:cubicBezTo>
                    <a:pt x="1423" y="3582"/>
                    <a:pt x="2254" y="2871"/>
                    <a:pt x="2894" y="2301"/>
                  </a:cubicBezTo>
                  <a:cubicBezTo>
                    <a:pt x="3535" y="1732"/>
                    <a:pt x="4554" y="0"/>
                    <a:pt x="4555" y="0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60;p50">
              <a:extLst>
                <a:ext uri="{FF2B5EF4-FFF2-40B4-BE49-F238E27FC236}">
                  <a16:creationId xmlns:a16="http://schemas.microsoft.com/office/drawing/2014/main" id="{E8C9E35A-7006-9118-F604-A25AB1968DD2}"/>
                </a:ext>
              </a:extLst>
            </p:cNvPr>
            <p:cNvSpPr/>
            <p:nvPr/>
          </p:nvSpPr>
          <p:spPr>
            <a:xfrm>
              <a:off x="3251519" y="2606519"/>
              <a:ext cx="73860" cy="127581"/>
            </a:xfrm>
            <a:custGeom>
              <a:avLst/>
              <a:gdLst/>
              <a:ahLst/>
              <a:cxnLst/>
              <a:rect l="l" t="t" r="r" b="b"/>
              <a:pathLst>
                <a:path w="1566" h="2705" extrusionOk="0">
                  <a:moveTo>
                    <a:pt x="830" y="0"/>
                  </a:moveTo>
                  <a:cubicBezTo>
                    <a:pt x="617" y="143"/>
                    <a:pt x="475" y="902"/>
                    <a:pt x="498" y="973"/>
                  </a:cubicBezTo>
                  <a:cubicBezTo>
                    <a:pt x="522" y="1044"/>
                    <a:pt x="712" y="1352"/>
                    <a:pt x="688" y="1542"/>
                  </a:cubicBezTo>
                  <a:cubicBezTo>
                    <a:pt x="664" y="1732"/>
                    <a:pt x="0" y="2586"/>
                    <a:pt x="0" y="2586"/>
                  </a:cubicBezTo>
                  <a:cubicBezTo>
                    <a:pt x="0" y="2586"/>
                    <a:pt x="475" y="2681"/>
                    <a:pt x="617" y="2704"/>
                  </a:cubicBezTo>
                  <a:cubicBezTo>
                    <a:pt x="619" y="2705"/>
                    <a:pt x="621" y="2705"/>
                    <a:pt x="622" y="2705"/>
                  </a:cubicBezTo>
                  <a:cubicBezTo>
                    <a:pt x="779" y="2705"/>
                    <a:pt x="1565" y="1776"/>
                    <a:pt x="1542" y="1542"/>
                  </a:cubicBezTo>
                  <a:cubicBezTo>
                    <a:pt x="1518" y="1281"/>
                    <a:pt x="830" y="0"/>
                    <a:pt x="830" y="0"/>
                  </a:cubicBezTo>
                  <a:close/>
                </a:path>
              </a:pathLst>
            </a:custGeom>
            <a:solidFill>
              <a:srgbClr val="9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61;p50">
              <a:extLst>
                <a:ext uri="{FF2B5EF4-FFF2-40B4-BE49-F238E27FC236}">
                  <a16:creationId xmlns:a16="http://schemas.microsoft.com/office/drawing/2014/main" id="{1832E280-B825-4C3E-FBE1-640F66FCA2F3}"/>
                </a:ext>
              </a:extLst>
            </p:cNvPr>
            <p:cNvSpPr/>
            <p:nvPr/>
          </p:nvSpPr>
          <p:spPr>
            <a:xfrm>
              <a:off x="2937124" y="3370623"/>
              <a:ext cx="52636" cy="39241"/>
            </a:xfrm>
            <a:custGeom>
              <a:avLst/>
              <a:gdLst/>
              <a:ahLst/>
              <a:cxnLst/>
              <a:rect l="l" t="t" r="r" b="b"/>
              <a:pathLst>
                <a:path w="1116" h="832" extrusionOk="0">
                  <a:moveTo>
                    <a:pt x="119" y="1"/>
                  </a:moveTo>
                  <a:cubicBezTo>
                    <a:pt x="119" y="1"/>
                    <a:pt x="1" y="546"/>
                    <a:pt x="119" y="665"/>
                  </a:cubicBezTo>
                  <a:cubicBezTo>
                    <a:pt x="233" y="817"/>
                    <a:pt x="651" y="832"/>
                    <a:pt x="886" y="832"/>
                  </a:cubicBezTo>
                  <a:cubicBezTo>
                    <a:pt x="945" y="832"/>
                    <a:pt x="992" y="831"/>
                    <a:pt x="1021" y="831"/>
                  </a:cubicBezTo>
                  <a:cubicBezTo>
                    <a:pt x="1115" y="807"/>
                    <a:pt x="902" y="285"/>
                    <a:pt x="7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62;p50">
              <a:extLst>
                <a:ext uri="{FF2B5EF4-FFF2-40B4-BE49-F238E27FC236}">
                  <a16:creationId xmlns:a16="http://schemas.microsoft.com/office/drawing/2014/main" id="{246BEC03-70C9-E39C-03A0-87E4150D98F8}"/>
                </a:ext>
              </a:extLst>
            </p:cNvPr>
            <p:cNvSpPr/>
            <p:nvPr/>
          </p:nvSpPr>
          <p:spPr>
            <a:xfrm>
              <a:off x="2935992" y="2635525"/>
              <a:ext cx="784354" cy="735161"/>
            </a:xfrm>
            <a:custGeom>
              <a:avLst/>
              <a:gdLst/>
              <a:ahLst/>
              <a:cxnLst/>
              <a:rect l="l" t="t" r="r" b="b"/>
              <a:pathLst>
                <a:path w="16630" h="15587" extrusionOk="0">
                  <a:moveTo>
                    <a:pt x="12316" y="1"/>
                  </a:moveTo>
                  <a:cubicBezTo>
                    <a:pt x="12298" y="1"/>
                    <a:pt x="12281" y="1"/>
                    <a:pt x="12265" y="2"/>
                  </a:cubicBezTo>
                  <a:cubicBezTo>
                    <a:pt x="11434" y="26"/>
                    <a:pt x="8256" y="453"/>
                    <a:pt x="7924" y="808"/>
                  </a:cubicBezTo>
                  <a:cubicBezTo>
                    <a:pt x="7592" y="1164"/>
                    <a:pt x="6477" y="2611"/>
                    <a:pt x="5789" y="3347"/>
                  </a:cubicBezTo>
                  <a:cubicBezTo>
                    <a:pt x="5409" y="3702"/>
                    <a:pt x="3251" y="4770"/>
                    <a:pt x="2776" y="4960"/>
                  </a:cubicBezTo>
                  <a:cubicBezTo>
                    <a:pt x="2326" y="5149"/>
                    <a:pt x="1614" y="6074"/>
                    <a:pt x="1400" y="6525"/>
                  </a:cubicBezTo>
                  <a:cubicBezTo>
                    <a:pt x="1187" y="7000"/>
                    <a:pt x="1329" y="10154"/>
                    <a:pt x="1211" y="10581"/>
                  </a:cubicBezTo>
                  <a:cubicBezTo>
                    <a:pt x="1116" y="10985"/>
                    <a:pt x="380" y="11696"/>
                    <a:pt x="309" y="12194"/>
                  </a:cubicBezTo>
                  <a:cubicBezTo>
                    <a:pt x="238" y="12716"/>
                    <a:pt x="1" y="15444"/>
                    <a:pt x="1" y="15444"/>
                  </a:cubicBezTo>
                  <a:lnTo>
                    <a:pt x="143" y="15587"/>
                  </a:lnTo>
                  <a:lnTo>
                    <a:pt x="807" y="15587"/>
                  </a:lnTo>
                  <a:cubicBezTo>
                    <a:pt x="784" y="15468"/>
                    <a:pt x="736" y="15397"/>
                    <a:pt x="736" y="15397"/>
                  </a:cubicBezTo>
                  <a:cubicBezTo>
                    <a:pt x="736" y="15397"/>
                    <a:pt x="1187" y="12432"/>
                    <a:pt x="1353" y="12337"/>
                  </a:cubicBezTo>
                  <a:cubicBezTo>
                    <a:pt x="1495" y="12266"/>
                    <a:pt x="2492" y="11412"/>
                    <a:pt x="2871" y="10866"/>
                  </a:cubicBezTo>
                  <a:cubicBezTo>
                    <a:pt x="3227" y="10321"/>
                    <a:pt x="4745" y="8328"/>
                    <a:pt x="4745" y="8328"/>
                  </a:cubicBezTo>
                  <a:cubicBezTo>
                    <a:pt x="4745" y="8328"/>
                    <a:pt x="7093" y="8186"/>
                    <a:pt x="8232" y="7664"/>
                  </a:cubicBezTo>
                  <a:cubicBezTo>
                    <a:pt x="9371" y="7118"/>
                    <a:pt x="11743" y="6003"/>
                    <a:pt x="12359" y="5197"/>
                  </a:cubicBezTo>
                  <a:cubicBezTo>
                    <a:pt x="12952" y="4414"/>
                    <a:pt x="12597" y="3014"/>
                    <a:pt x="12881" y="2896"/>
                  </a:cubicBezTo>
                  <a:cubicBezTo>
                    <a:pt x="12992" y="2850"/>
                    <a:pt x="13172" y="2829"/>
                    <a:pt x="13355" y="2829"/>
                  </a:cubicBezTo>
                  <a:cubicBezTo>
                    <a:pt x="13642" y="2829"/>
                    <a:pt x="13938" y="2880"/>
                    <a:pt x="13996" y="2967"/>
                  </a:cubicBezTo>
                  <a:cubicBezTo>
                    <a:pt x="14067" y="3109"/>
                    <a:pt x="13712" y="3560"/>
                    <a:pt x="13806" y="3821"/>
                  </a:cubicBezTo>
                  <a:cubicBezTo>
                    <a:pt x="13901" y="4058"/>
                    <a:pt x="14423" y="4485"/>
                    <a:pt x="14850" y="5149"/>
                  </a:cubicBezTo>
                  <a:cubicBezTo>
                    <a:pt x="15277" y="5814"/>
                    <a:pt x="15182" y="6169"/>
                    <a:pt x="15277" y="6264"/>
                  </a:cubicBezTo>
                  <a:cubicBezTo>
                    <a:pt x="15368" y="6355"/>
                    <a:pt x="15853" y="6621"/>
                    <a:pt x="15996" y="6621"/>
                  </a:cubicBezTo>
                  <a:cubicBezTo>
                    <a:pt x="16002" y="6621"/>
                    <a:pt x="16008" y="6621"/>
                    <a:pt x="16012" y="6620"/>
                  </a:cubicBezTo>
                  <a:cubicBezTo>
                    <a:pt x="16131" y="6596"/>
                    <a:pt x="16629" y="6359"/>
                    <a:pt x="16629" y="6122"/>
                  </a:cubicBezTo>
                  <a:cubicBezTo>
                    <a:pt x="16605" y="5885"/>
                    <a:pt x="16534" y="2896"/>
                    <a:pt x="16392" y="2588"/>
                  </a:cubicBezTo>
                  <a:cubicBezTo>
                    <a:pt x="16226" y="2255"/>
                    <a:pt x="16012" y="1473"/>
                    <a:pt x="15609" y="1307"/>
                  </a:cubicBezTo>
                  <a:cubicBezTo>
                    <a:pt x="15214" y="1144"/>
                    <a:pt x="13200" y="1"/>
                    <a:pt x="12316" y="1"/>
                  </a:cubicBez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63;p50">
              <a:extLst>
                <a:ext uri="{FF2B5EF4-FFF2-40B4-BE49-F238E27FC236}">
                  <a16:creationId xmlns:a16="http://schemas.microsoft.com/office/drawing/2014/main" id="{818252F3-1A9F-323B-6E76-6018CD6B97A7}"/>
                </a:ext>
              </a:extLst>
            </p:cNvPr>
            <p:cNvSpPr/>
            <p:nvPr/>
          </p:nvSpPr>
          <p:spPr>
            <a:xfrm>
              <a:off x="3500969" y="3054011"/>
              <a:ext cx="34761" cy="57400"/>
            </a:xfrm>
            <a:custGeom>
              <a:avLst/>
              <a:gdLst/>
              <a:ahLst/>
              <a:cxnLst/>
              <a:rect l="l" t="t" r="r" b="b"/>
              <a:pathLst>
                <a:path w="737" h="1217" extrusionOk="0">
                  <a:moveTo>
                    <a:pt x="618" y="1"/>
                  </a:moveTo>
                  <a:cubicBezTo>
                    <a:pt x="452" y="72"/>
                    <a:pt x="214" y="190"/>
                    <a:pt x="120" y="285"/>
                  </a:cubicBezTo>
                  <a:cubicBezTo>
                    <a:pt x="1" y="428"/>
                    <a:pt x="143" y="1163"/>
                    <a:pt x="191" y="1210"/>
                  </a:cubicBezTo>
                  <a:cubicBezTo>
                    <a:pt x="195" y="1214"/>
                    <a:pt x="201" y="1216"/>
                    <a:pt x="208" y="1216"/>
                  </a:cubicBezTo>
                  <a:cubicBezTo>
                    <a:pt x="287" y="1216"/>
                    <a:pt x="541" y="1002"/>
                    <a:pt x="736" y="807"/>
                  </a:cubicBezTo>
                  <a:cubicBezTo>
                    <a:pt x="641" y="522"/>
                    <a:pt x="618" y="309"/>
                    <a:pt x="61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64;p50">
              <a:extLst>
                <a:ext uri="{FF2B5EF4-FFF2-40B4-BE49-F238E27FC236}">
                  <a16:creationId xmlns:a16="http://schemas.microsoft.com/office/drawing/2014/main" id="{E8C5BD78-6DDC-EED5-2B9A-CF8C71DDE580}"/>
                </a:ext>
              </a:extLst>
            </p:cNvPr>
            <p:cNvSpPr/>
            <p:nvPr/>
          </p:nvSpPr>
          <p:spPr>
            <a:xfrm>
              <a:off x="3405887" y="2861582"/>
              <a:ext cx="185783" cy="230543"/>
            </a:xfrm>
            <a:custGeom>
              <a:avLst/>
              <a:gdLst/>
              <a:ahLst/>
              <a:cxnLst/>
              <a:rect l="l" t="t" r="r" b="b"/>
              <a:pathLst>
                <a:path w="3939" h="4888" extrusionOk="0">
                  <a:moveTo>
                    <a:pt x="1566" y="1"/>
                  </a:moveTo>
                  <a:lnTo>
                    <a:pt x="1" y="949"/>
                  </a:lnTo>
                  <a:cubicBezTo>
                    <a:pt x="1" y="949"/>
                    <a:pt x="428" y="1566"/>
                    <a:pt x="736" y="1898"/>
                  </a:cubicBezTo>
                  <a:cubicBezTo>
                    <a:pt x="1068" y="2230"/>
                    <a:pt x="2895" y="2396"/>
                    <a:pt x="2989" y="2681"/>
                  </a:cubicBezTo>
                  <a:cubicBezTo>
                    <a:pt x="3084" y="2942"/>
                    <a:pt x="2847" y="4033"/>
                    <a:pt x="2752" y="4033"/>
                  </a:cubicBezTo>
                  <a:cubicBezTo>
                    <a:pt x="2729" y="4033"/>
                    <a:pt x="2681" y="4057"/>
                    <a:pt x="2634" y="4081"/>
                  </a:cubicBezTo>
                  <a:cubicBezTo>
                    <a:pt x="2634" y="4389"/>
                    <a:pt x="2657" y="4602"/>
                    <a:pt x="2752" y="4887"/>
                  </a:cubicBezTo>
                  <a:cubicBezTo>
                    <a:pt x="2800" y="4863"/>
                    <a:pt x="2847" y="4816"/>
                    <a:pt x="2895" y="4768"/>
                  </a:cubicBezTo>
                  <a:cubicBezTo>
                    <a:pt x="3179" y="4555"/>
                    <a:pt x="3298" y="4508"/>
                    <a:pt x="3416" y="4341"/>
                  </a:cubicBezTo>
                  <a:cubicBezTo>
                    <a:pt x="3559" y="4175"/>
                    <a:pt x="3559" y="3962"/>
                    <a:pt x="3630" y="3535"/>
                  </a:cubicBezTo>
                  <a:cubicBezTo>
                    <a:pt x="3677" y="3203"/>
                    <a:pt x="3938" y="2728"/>
                    <a:pt x="3891" y="2562"/>
                  </a:cubicBezTo>
                  <a:cubicBezTo>
                    <a:pt x="3867" y="2373"/>
                    <a:pt x="3749" y="2017"/>
                    <a:pt x="3606" y="1874"/>
                  </a:cubicBezTo>
                  <a:cubicBezTo>
                    <a:pt x="3440" y="1756"/>
                    <a:pt x="2064" y="1021"/>
                    <a:pt x="1780" y="854"/>
                  </a:cubicBezTo>
                  <a:cubicBezTo>
                    <a:pt x="1495" y="688"/>
                    <a:pt x="1566" y="1"/>
                    <a:pt x="1566" y="1"/>
                  </a:cubicBez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65;p50">
              <a:extLst>
                <a:ext uri="{FF2B5EF4-FFF2-40B4-BE49-F238E27FC236}">
                  <a16:creationId xmlns:a16="http://schemas.microsoft.com/office/drawing/2014/main" id="{48F19FA2-EA50-B747-B53D-34D6F64F5263}"/>
                </a:ext>
              </a:extLst>
            </p:cNvPr>
            <p:cNvSpPr/>
            <p:nvPr/>
          </p:nvSpPr>
          <p:spPr>
            <a:xfrm>
              <a:off x="3247038" y="2725089"/>
              <a:ext cx="185736" cy="233891"/>
            </a:xfrm>
            <a:custGeom>
              <a:avLst/>
              <a:gdLst/>
              <a:ahLst/>
              <a:cxnLst/>
              <a:rect l="l" t="t" r="r" b="b"/>
              <a:pathLst>
                <a:path w="3938" h="4959" extrusionOk="0">
                  <a:moveTo>
                    <a:pt x="3938" y="4602"/>
                  </a:moveTo>
                  <a:lnTo>
                    <a:pt x="3938" y="4602"/>
                  </a:lnTo>
                  <a:lnTo>
                    <a:pt x="3938" y="4602"/>
                  </a:lnTo>
                  <a:cubicBezTo>
                    <a:pt x="3938" y="4602"/>
                    <a:pt x="3938" y="4602"/>
                    <a:pt x="3938" y="4602"/>
                  </a:cubicBezTo>
                  <a:close/>
                  <a:moveTo>
                    <a:pt x="427" y="1"/>
                  </a:moveTo>
                  <a:lnTo>
                    <a:pt x="0" y="499"/>
                  </a:lnTo>
                  <a:cubicBezTo>
                    <a:pt x="0" y="499"/>
                    <a:pt x="1424" y="3179"/>
                    <a:pt x="1969" y="3962"/>
                  </a:cubicBezTo>
                  <a:cubicBezTo>
                    <a:pt x="2515" y="4745"/>
                    <a:pt x="3274" y="4958"/>
                    <a:pt x="3274" y="4958"/>
                  </a:cubicBezTo>
                  <a:lnTo>
                    <a:pt x="3938" y="4602"/>
                  </a:lnTo>
                  <a:lnTo>
                    <a:pt x="3938" y="4602"/>
                  </a:lnTo>
                  <a:cubicBezTo>
                    <a:pt x="3937" y="4603"/>
                    <a:pt x="3925" y="4609"/>
                    <a:pt x="3894" y="4609"/>
                  </a:cubicBezTo>
                  <a:cubicBezTo>
                    <a:pt x="3781" y="4609"/>
                    <a:pt x="3423" y="4522"/>
                    <a:pt x="2515" y="3725"/>
                  </a:cubicBezTo>
                  <a:cubicBezTo>
                    <a:pt x="1352" y="2681"/>
                    <a:pt x="427" y="1"/>
                    <a:pt x="42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66;p50">
              <a:extLst>
                <a:ext uri="{FF2B5EF4-FFF2-40B4-BE49-F238E27FC236}">
                  <a16:creationId xmlns:a16="http://schemas.microsoft.com/office/drawing/2014/main" id="{87CFF321-DD83-EB8C-1E2C-09AF14BE31BD}"/>
                </a:ext>
              </a:extLst>
            </p:cNvPr>
            <p:cNvSpPr/>
            <p:nvPr/>
          </p:nvSpPr>
          <p:spPr>
            <a:xfrm>
              <a:off x="3153040" y="2589304"/>
              <a:ext cx="141023" cy="181019"/>
            </a:xfrm>
            <a:custGeom>
              <a:avLst/>
              <a:gdLst/>
              <a:ahLst/>
              <a:cxnLst/>
              <a:rect l="l" t="t" r="r" b="b"/>
              <a:pathLst>
                <a:path w="2990" h="3838" extrusionOk="0">
                  <a:moveTo>
                    <a:pt x="1534" y="0"/>
                  </a:moveTo>
                  <a:cubicBezTo>
                    <a:pt x="1291" y="0"/>
                    <a:pt x="1070" y="23"/>
                    <a:pt x="902" y="57"/>
                  </a:cubicBezTo>
                  <a:cubicBezTo>
                    <a:pt x="760" y="81"/>
                    <a:pt x="1" y="389"/>
                    <a:pt x="404" y="1029"/>
                  </a:cubicBezTo>
                  <a:cubicBezTo>
                    <a:pt x="546" y="1290"/>
                    <a:pt x="641" y="1717"/>
                    <a:pt x="665" y="1954"/>
                  </a:cubicBezTo>
                  <a:cubicBezTo>
                    <a:pt x="712" y="2476"/>
                    <a:pt x="665" y="2951"/>
                    <a:pt x="736" y="3639"/>
                  </a:cubicBezTo>
                  <a:cubicBezTo>
                    <a:pt x="750" y="3786"/>
                    <a:pt x="895" y="3838"/>
                    <a:pt x="1092" y="3838"/>
                  </a:cubicBezTo>
                  <a:cubicBezTo>
                    <a:pt x="1561" y="3838"/>
                    <a:pt x="2325" y="3544"/>
                    <a:pt x="2325" y="3544"/>
                  </a:cubicBezTo>
                  <a:cubicBezTo>
                    <a:pt x="2325" y="3544"/>
                    <a:pt x="2752" y="697"/>
                    <a:pt x="2918" y="413"/>
                  </a:cubicBezTo>
                  <a:cubicBezTo>
                    <a:pt x="2990" y="318"/>
                    <a:pt x="2586" y="152"/>
                    <a:pt x="2397" y="104"/>
                  </a:cubicBezTo>
                  <a:cubicBezTo>
                    <a:pt x="2108" y="29"/>
                    <a:pt x="1807" y="0"/>
                    <a:pt x="1534" y="0"/>
                  </a:cubicBezTo>
                  <a:close/>
                </a:path>
              </a:pathLst>
            </a:custGeom>
            <a:solidFill>
              <a:srgbClr val="B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67;p50">
              <a:extLst>
                <a:ext uri="{FF2B5EF4-FFF2-40B4-BE49-F238E27FC236}">
                  <a16:creationId xmlns:a16="http://schemas.microsoft.com/office/drawing/2014/main" id="{A34D4463-D446-9A32-9AC8-E6B400047E93}"/>
                </a:ext>
              </a:extLst>
            </p:cNvPr>
            <p:cNvSpPr/>
            <p:nvPr/>
          </p:nvSpPr>
          <p:spPr>
            <a:xfrm>
              <a:off x="3221287" y="2606519"/>
              <a:ext cx="69427" cy="143240"/>
            </a:xfrm>
            <a:custGeom>
              <a:avLst/>
              <a:gdLst/>
              <a:ahLst/>
              <a:cxnLst/>
              <a:rect l="l" t="t" r="r" b="b"/>
              <a:pathLst>
                <a:path w="1472" h="3037" extrusionOk="0">
                  <a:moveTo>
                    <a:pt x="1471" y="0"/>
                  </a:moveTo>
                  <a:cubicBezTo>
                    <a:pt x="1471" y="1"/>
                    <a:pt x="1044" y="1756"/>
                    <a:pt x="783" y="2301"/>
                  </a:cubicBezTo>
                  <a:cubicBezTo>
                    <a:pt x="665" y="2515"/>
                    <a:pt x="1" y="3036"/>
                    <a:pt x="1" y="3036"/>
                  </a:cubicBezTo>
                  <a:lnTo>
                    <a:pt x="950" y="2657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rgbClr val="9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68;p50">
              <a:extLst>
                <a:ext uri="{FF2B5EF4-FFF2-40B4-BE49-F238E27FC236}">
                  <a16:creationId xmlns:a16="http://schemas.microsoft.com/office/drawing/2014/main" id="{1567534E-968C-846C-1F5C-1E0A175DB97E}"/>
                </a:ext>
              </a:extLst>
            </p:cNvPr>
            <p:cNvSpPr/>
            <p:nvPr/>
          </p:nvSpPr>
          <p:spPr>
            <a:xfrm>
              <a:off x="3118375" y="2466678"/>
              <a:ext cx="77256" cy="168945"/>
            </a:xfrm>
            <a:custGeom>
              <a:avLst/>
              <a:gdLst/>
              <a:ahLst/>
              <a:cxnLst/>
              <a:rect l="l" t="t" r="r" b="b"/>
              <a:pathLst>
                <a:path w="1638" h="3582" extrusionOk="0">
                  <a:moveTo>
                    <a:pt x="522" y="0"/>
                  </a:moveTo>
                  <a:cubicBezTo>
                    <a:pt x="522" y="0"/>
                    <a:pt x="0" y="1684"/>
                    <a:pt x="72" y="1898"/>
                  </a:cubicBezTo>
                  <a:cubicBezTo>
                    <a:pt x="143" y="2111"/>
                    <a:pt x="1092" y="3582"/>
                    <a:pt x="1092" y="3582"/>
                  </a:cubicBezTo>
                  <a:lnTo>
                    <a:pt x="1637" y="2657"/>
                  </a:lnTo>
                  <a:cubicBezTo>
                    <a:pt x="1637" y="2657"/>
                    <a:pt x="925" y="2135"/>
                    <a:pt x="878" y="1803"/>
                  </a:cubicBezTo>
                  <a:cubicBezTo>
                    <a:pt x="854" y="1471"/>
                    <a:pt x="1092" y="95"/>
                    <a:pt x="1092" y="95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rgbClr val="B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69;p50">
              <a:extLst>
                <a:ext uri="{FF2B5EF4-FFF2-40B4-BE49-F238E27FC236}">
                  <a16:creationId xmlns:a16="http://schemas.microsoft.com/office/drawing/2014/main" id="{059CB2F0-C148-E8A9-E09F-8CFA113503F6}"/>
                </a:ext>
              </a:extLst>
            </p:cNvPr>
            <p:cNvSpPr/>
            <p:nvPr/>
          </p:nvSpPr>
          <p:spPr>
            <a:xfrm>
              <a:off x="3183556" y="2723910"/>
              <a:ext cx="121686" cy="84190"/>
            </a:xfrm>
            <a:custGeom>
              <a:avLst/>
              <a:gdLst/>
              <a:ahLst/>
              <a:cxnLst/>
              <a:rect l="l" t="t" r="r" b="b"/>
              <a:pathLst>
                <a:path w="2580" h="1785" extrusionOk="0">
                  <a:moveTo>
                    <a:pt x="1893" y="0"/>
                  </a:moveTo>
                  <a:cubicBezTo>
                    <a:pt x="1283" y="0"/>
                    <a:pt x="89" y="808"/>
                    <a:pt x="89" y="808"/>
                  </a:cubicBezTo>
                  <a:cubicBezTo>
                    <a:pt x="89" y="808"/>
                    <a:pt x="0" y="1784"/>
                    <a:pt x="359" y="1784"/>
                  </a:cubicBezTo>
                  <a:cubicBezTo>
                    <a:pt x="371" y="1784"/>
                    <a:pt x="384" y="1783"/>
                    <a:pt x="397" y="1781"/>
                  </a:cubicBezTo>
                  <a:cubicBezTo>
                    <a:pt x="1394" y="1591"/>
                    <a:pt x="1892" y="1591"/>
                    <a:pt x="2271" y="1140"/>
                  </a:cubicBezTo>
                  <a:cubicBezTo>
                    <a:pt x="2485" y="880"/>
                    <a:pt x="2580" y="334"/>
                    <a:pt x="2105" y="49"/>
                  </a:cubicBezTo>
                  <a:cubicBezTo>
                    <a:pt x="2048" y="15"/>
                    <a:pt x="1976" y="0"/>
                    <a:pt x="1893" y="0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70;p50">
              <a:extLst>
                <a:ext uri="{FF2B5EF4-FFF2-40B4-BE49-F238E27FC236}">
                  <a16:creationId xmlns:a16="http://schemas.microsoft.com/office/drawing/2014/main" id="{AB009EC0-392A-1EC2-FAE5-38187AD51C14}"/>
                </a:ext>
              </a:extLst>
            </p:cNvPr>
            <p:cNvSpPr/>
            <p:nvPr/>
          </p:nvSpPr>
          <p:spPr>
            <a:xfrm>
              <a:off x="3236757" y="2723722"/>
              <a:ext cx="80794" cy="153569"/>
            </a:xfrm>
            <a:custGeom>
              <a:avLst/>
              <a:gdLst/>
              <a:ahLst/>
              <a:cxnLst/>
              <a:rect l="l" t="t" r="r" b="b"/>
              <a:pathLst>
                <a:path w="1713" h="3256" extrusionOk="0">
                  <a:moveTo>
                    <a:pt x="903" y="0"/>
                  </a:moveTo>
                  <a:cubicBezTo>
                    <a:pt x="0" y="0"/>
                    <a:pt x="218" y="1026"/>
                    <a:pt x="218" y="1026"/>
                  </a:cubicBezTo>
                  <a:lnTo>
                    <a:pt x="669" y="3256"/>
                  </a:lnTo>
                  <a:lnTo>
                    <a:pt x="1499" y="3113"/>
                  </a:lnTo>
                  <a:cubicBezTo>
                    <a:pt x="1499" y="3113"/>
                    <a:pt x="1713" y="53"/>
                    <a:pt x="1025" y="6"/>
                  </a:cubicBezTo>
                  <a:cubicBezTo>
                    <a:pt x="982" y="2"/>
                    <a:pt x="942" y="0"/>
                    <a:pt x="903" y="0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1;p50">
              <a:extLst>
                <a:ext uri="{FF2B5EF4-FFF2-40B4-BE49-F238E27FC236}">
                  <a16:creationId xmlns:a16="http://schemas.microsoft.com/office/drawing/2014/main" id="{6109B941-5A7B-1195-7C78-9BEA5998CCEE}"/>
                </a:ext>
              </a:extLst>
            </p:cNvPr>
            <p:cNvSpPr/>
            <p:nvPr/>
          </p:nvSpPr>
          <p:spPr>
            <a:xfrm>
              <a:off x="3268262" y="2852904"/>
              <a:ext cx="69427" cy="70276"/>
            </a:xfrm>
            <a:custGeom>
              <a:avLst/>
              <a:gdLst/>
              <a:ahLst/>
              <a:cxnLst/>
              <a:rect l="l" t="t" r="r" b="b"/>
              <a:pathLst>
                <a:path w="1472" h="1490" extrusionOk="0">
                  <a:moveTo>
                    <a:pt x="1299" y="1"/>
                  </a:moveTo>
                  <a:cubicBezTo>
                    <a:pt x="1142" y="1"/>
                    <a:pt x="904" y="351"/>
                    <a:pt x="836" y="351"/>
                  </a:cubicBezTo>
                  <a:cubicBezTo>
                    <a:pt x="835" y="351"/>
                    <a:pt x="833" y="351"/>
                    <a:pt x="831" y="351"/>
                  </a:cubicBezTo>
                  <a:cubicBezTo>
                    <a:pt x="748" y="304"/>
                    <a:pt x="661" y="285"/>
                    <a:pt x="576" y="285"/>
                  </a:cubicBezTo>
                  <a:cubicBezTo>
                    <a:pt x="276" y="285"/>
                    <a:pt x="1" y="517"/>
                    <a:pt x="1" y="517"/>
                  </a:cubicBezTo>
                  <a:cubicBezTo>
                    <a:pt x="1" y="517"/>
                    <a:pt x="1" y="1015"/>
                    <a:pt x="25" y="1157"/>
                  </a:cubicBezTo>
                  <a:cubicBezTo>
                    <a:pt x="48" y="1276"/>
                    <a:pt x="191" y="1489"/>
                    <a:pt x="191" y="1489"/>
                  </a:cubicBezTo>
                  <a:lnTo>
                    <a:pt x="428" y="1418"/>
                  </a:lnTo>
                  <a:lnTo>
                    <a:pt x="381" y="1299"/>
                  </a:lnTo>
                  <a:cubicBezTo>
                    <a:pt x="381" y="1299"/>
                    <a:pt x="1472" y="137"/>
                    <a:pt x="1377" y="42"/>
                  </a:cubicBezTo>
                  <a:cubicBezTo>
                    <a:pt x="1355" y="13"/>
                    <a:pt x="1328" y="1"/>
                    <a:pt x="1299" y="1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72;p50">
              <a:extLst>
                <a:ext uri="{FF2B5EF4-FFF2-40B4-BE49-F238E27FC236}">
                  <a16:creationId xmlns:a16="http://schemas.microsoft.com/office/drawing/2014/main" id="{5BEDFC9D-F6EB-15BC-C1BF-58D29ED24532}"/>
                </a:ext>
              </a:extLst>
            </p:cNvPr>
            <p:cNvSpPr/>
            <p:nvPr/>
          </p:nvSpPr>
          <p:spPr>
            <a:xfrm>
              <a:off x="3272743" y="2854838"/>
              <a:ext cx="67210" cy="70370"/>
            </a:xfrm>
            <a:custGeom>
              <a:avLst/>
              <a:gdLst/>
              <a:ahLst/>
              <a:cxnLst/>
              <a:rect l="l" t="t" r="r" b="b"/>
              <a:pathLst>
                <a:path w="1425" h="1492" extrusionOk="0">
                  <a:moveTo>
                    <a:pt x="1272" y="1"/>
                  </a:moveTo>
                  <a:cubicBezTo>
                    <a:pt x="1073" y="1"/>
                    <a:pt x="499" y="689"/>
                    <a:pt x="499" y="689"/>
                  </a:cubicBezTo>
                  <a:cubicBezTo>
                    <a:pt x="499" y="689"/>
                    <a:pt x="333" y="1116"/>
                    <a:pt x="262" y="1140"/>
                  </a:cubicBezTo>
                  <a:cubicBezTo>
                    <a:pt x="167" y="1164"/>
                    <a:pt x="25" y="1211"/>
                    <a:pt x="1" y="1306"/>
                  </a:cubicBezTo>
                  <a:cubicBezTo>
                    <a:pt x="1" y="1383"/>
                    <a:pt x="48" y="1491"/>
                    <a:pt x="141" y="1491"/>
                  </a:cubicBezTo>
                  <a:cubicBezTo>
                    <a:pt x="163" y="1491"/>
                    <a:pt x="188" y="1485"/>
                    <a:pt x="214" y="1472"/>
                  </a:cubicBezTo>
                  <a:cubicBezTo>
                    <a:pt x="546" y="1353"/>
                    <a:pt x="309" y="1235"/>
                    <a:pt x="428" y="1211"/>
                  </a:cubicBezTo>
                  <a:cubicBezTo>
                    <a:pt x="973" y="1069"/>
                    <a:pt x="973" y="997"/>
                    <a:pt x="973" y="997"/>
                  </a:cubicBezTo>
                  <a:cubicBezTo>
                    <a:pt x="1211" y="760"/>
                    <a:pt x="1424" y="1"/>
                    <a:pt x="1282" y="1"/>
                  </a:cubicBezTo>
                  <a:cubicBezTo>
                    <a:pt x="1279" y="1"/>
                    <a:pt x="1275" y="1"/>
                    <a:pt x="127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73;p50">
              <a:extLst>
                <a:ext uri="{FF2B5EF4-FFF2-40B4-BE49-F238E27FC236}">
                  <a16:creationId xmlns:a16="http://schemas.microsoft.com/office/drawing/2014/main" id="{131BFF35-7D66-3934-81F2-14CCDD81AA9F}"/>
                </a:ext>
              </a:extLst>
            </p:cNvPr>
            <p:cNvSpPr/>
            <p:nvPr/>
          </p:nvSpPr>
          <p:spPr>
            <a:xfrm>
              <a:off x="3646423" y="2886202"/>
              <a:ext cx="72776" cy="23535"/>
            </a:xfrm>
            <a:custGeom>
              <a:avLst/>
              <a:gdLst/>
              <a:ahLst/>
              <a:cxnLst/>
              <a:rect l="l" t="t" r="r" b="b"/>
              <a:pathLst>
                <a:path w="1543" h="499" extrusionOk="0">
                  <a:moveTo>
                    <a:pt x="1519" y="0"/>
                  </a:moveTo>
                  <a:lnTo>
                    <a:pt x="1" y="380"/>
                  </a:lnTo>
                  <a:lnTo>
                    <a:pt x="48" y="499"/>
                  </a:lnTo>
                  <a:lnTo>
                    <a:pt x="1542" y="143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74;p50">
              <a:extLst>
                <a:ext uri="{FF2B5EF4-FFF2-40B4-BE49-F238E27FC236}">
                  <a16:creationId xmlns:a16="http://schemas.microsoft.com/office/drawing/2014/main" id="{28A3B93F-5BA2-D187-32E2-D3ABF9D1B4F9}"/>
                </a:ext>
              </a:extLst>
            </p:cNvPr>
            <p:cNvSpPr/>
            <p:nvPr/>
          </p:nvSpPr>
          <p:spPr>
            <a:xfrm>
              <a:off x="3615106" y="2757538"/>
              <a:ext cx="51504" cy="145504"/>
            </a:xfrm>
            <a:custGeom>
              <a:avLst/>
              <a:gdLst/>
              <a:ahLst/>
              <a:cxnLst/>
              <a:rect l="l" t="t" r="r" b="b"/>
              <a:pathLst>
                <a:path w="1092" h="3085" extrusionOk="0">
                  <a:moveTo>
                    <a:pt x="119" y="1"/>
                  </a:moveTo>
                  <a:lnTo>
                    <a:pt x="0" y="143"/>
                  </a:lnTo>
                  <a:cubicBezTo>
                    <a:pt x="0" y="143"/>
                    <a:pt x="72" y="1115"/>
                    <a:pt x="166" y="1424"/>
                  </a:cubicBezTo>
                  <a:cubicBezTo>
                    <a:pt x="309" y="1851"/>
                    <a:pt x="926" y="3084"/>
                    <a:pt x="926" y="3084"/>
                  </a:cubicBezTo>
                  <a:lnTo>
                    <a:pt x="1092" y="3037"/>
                  </a:lnTo>
                  <a:cubicBezTo>
                    <a:pt x="1092" y="3037"/>
                    <a:pt x="451" y="1803"/>
                    <a:pt x="333" y="1376"/>
                  </a:cubicBezTo>
                  <a:cubicBezTo>
                    <a:pt x="214" y="1044"/>
                    <a:pt x="119" y="1"/>
                    <a:pt x="11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5;p50">
              <a:extLst>
                <a:ext uri="{FF2B5EF4-FFF2-40B4-BE49-F238E27FC236}">
                  <a16:creationId xmlns:a16="http://schemas.microsoft.com/office/drawing/2014/main" id="{96249026-C9B5-9C0C-0E43-AAD58E8B9F6A}"/>
                </a:ext>
              </a:extLst>
            </p:cNvPr>
            <p:cNvSpPr/>
            <p:nvPr/>
          </p:nvSpPr>
          <p:spPr>
            <a:xfrm>
              <a:off x="3588270" y="2684811"/>
              <a:ext cx="74992" cy="92915"/>
            </a:xfrm>
            <a:custGeom>
              <a:avLst/>
              <a:gdLst/>
              <a:ahLst/>
              <a:cxnLst/>
              <a:rect l="l" t="t" r="r" b="b"/>
              <a:pathLst>
                <a:path w="1590" h="1970" extrusionOk="0">
                  <a:moveTo>
                    <a:pt x="1447" y="1"/>
                  </a:moveTo>
                  <a:lnTo>
                    <a:pt x="569" y="1495"/>
                  </a:lnTo>
                  <a:lnTo>
                    <a:pt x="0" y="1875"/>
                  </a:lnTo>
                  <a:lnTo>
                    <a:pt x="142" y="1969"/>
                  </a:lnTo>
                  <a:lnTo>
                    <a:pt x="664" y="1614"/>
                  </a:lnTo>
                  <a:lnTo>
                    <a:pt x="1589" y="119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76;p50">
              <a:extLst>
                <a:ext uri="{FF2B5EF4-FFF2-40B4-BE49-F238E27FC236}">
                  <a16:creationId xmlns:a16="http://schemas.microsoft.com/office/drawing/2014/main" id="{B9848096-43C8-A12C-315F-177CA93F8B8D}"/>
                </a:ext>
              </a:extLst>
            </p:cNvPr>
            <p:cNvSpPr/>
            <p:nvPr/>
          </p:nvSpPr>
          <p:spPr>
            <a:xfrm>
              <a:off x="3681089" y="2684811"/>
              <a:ext cx="31412" cy="53768"/>
            </a:xfrm>
            <a:custGeom>
              <a:avLst/>
              <a:gdLst/>
              <a:ahLst/>
              <a:cxnLst/>
              <a:rect l="l" t="t" r="r" b="b"/>
              <a:pathLst>
                <a:path w="666" h="1140" extrusionOk="0">
                  <a:moveTo>
                    <a:pt x="665" y="1"/>
                  </a:moveTo>
                  <a:lnTo>
                    <a:pt x="1" y="451"/>
                  </a:lnTo>
                  <a:lnTo>
                    <a:pt x="333" y="1139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77;p50">
              <a:extLst>
                <a:ext uri="{FF2B5EF4-FFF2-40B4-BE49-F238E27FC236}">
                  <a16:creationId xmlns:a16="http://schemas.microsoft.com/office/drawing/2014/main" id="{A9D99B36-3086-1799-6553-5B6634F8EAF1}"/>
                </a:ext>
              </a:extLst>
            </p:cNvPr>
            <p:cNvSpPr/>
            <p:nvPr/>
          </p:nvSpPr>
          <p:spPr>
            <a:xfrm>
              <a:off x="3212326" y="2571806"/>
              <a:ext cx="39241" cy="55985"/>
            </a:xfrm>
            <a:custGeom>
              <a:avLst/>
              <a:gdLst/>
              <a:ahLst/>
              <a:cxnLst/>
              <a:rect l="l" t="t" r="r" b="b"/>
              <a:pathLst>
                <a:path w="832" h="1187" extrusionOk="0">
                  <a:moveTo>
                    <a:pt x="96" y="1"/>
                  </a:moveTo>
                  <a:lnTo>
                    <a:pt x="1" y="380"/>
                  </a:lnTo>
                  <a:lnTo>
                    <a:pt x="499" y="1187"/>
                  </a:lnTo>
                  <a:lnTo>
                    <a:pt x="807" y="404"/>
                  </a:lnTo>
                  <a:lnTo>
                    <a:pt x="831" y="19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A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78;p50">
              <a:extLst>
                <a:ext uri="{FF2B5EF4-FFF2-40B4-BE49-F238E27FC236}">
                  <a16:creationId xmlns:a16="http://schemas.microsoft.com/office/drawing/2014/main" id="{5BCCFFE9-2C91-2888-9BBD-2D693345187E}"/>
                </a:ext>
              </a:extLst>
            </p:cNvPr>
            <p:cNvSpPr/>
            <p:nvPr/>
          </p:nvSpPr>
          <p:spPr>
            <a:xfrm>
              <a:off x="3220155" y="2499174"/>
              <a:ext cx="68295" cy="44712"/>
            </a:xfrm>
            <a:custGeom>
              <a:avLst/>
              <a:gdLst/>
              <a:ahLst/>
              <a:cxnLst/>
              <a:rect l="l" t="t" r="r" b="b"/>
              <a:pathLst>
                <a:path w="1448" h="948" extrusionOk="0">
                  <a:moveTo>
                    <a:pt x="675" y="1"/>
                  </a:moveTo>
                  <a:cubicBezTo>
                    <a:pt x="274" y="1"/>
                    <a:pt x="1" y="426"/>
                    <a:pt x="1" y="426"/>
                  </a:cubicBezTo>
                  <a:lnTo>
                    <a:pt x="1163" y="948"/>
                  </a:lnTo>
                  <a:cubicBezTo>
                    <a:pt x="1163" y="948"/>
                    <a:pt x="1448" y="355"/>
                    <a:pt x="997" y="94"/>
                  </a:cubicBezTo>
                  <a:cubicBezTo>
                    <a:pt x="883" y="27"/>
                    <a:pt x="775" y="1"/>
                    <a:pt x="675" y="1"/>
                  </a:cubicBezTo>
                  <a:close/>
                </a:path>
              </a:pathLst>
            </a:custGeom>
            <a:solidFill>
              <a:srgbClr val="E5B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179;p50">
              <a:extLst>
                <a:ext uri="{FF2B5EF4-FFF2-40B4-BE49-F238E27FC236}">
                  <a16:creationId xmlns:a16="http://schemas.microsoft.com/office/drawing/2014/main" id="{57C7FACA-C2B8-7E59-1B50-7016CB3B0672}"/>
                </a:ext>
              </a:extLst>
            </p:cNvPr>
            <p:cNvSpPr/>
            <p:nvPr/>
          </p:nvSpPr>
          <p:spPr>
            <a:xfrm>
              <a:off x="3168699" y="2498136"/>
              <a:ext cx="148806" cy="77162"/>
            </a:xfrm>
            <a:custGeom>
              <a:avLst/>
              <a:gdLst/>
              <a:ahLst/>
              <a:cxnLst/>
              <a:rect l="l" t="t" r="r" b="b"/>
              <a:pathLst>
                <a:path w="3155" h="1636" extrusionOk="0">
                  <a:moveTo>
                    <a:pt x="969" y="0"/>
                  </a:moveTo>
                  <a:cubicBezTo>
                    <a:pt x="564" y="0"/>
                    <a:pt x="146" y="250"/>
                    <a:pt x="72" y="472"/>
                  </a:cubicBezTo>
                  <a:cubicBezTo>
                    <a:pt x="1" y="780"/>
                    <a:pt x="1661" y="1587"/>
                    <a:pt x="1993" y="1634"/>
                  </a:cubicBezTo>
                  <a:cubicBezTo>
                    <a:pt x="2008" y="1635"/>
                    <a:pt x="2023" y="1636"/>
                    <a:pt x="2039" y="1636"/>
                  </a:cubicBezTo>
                  <a:cubicBezTo>
                    <a:pt x="2396" y="1636"/>
                    <a:pt x="3155" y="1393"/>
                    <a:pt x="3132" y="1302"/>
                  </a:cubicBezTo>
                  <a:cubicBezTo>
                    <a:pt x="3085" y="1136"/>
                    <a:pt x="2776" y="1160"/>
                    <a:pt x="2515" y="1017"/>
                  </a:cubicBezTo>
                  <a:cubicBezTo>
                    <a:pt x="2231" y="851"/>
                    <a:pt x="1756" y="306"/>
                    <a:pt x="1305" y="68"/>
                  </a:cubicBezTo>
                  <a:cubicBezTo>
                    <a:pt x="1200" y="21"/>
                    <a:pt x="1085" y="0"/>
                    <a:pt x="969" y="0"/>
                  </a:cubicBezTo>
                  <a:close/>
                </a:path>
              </a:pathLst>
            </a:custGeom>
            <a:solidFill>
              <a:srgbClr val="CEA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180;p50">
              <a:extLst>
                <a:ext uri="{FF2B5EF4-FFF2-40B4-BE49-F238E27FC236}">
                  <a16:creationId xmlns:a16="http://schemas.microsoft.com/office/drawing/2014/main" id="{84352999-53B3-D8D9-3120-187DAB32C094}"/>
                </a:ext>
              </a:extLst>
            </p:cNvPr>
            <p:cNvSpPr/>
            <p:nvPr/>
          </p:nvSpPr>
          <p:spPr>
            <a:xfrm>
              <a:off x="3211241" y="2525020"/>
              <a:ext cx="62682" cy="64003"/>
            </a:xfrm>
            <a:custGeom>
              <a:avLst/>
              <a:gdLst/>
              <a:ahLst/>
              <a:cxnLst/>
              <a:rect l="l" t="t" r="r" b="b"/>
              <a:pathLst>
                <a:path w="1329" h="1357" extrusionOk="0">
                  <a:moveTo>
                    <a:pt x="481" y="1"/>
                  </a:moveTo>
                  <a:cubicBezTo>
                    <a:pt x="429" y="1"/>
                    <a:pt x="379" y="7"/>
                    <a:pt x="332" y="20"/>
                  </a:cubicBezTo>
                  <a:cubicBezTo>
                    <a:pt x="285" y="68"/>
                    <a:pt x="166" y="329"/>
                    <a:pt x="143" y="400"/>
                  </a:cubicBezTo>
                  <a:cubicBezTo>
                    <a:pt x="0" y="993"/>
                    <a:pt x="190" y="1277"/>
                    <a:pt x="427" y="1349"/>
                  </a:cubicBezTo>
                  <a:cubicBezTo>
                    <a:pt x="443" y="1354"/>
                    <a:pt x="462" y="1356"/>
                    <a:pt x="486" y="1356"/>
                  </a:cubicBezTo>
                  <a:cubicBezTo>
                    <a:pt x="675" y="1356"/>
                    <a:pt x="1088" y="1181"/>
                    <a:pt x="1257" y="779"/>
                  </a:cubicBezTo>
                  <a:cubicBezTo>
                    <a:pt x="1257" y="708"/>
                    <a:pt x="1329" y="590"/>
                    <a:pt x="1329" y="542"/>
                  </a:cubicBezTo>
                  <a:cubicBezTo>
                    <a:pt x="1186" y="236"/>
                    <a:pt x="798" y="1"/>
                    <a:pt x="481" y="1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81;p50">
              <a:extLst>
                <a:ext uri="{FF2B5EF4-FFF2-40B4-BE49-F238E27FC236}">
                  <a16:creationId xmlns:a16="http://schemas.microsoft.com/office/drawing/2014/main" id="{833961B1-F603-98BE-CC2C-2669C420ADCA}"/>
                </a:ext>
              </a:extLst>
            </p:cNvPr>
            <p:cNvSpPr/>
            <p:nvPr/>
          </p:nvSpPr>
          <p:spPr>
            <a:xfrm>
              <a:off x="3203412" y="2584116"/>
              <a:ext cx="32497" cy="43675"/>
            </a:xfrm>
            <a:custGeom>
              <a:avLst/>
              <a:gdLst/>
              <a:ahLst/>
              <a:cxnLst/>
              <a:rect l="l" t="t" r="r" b="b"/>
              <a:pathLst>
                <a:path w="689" h="926" extrusionOk="0">
                  <a:moveTo>
                    <a:pt x="237" y="1"/>
                  </a:moveTo>
                  <a:lnTo>
                    <a:pt x="0" y="143"/>
                  </a:lnTo>
                  <a:lnTo>
                    <a:pt x="688" y="92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E0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82;p50">
              <a:extLst>
                <a:ext uri="{FF2B5EF4-FFF2-40B4-BE49-F238E27FC236}">
                  <a16:creationId xmlns:a16="http://schemas.microsoft.com/office/drawing/2014/main" id="{DD7A2BE7-4D1C-0307-77AA-F8D86776373E}"/>
                </a:ext>
              </a:extLst>
            </p:cNvPr>
            <p:cNvSpPr/>
            <p:nvPr/>
          </p:nvSpPr>
          <p:spPr>
            <a:xfrm>
              <a:off x="3235861" y="2588597"/>
              <a:ext cx="21271" cy="39194"/>
            </a:xfrm>
            <a:custGeom>
              <a:avLst/>
              <a:gdLst/>
              <a:ahLst/>
              <a:cxnLst/>
              <a:rect l="l" t="t" r="r" b="b"/>
              <a:pathLst>
                <a:path w="451" h="831" extrusionOk="0">
                  <a:moveTo>
                    <a:pt x="308" y="1"/>
                  </a:moveTo>
                  <a:lnTo>
                    <a:pt x="0" y="831"/>
                  </a:lnTo>
                  <a:lnTo>
                    <a:pt x="0" y="831"/>
                  </a:lnTo>
                  <a:lnTo>
                    <a:pt x="451" y="7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E0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183;p50">
              <a:extLst>
                <a:ext uri="{FF2B5EF4-FFF2-40B4-BE49-F238E27FC236}">
                  <a16:creationId xmlns:a16="http://schemas.microsoft.com/office/drawing/2014/main" id="{F2B2E481-53B2-4794-4424-9E4C27E3F5E5}"/>
                </a:ext>
              </a:extLst>
            </p:cNvPr>
            <p:cNvSpPr/>
            <p:nvPr/>
          </p:nvSpPr>
          <p:spPr>
            <a:xfrm>
              <a:off x="3213458" y="2523935"/>
              <a:ext cx="45939" cy="27875"/>
            </a:xfrm>
            <a:custGeom>
              <a:avLst/>
              <a:gdLst/>
              <a:ahLst/>
              <a:cxnLst/>
              <a:rect l="l" t="t" r="r" b="b"/>
              <a:pathLst>
                <a:path w="974" h="591" extrusionOk="0">
                  <a:moveTo>
                    <a:pt x="383" y="0"/>
                  </a:moveTo>
                  <a:cubicBezTo>
                    <a:pt x="311" y="0"/>
                    <a:pt x="255" y="11"/>
                    <a:pt x="214" y="20"/>
                  </a:cubicBezTo>
                  <a:cubicBezTo>
                    <a:pt x="119" y="20"/>
                    <a:pt x="1" y="352"/>
                    <a:pt x="48" y="541"/>
                  </a:cubicBezTo>
                  <a:cubicBezTo>
                    <a:pt x="57" y="576"/>
                    <a:pt x="68" y="590"/>
                    <a:pt x="80" y="590"/>
                  </a:cubicBezTo>
                  <a:cubicBezTo>
                    <a:pt x="136" y="590"/>
                    <a:pt x="218" y="304"/>
                    <a:pt x="238" y="304"/>
                  </a:cubicBezTo>
                  <a:cubicBezTo>
                    <a:pt x="262" y="304"/>
                    <a:pt x="262" y="352"/>
                    <a:pt x="309" y="375"/>
                  </a:cubicBezTo>
                  <a:cubicBezTo>
                    <a:pt x="314" y="377"/>
                    <a:pt x="320" y="378"/>
                    <a:pt x="327" y="378"/>
                  </a:cubicBezTo>
                  <a:cubicBezTo>
                    <a:pt x="405" y="378"/>
                    <a:pt x="550" y="253"/>
                    <a:pt x="594" y="209"/>
                  </a:cubicBezTo>
                  <a:cubicBezTo>
                    <a:pt x="602" y="194"/>
                    <a:pt x="646" y="188"/>
                    <a:pt x="703" y="188"/>
                  </a:cubicBezTo>
                  <a:cubicBezTo>
                    <a:pt x="815" y="188"/>
                    <a:pt x="973" y="209"/>
                    <a:pt x="973" y="209"/>
                  </a:cubicBezTo>
                  <a:cubicBezTo>
                    <a:pt x="710" y="39"/>
                    <a:pt x="518" y="0"/>
                    <a:pt x="383" y="0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4;p50">
              <a:extLst>
                <a:ext uri="{FF2B5EF4-FFF2-40B4-BE49-F238E27FC236}">
                  <a16:creationId xmlns:a16="http://schemas.microsoft.com/office/drawing/2014/main" id="{9D747921-3474-7872-F91A-9EAC868ECC27}"/>
                </a:ext>
              </a:extLst>
            </p:cNvPr>
            <p:cNvSpPr/>
            <p:nvPr/>
          </p:nvSpPr>
          <p:spPr>
            <a:xfrm>
              <a:off x="3259348" y="2533792"/>
              <a:ext cx="15706" cy="29148"/>
            </a:xfrm>
            <a:custGeom>
              <a:avLst/>
              <a:gdLst/>
              <a:ahLst/>
              <a:cxnLst/>
              <a:rect l="l" t="t" r="r" b="b"/>
              <a:pathLst>
                <a:path w="333" h="618" extrusionOk="0">
                  <a:moveTo>
                    <a:pt x="0" y="0"/>
                  </a:moveTo>
                  <a:cubicBezTo>
                    <a:pt x="0" y="0"/>
                    <a:pt x="190" y="190"/>
                    <a:pt x="237" y="309"/>
                  </a:cubicBezTo>
                  <a:cubicBezTo>
                    <a:pt x="285" y="451"/>
                    <a:pt x="190" y="593"/>
                    <a:pt x="214" y="617"/>
                  </a:cubicBezTo>
                  <a:lnTo>
                    <a:pt x="309" y="356"/>
                  </a:lnTo>
                  <a:cubicBezTo>
                    <a:pt x="332" y="332"/>
                    <a:pt x="214" y="166"/>
                    <a:pt x="0" y="0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85;p50">
              <a:extLst>
                <a:ext uri="{FF2B5EF4-FFF2-40B4-BE49-F238E27FC236}">
                  <a16:creationId xmlns:a16="http://schemas.microsoft.com/office/drawing/2014/main" id="{72D6FEFE-2FE0-5363-68BE-A49C876C8219}"/>
                </a:ext>
              </a:extLst>
            </p:cNvPr>
            <p:cNvSpPr/>
            <p:nvPr/>
          </p:nvSpPr>
          <p:spPr>
            <a:xfrm>
              <a:off x="3145211" y="2438615"/>
              <a:ext cx="31365" cy="31459"/>
            </a:xfrm>
            <a:custGeom>
              <a:avLst/>
              <a:gdLst/>
              <a:ahLst/>
              <a:cxnLst/>
              <a:rect l="l" t="t" r="r" b="b"/>
              <a:pathLst>
                <a:path w="665" h="667" extrusionOk="0">
                  <a:moveTo>
                    <a:pt x="301" y="0"/>
                  </a:moveTo>
                  <a:cubicBezTo>
                    <a:pt x="132" y="0"/>
                    <a:pt x="47" y="174"/>
                    <a:pt x="24" y="263"/>
                  </a:cubicBezTo>
                  <a:cubicBezTo>
                    <a:pt x="1" y="334"/>
                    <a:pt x="24" y="619"/>
                    <a:pt x="24" y="619"/>
                  </a:cubicBezTo>
                  <a:lnTo>
                    <a:pt x="428" y="666"/>
                  </a:lnTo>
                  <a:cubicBezTo>
                    <a:pt x="428" y="666"/>
                    <a:pt x="641" y="287"/>
                    <a:pt x="665" y="192"/>
                  </a:cubicBezTo>
                  <a:cubicBezTo>
                    <a:pt x="665" y="121"/>
                    <a:pt x="523" y="26"/>
                    <a:pt x="333" y="2"/>
                  </a:cubicBezTo>
                  <a:cubicBezTo>
                    <a:pt x="322" y="1"/>
                    <a:pt x="311" y="0"/>
                    <a:pt x="301" y="0"/>
                  </a:cubicBezTo>
                  <a:close/>
                </a:path>
              </a:pathLst>
            </a:custGeom>
            <a:solidFill>
              <a:srgbClr val="FFB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917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3-8, </a:t>
            </a:r>
            <a:r>
              <a:rPr lang="ja-JP" altLang="en-US" dirty="0"/>
              <a:t>競馬予想 予想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1728015"/>
            <a:ext cx="10722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説明変数</a:t>
            </a:r>
            <a:r>
              <a:rPr lang="en-US" altLang="ja-JP" sz="2400" dirty="0"/>
              <a:t>(</a:t>
            </a:r>
            <a:r>
              <a:rPr lang="ja-JP" altLang="en-US" sz="2400" dirty="0"/>
              <a:t>枠番</a:t>
            </a:r>
            <a:r>
              <a:rPr lang="en-US" altLang="ja-JP" sz="2400" dirty="0"/>
              <a:t>, </a:t>
            </a:r>
            <a:r>
              <a:rPr lang="ja-JP" altLang="en-US" sz="2400" dirty="0"/>
              <a:t>馬名</a:t>
            </a:r>
            <a:r>
              <a:rPr lang="en-US" altLang="ja-JP" sz="2400" dirty="0"/>
              <a:t>, </a:t>
            </a:r>
            <a:r>
              <a:rPr lang="ja-JP" altLang="en-US" sz="2400" dirty="0"/>
              <a:t>斤量</a:t>
            </a:r>
            <a:r>
              <a:rPr lang="en-US" altLang="ja-JP" sz="2400" dirty="0"/>
              <a:t>, </a:t>
            </a:r>
            <a:r>
              <a:rPr lang="ja-JP" altLang="en-US" sz="2400" dirty="0"/>
              <a:t>騎手</a:t>
            </a:r>
            <a:r>
              <a:rPr lang="en-US" altLang="ja-JP" sz="2400" dirty="0"/>
              <a:t>, </a:t>
            </a:r>
            <a:r>
              <a:rPr lang="ja-JP" altLang="en-US" sz="2400" dirty="0"/>
              <a:t>人気</a:t>
            </a:r>
            <a:r>
              <a:rPr lang="en-US" altLang="ja-JP" sz="2400" dirty="0"/>
              <a:t>, </a:t>
            </a:r>
            <a:r>
              <a:rPr lang="ja-JP" altLang="en-US" sz="2400" dirty="0"/>
              <a:t>性別</a:t>
            </a:r>
            <a:r>
              <a:rPr lang="en-US" altLang="ja-JP" sz="2400" dirty="0"/>
              <a:t>, </a:t>
            </a:r>
            <a:r>
              <a:rPr lang="ja-JP" altLang="en-US" sz="2400" dirty="0"/>
              <a:t>年齢</a:t>
            </a:r>
            <a:r>
              <a:rPr lang="en-US" altLang="ja-JP" sz="2400" dirty="0"/>
              <a:t>)</a:t>
            </a:r>
            <a:r>
              <a:rPr lang="ja-JP" altLang="en-US" sz="2400" dirty="0"/>
              <a:t>を入力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予想順位を出力</a:t>
            </a:r>
            <a:br>
              <a:rPr lang="en-US" altLang="ja-JP" sz="2400" dirty="0"/>
            </a:br>
            <a:endParaRPr lang="en-US" altLang="ja-JP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158618-4C7C-B923-95A8-B50D287F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10" y="3560326"/>
            <a:ext cx="4714020" cy="27438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9E12CE-6A33-B649-A6F9-E08D455E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0" y="3485133"/>
            <a:ext cx="6067853" cy="337286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6320BC-3933-F48A-9EF6-3BB97E773EDB}"/>
              </a:ext>
            </a:extLst>
          </p:cNvPr>
          <p:cNvSpPr txBox="1"/>
          <p:nvPr/>
        </p:nvSpPr>
        <p:spPr>
          <a:xfrm>
            <a:off x="2086716" y="312122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表</a:t>
            </a:r>
            <a:r>
              <a:rPr kumimoji="1" lang="en-US" altLang="ja-JP" sz="1400" b="1" dirty="0"/>
              <a:t>2, </a:t>
            </a:r>
            <a:r>
              <a:rPr kumimoji="1" lang="ja-JP" altLang="en-US" sz="1400" b="1" dirty="0"/>
              <a:t>出馬表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9AC9F3-6C55-C0F2-13F0-BDC8B99E5FBA}"/>
              </a:ext>
            </a:extLst>
          </p:cNvPr>
          <p:cNvSpPr txBox="1"/>
          <p:nvPr/>
        </p:nvSpPr>
        <p:spPr>
          <a:xfrm>
            <a:off x="8998893" y="30836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入出力例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1130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3-9, </a:t>
            </a:r>
            <a:r>
              <a:rPr lang="ja-JP" altLang="en-US" dirty="0"/>
              <a:t>競馬予想 展望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1728015"/>
            <a:ext cx="107229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払戻率</a:t>
            </a:r>
            <a:r>
              <a:rPr lang="en-US" altLang="ja-JP" sz="2400" dirty="0"/>
              <a:t>(</a:t>
            </a:r>
            <a:r>
              <a:rPr lang="ja-JP" altLang="en-US" sz="2400" dirty="0"/>
              <a:t>≒的中率</a:t>
            </a:r>
            <a:r>
              <a:rPr lang="en-US" altLang="ja-JP" sz="2400" dirty="0"/>
              <a:t>)</a:t>
            </a:r>
            <a:r>
              <a:rPr lang="ja-JP" altLang="en-US" sz="2400" dirty="0"/>
              <a:t>が現実の半分</a:t>
            </a:r>
            <a:br>
              <a:rPr lang="en-US" altLang="ja-JP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Lightgbm</a:t>
            </a:r>
            <a:r>
              <a:rPr lang="ja-JP" altLang="en-US" sz="2400" dirty="0"/>
              <a:t>のパラメータチューニング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カテゴリカル変数の扱いやデータの偏り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出馬表にないデータの扱い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D4CA6A-6E7B-EC2A-FAFB-7272CFD3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41" y="5315945"/>
            <a:ext cx="9441659" cy="145555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7E7967D-A1E8-4DE3-5884-0A77E593558F}"/>
              </a:ext>
            </a:extLst>
          </p:cNvPr>
          <p:cNvSpPr txBox="1"/>
          <p:nvPr/>
        </p:nvSpPr>
        <p:spPr>
          <a:xfrm>
            <a:off x="4390768" y="5074509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表</a:t>
            </a:r>
            <a:r>
              <a:rPr lang="en-US" altLang="ja-JP" sz="1400" b="1" dirty="0"/>
              <a:t>3</a:t>
            </a:r>
            <a:r>
              <a:rPr kumimoji="1" lang="en-US" altLang="ja-JP" sz="1400" b="1" dirty="0"/>
              <a:t>, JRA</a:t>
            </a:r>
            <a:r>
              <a:rPr kumimoji="1" lang="ja-JP" altLang="en-US" sz="1400" b="1" dirty="0"/>
              <a:t>払戻率　出典</a:t>
            </a:r>
            <a:r>
              <a:rPr kumimoji="1" lang="en-US" altLang="ja-JP" sz="1400" b="1" dirty="0"/>
              <a:t>: </a:t>
            </a:r>
            <a:r>
              <a:rPr kumimoji="1" lang="en-US" altLang="ja-JP" sz="1400" b="1" dirty="0">
                <a:hlinkClick r:id="rId4"/>
              </a:rPr>
              <a:t>JRA</a:t>
            </a:r>
            <a:endParaRPr kumimoji="1" lang="ja-JP" altLang="en-US" sz="1400" b="1" dirty="0"/>
          </a:p>
        </p:txBody>
      </p:sp>
      <p:grpSp>
        <p:nvGrpSpPr>
          <p:cNvPr id="6" name="Google Shape;6015;p54">
            <a:extLst>
              <a:ext uri="{FF2B5EF4-FFF2-40B4-BE49-F238E27FC236}">
                <a16:creationId xmlns:a16="http://schemas.microsoft.com/office/drawing/2014/main" id="{60EB1161-63F1-7B38-DBEC-586A1A182710}"/>
              </a:ext>
            </a:extLst>
          </p:cNvPr>
          <p:cNvGrpSpPr/>
          <p:nvPr/>
        </p:nvGrpSpPr>
        <p:grpSpPr>
          <a:xfrm flipH="1">
            <a:off x="9388971" y="159407"/>
            <a:ext cx="2673393" cy="2766168"/>
            <a:chOff x="-3831771" y="2071646"/>
            <a:chExt cx="2897669" cy="2998229"/>
          </a:xfrm>
        </p:grpSpPr>
        <p:sp>
          <p:nvSpPr>
            <p:cNvPr id="7" name="Google Shape;6016;p54">
              <a:extLst>
                <a:ext uri="{FF2B5EF4-FFF2-40B4-BE49-F238E27FC236}">
                  <a16:creationId xmlns:a16="http://schemas.microsoft.com/office/drawing/2014/main" id="{FF0E0751-1C28-2962-BBF7-0CC35E8F2975}"/>
                </a:ext>
              </a:extLst>
            </p:cNvPr>
            <p:cNvSpPr/>
            <p:nvPr/>
          </p:nvSpPr>
          <p:spPr>
            <a:xfrm>
              <a:off x="-1303240" y="2111458"/>
              <a:ext cx="225263" cy="260195"/>
            </a:xfrm>
            <a:custGeom>
              <a:avLst/>
              <a:gdLst/>
              <a:ahLst/>
              <a:cxnLst/>
              <a:rect l="l" t="t" r="r" b="b"/>
              <a:pathLst>
                <a:path w="2631" h="3039" extrusionOk="0">
                  <a:moveTo>
                    <a:pt x="2408" y="1"/>
                  </a:moveTo>
                  <a:cubicBezTo>
                    <a:pt x="2210" y="1"/>
                    <a:pt x="1810" y="420"/>
                    <a:pt x="1585" y="814"/>
                  </a:cubicBezTo>
                  <a:cubicBezTo>
                    <a:pt x="1300" y="1257"/>
                    <a:pt x="1" y="2271"/>
                    <a:pt x="1" y="2271"/>
                  </a:cubicBezTo>
                  <a:cubicBezTo>
                    <a:pt x="1" y="2271"/>
                    <a:pt x="728" y="3038"/>
                    <a:pt x="1347" y="3038"/>
                  </a:cubicBezTo>
                  <a:cubicBezTo>
                    <a:pt x="1514" y="3038"/>
                    <a:pt x="1672" y="2983"/>
                    <a:pt x="1807" y="2842"/>
                  </a:cubicBezTo>
                  <a:cubicBezTo>
                    <a:pt x="2409" y="2145"/>
                    <a:pt x="2631" y="148"/>
                    <a:pt x="2472" y="22"/>
                  </a:cubicBezTo>
                  <a:cubicBezTo>
                    <a:pt x="2454" y="7"/>
                    <a:pt x="2433" y="1"/>
                    <a:pt x="2408" y="1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17;p54">
              <a:extLst>
                <a:ext uri="{FF2B5EF4-FFF2-40B4-BE49-F238E27FC236}">
                  <a16:creationId xmlns:a16="http://schemas.microsoft.com/office/drawing/2014/main" id="{E9639DBE-E001-D80A-97EC-A9FB165B6E59}"/>
                </a:ext>
              </a:extLst>
            </p:cNvPr>
            <p:cNvSpPr/>
            <p:nvPr/>
          </p:nvSpPr>
          <p:spPr>
            <a:xfrm>
              <a:off x="-2727567" y="4538704"/>
              <a:ext cx="184594" cy="260537"/>
            </a:xfrm>
            <a:custGeom>
              <a:avLst/>
              <a:gdLst/>
              <a:ahLst/>
              <a:cxnLst/>
              <a:rect l="l" t="t" r="r" b="b"/>
              <a:pathLst>
                <a:path w="2156" h="3043" extrusionOk="0">
                  <a:moveTo>
                    <a:pt x="444" y="0"/>
                  </a:moveTo>
                  <a:cubicBezTo>
                    <a:pt x="191" y="349"/>
                    <a:pt x="1" y="1046"/>
                    <a:pt x="96" y="1394"/>
                  </a:cubicBezTo>
                  <a:cubicBezTo>
                    <a:pt x="254" y="1870"/>
                    <a:pt x="1110" y="2979"/>
                    <a:pt x="1585" y="3042"/>
                  </a:cubicBezTo>
                  <a:cubicBezTo>
                    <a:pt x="1590" y="3043"/>
                    <a:pt x="1595" y="3043"/>
                    <a:pt x="1600" y="3043"/>
                  </a:cubicBezTo>
                  <a:cubicBezTo>
                    <a:pt x="1999" y="3043"/>
                    <a:pt x="2061" y="1833"/>
                    <a:pt x="2155" y="1426"/>
                  </a:cubicBezTo>
                  <a:cubicBezTo>
                    <a:pt x="1553" y="983"/>
                    <a:pt x="888" y="602"/>
                    <a:pt x="44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18;p54">
              <a:extLst>
                <a:ext uri="{FF2B5EF4-FFF2-40B4-BE49-F238E27FC236}">
                  <a16:creationId xmlns:a16="http://schemas.microsoft.com/office/drawing/2014/main" id="{C6FF934B-6A6D-2DEA-5202-71F668961959}"/>
                </a:ext>
              </a:extLst>
            </p:cNvPr>
            <p:cNvSpPr/>
            <p:nvPr/>
          </p:nvSpPr>
          <p:spPr>
            <a:xfrm>
              <a:off x="-2898459" y="3589124"/>
              <a:ext cx="594193" cy="1071774"/>
            </a:xfrm>
            <a:custGeom>
              <a:avLst/>
              <a:gdLst/>
              <a:ahLst/>
              <a:cxnLst/>
              <a:rect l="l" t="t" r="r" b="b"/>
              <a:pathLst>
                <a:path w="6940" h="12518" extrusionOk="0">
                  <a:moveTo>
                    <a:pt x="2694" y="1"/>
                  </a:moveTo>
                  <a:cubicBezTo>
                    <a:pt x="2694" y="1"/>
                    <a:pt x="1870" y="2060"/>
                    <a:pt x="1204" y="2726"/>
                  </a:cubicBezTo>
                  <a:cubicBezTo>
                    <a:pt x="571" y="3359"/>
                    <a:pt x="0" y="3550"/>
                    <a:pt x="159" y="4025"/>
                  </a:cubicBezTo>
                  <a:cubicBezTo>
                    <a:pt x="285" y="4469"/>
                    <a:pt x="2092" y="7352"/>
                    <a:pt x="2472" y="8683"/>
                  </a:cubicBezTo>
                  <a:cubicBezTo>
                    <a:pt x="2852" y="10046"/>
                    <a:pt x="3074" y="10743"/>
                    <a:pt x="2694" y="10869"/>
                  </a:cubicBezTo>
                  <a:cubicBezTo>
                    <a:pt x="2630" y="10901"/>
                    <a:pt x="2535" y="10996"/>
                    <a:pt x="2440" y="11091"/>
                  </a:cubicBezTo>
                  <a:cubicBezTo>
                    <a:pt x="2884" y="11693"/>
                    <a:pt x="3549" y="12074"/>
                    <a:pt x="4151" y="12517"/>
                  </a:cubicBezTo>
                  <a:cubicBezTo>
                    <a:pt x="4151" y="12454"/>
                    <a:pt x="4183" y="12422"/>
                    <a:pt x="4183" y="12390"/>
                  </a:cubicBezTo>
                  <a:cubicBezTo>
                    <a:pt x="4341" y="12264"/>
                    <a:pt x="4183" y="10457"/>
                    <a:pt x="4405" y="10141"/>
                  </a:cubicBezTo>
                  <a:cubicBezTo>
                    <a:pt x="4658" y="9824"/>
                    <a:pt x="4690" y="9158"/>
                    <a:pt x="3391" y="6813"/>
                  </a:cubicBezTo>
                  <a:cubicBezTo>
                    <a:pt x="2092" y="4469"/>
                    <a:pt x="6940" y="1268"/>
                    <a:pt x="6940" y="1268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19;p54">
              <a:extLst>
                <a:ext uri="{FF2B5EF4-FFF2-40B4-BE49-F238E27FC236}">
                  <a16:creationId xmlns:a16="http://schemas.microsoft.com/office/drawing/2014/main" id="{0D9DF85B-C45B-5688-96D1-189562FD8E1A}"/>
                </a:ext>
              </a:extLst>
            </p:cNvPr>
            <p:cNvSpPr/>
            <p:nvPr/>
          </p:nvSpPr>
          <p:spPr>
            <a:xfrm>
              <a:off x="-3831771" y="2848450"/>
              <a:ext cx="976823" cy="1215527"/>
            </a:xfrm>
            <a:custGeom>
              <a:avLst/>
              <a:gdLst/>
              <a:ahLst/>
              <a:cxnLst/>
              <a:rect l="l" t="t" r="r" b="b"/>
              <a:pathLst>
                <a:path w="11409" h="14197" extrusionOk="0">
                  <a:moveTo>
                    <a:pt x="7796" y="1"/>
                  </a:moveTo>
                  <a:cubicBezTo>
                    <a:pt x="7796" y="1"/>
                    <a:pt x="4912" y="8050"/>
                    <a:pt x="4152" y="9475"/>
                  </a:cubicBezTo>
                  <a:cubicBezTo>
                    <a:pt x="3423" y="10870"/>
                    <a:pt x="1" y="11092"/>
                    <a:pt x="1" y="11092"/>
                  </a:cubicBezTo>
                  <a:cubicBezTo>
                    <a:pt x="1" y="11092"/>
                    <a:pt x="730" y="11884"/>
                    <a:pt x="1744" y="12074"/>
                  </a:cubicBezTo>
                  <a:cubicBezTo>
                    <a:pt x="2092" y="12137"/>
                    <a:pt x="2384" y="12158"/>
                    <a:pt x="2619" y="12158"/>
                  </a:cubicBezTo>
                  <a:cubicBezTo>
                    <a:pt x="3088" y="12158"/>
                    <a:pt x="3328" y="12074"/>
                    <a:pt x="3328" y="12074"/>
                  </a:cubicBezTo>
                  <a:lnTo>
                    <a:pt x="3328" y="12074"/>
                  </a:lnTo>
                  <a:lnTo>
                    <a:pt x="1300" y="12929"/>
                  </a:lnTo>
                  <a:cubicBezTo>
                    <a:pt x="1300" y="12929"/>
                    <a:pt x="2018" y="13197"/>
                    <a:pt x="2788" y="13197"/>
                  </a:cubicBezTo>
                  <a:cubicBezTo>
                    <a:pt x="3173" y="13197"/>
                    <a:pt x="3571" y="13130"/>
                    <a:pt x="3898" y="12929"/>
                  </a:cubicBezTo>
                  <a:cubicBezTo>
                    <a:pt x="4112" y="12794"/>
                    <a:pt x="4273" y="12737"/>
                    <a:pt x="4392" y="12737"/>
                  </a:cubicBezTo>
                  <a:cubicBezTo>
                    <a:pt x="4997" y="12737"/>
                    <a:pt x="4532" y="14197"/>
                    <a:pt x="4532" y="14197"/>
                  </a:cubicBezTo>
                  <a:lnTo>
                    <a:pt x="8873" y="11187"/>
                  </a:lnTo>
                  <a:lnTo>
                    <a:pt x="8937" y="13310"/>
                  </a:lnTo>
                  <a:lnTo>
                    <a:pt x="10331" y="9475"/>
                  </a:lnTo>
                  <a:lnTo>
                    <a:pt x="11028" y="10680"/>
                  </a:lnTo>
                  <a:cubicBezTo>
                    <a:pt x="11028" y="10680"/>
                    <a:pt x="11408" y="9824"/>
                    <a:pt x="11028" y="6687"/>
                  </a:cubicBezTo>
                  <a:cubicBezTo>
                    <a:pt x="10648" y="3550"/>
                    <a:pt x="7796" y="1"/>
                    <a:pt x="7796" y="1"/>
                  </a:cubicBezTo>
                  <a:close/>
                </a:path>
              </a:pathLst>
            </a:custGeom>
            <a:solidFill>
              <a:srgbClr val="330E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20;p54">
              <a:extLst>
                <a:ext uri="{FF2B5EF4-FFF2-40B4-BE49-F238E27FC236}">
                  <a16:creationId xmlns:a16="http://schemas.microsoft.com/office/drawing/2014/main" id="{24FBB62B-F7C7-7FE5-DC7D-62E54E44A69D}"/>
                </a:ext>
              </a:extLst>
            </p:cNvPr>
            <p:cNvSpPr/>
            <p:nvPr/>
          </p:nvSpPr>
          <p:spPr>
            <a:xfrm>
              <a:off x="-1929958" y="3619005"/>
              <a:ext cx="398897" cy="1307739"/>
            </a:xfrm>
            <a:custGeom>
              <a:avLst/>
              <a:gdLst/>
              <a:ahLst/>
              <a:cxnLst/>
              <a:rect l="l" t="t" r="r" b="b"/>
              <a:pathLst>
                <a:path w="4659" h="15274" extrusionOk="0">
                  <a:moveTo>
                    <a:pt x="4659" y="0"/>
                  </a:moveTo>
                  <a:lnTo>
                    <a:pt x="4659" y="0"/>
                  </a:lnTo>
                  <a:cubicBezTo>
                    <a:pt x="3486" y="285"/>
                    <a:pt x="2251" y="507"/>
                    <a:pt x="1141" y="1078"/>
                  </a:cubicBezTo>
                  <a:cubicBezTo>
                    <a:pt x="1363" y="1743"/>
                    <a:pt x="825" y="6401"/>
                    <a:pt x="761" y="6813"/>
                  </a:cubicBezTo>
                  <a:cubicBezTo>
                    <a:pt x="698" y="7257"/>
                    <a:pt x="318" y="10901"/>
                    <a:pt x="191" y="11408"/>
                  </a:cubicBezTo>
                  <a:cubicBezTo>
                    <a:pt x="96" y="11915"/>
                    <a:pt x="1" y="12612"/>
                    <a:pt x="96" y="13150"/>
                  </a:cubicBezTo>
                  <a:cubicBezTo>
                    <a:pt x="159" y="13721"/>
                    <a:pt x="223" y="14608"/>
                    <a:pt x="413" y="14862"/>
                  </a:cubicBezTo>
                  <a:cubicBezTo>
                    <a:pt x="476" y="14957"/>
                    <a:pt x="476" y="15115"/>
                    <a:pt x="413" y="15274"/>
                  </a:cubicBezTo>
                  <a:cubicBezTo>
                    <a:pt x="1078" y="15274"/>
                    <a:pt x="1775" y="15274"/>
                    <a:pt x="2441" y="15242"/>
                  </a:cubicBezTo>
                  <a:cubicBezTo>
                    <a:pt x="2251" y="14767"/>
                    <a:pt x="2060" y="14355"/>
                    <a:pt x="2060" y="14355"/>
                  </a:cubicBezTo>
                  <a:cubicBezTo>
                    <a:pt x="2060" y="14355"/>
                    <a:pt x="2124" y="13341"/>
                    <a:pt x="1934" y="13024"/>
                  </a:cubicBezTo>
                  <a:cubicBezTo>
                    <a:pt x="1744" y="12707"/>
                    <a:pt x="1997" y="10108"/>
                    <a:pt x="2092" y="9475"/>
                  </a:cubicBezTo>
                  <a:cubicBezTo>
                    <a:pt x="2155" y="8809"/>
                    <a:pt x="2409" y="8334"/>
                    <a:pt x="2567" y="7732"/>
                  </a:cubicBezTo>
                  <a:cubicBezTo>
                    <a:pt x="2726" y="7130"/>
                    <a:pt x="4500" y="1426"/>
                    <a:pt x="4532" y="602"/>
                  </a:cubicBezTo>
                  <a:cubicBezTo>
                    <a:pt x="4532" y="380"/>
                    <a:pt x="4595" y="190"/>
                    <a:pt x="4659" y="0"/>
                  </a:cubicBezTo>
                  <a:close/>
                </a:path>
              </a:pathLst>
            </a:custGeom>
            <a:solidFill>
              <a:srgbClr val="6F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21;p54">
              <a:extLst>
                <a:ext uri="{FF2B5EF4-FFF2-40B4-BE49-F238E27FC236}">
                  <a16:creationId xmlns:a16="http://schemas.microsoft.com/office/drawing/2014/main" id="{DDA2FF50-1B7C-59CB-2B65-ABA79767F81A}"/>
                </a:ext>
              </a:extLst>
            </p:cNvPr>
            <p:cNvSpPr/>
            <p:nvPr/>
          </p:nvSpPr>
          <p:spPr>
            <a:xfrm>
              <a:off x="-1929958" y="4923895"/>
              <a:ext cx="249664" cy="145980"/>
            </a:xfrm>
            <a:custGeom>
              <a:avLst/>
              <a:gdLst/>
              <a:ahLst/>
              <a:cxnLst/>
              <a:rect l="l" t="t" r="r" b="b"/>
              <a:pathLst>
                <a:path w="2916" h="1705" extrusionOk="0">
                  <a:moveTo>
                    <a:pt x="2441" y="1"/>
                  </a:moveTo>
                  <a:cubicBezTo>
                    <a:pt x="1775" y="33"/>
                    <a:pt x="1078" y="33"/>
                    <a:pt x="413" y="33"/>
                  </a:cubicBezTo>
                  <a:cubicBezTo>
                    <a:pt x="286" y="413"/>
                    <a:pt x="1" y="952"/>
                    <a:pt x="223" y="1205"/>
                  </a:cubicBezTo>
                  <a:cubicBezTo>
                    <a:pt x="499" y="1574"/>
                    <a:pt x="1105" y="1704"/>
                    <a:pt x="1666" y="1704"/>
                  </a:cubicBezTo>
                  <a:cubicBezTo>
                    <a:pt x="2260" y="1704"/>
                    <a:pt x="2804" y="1558"/>
                    <a:pt x="2853" y="1395"/>
                  </a:cubicBezTo>
                  <a:cubicBezTo>
                    <a:pt x="2916" y="1205"/>
                    <a:pt x="2662" y="571"/>
                    <a:pt x="24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22;p54">
              <a:extLst>
                <a:ext uri="{FF2B5EF4-FFF2-40B4-BE49-F238E27FC236}">
                  <a16:creationId xmlns:a16="http://schemas.microsoft.com/office/drawing/2014/main" id="{CE08A6D6-2B97-AF14-8C27-C4264572EB28}"/>
                </a:ext>
              </a:extLst>
            </p:cNvPr>
            <p:cNvSpPr/>
            <p:nvPr/>
          </p:nvSpPr>
          <p:spPr>
            <a:xfrm>
              <a:off x="-3400346" y="4758397"/>
              <a:ext cx="219783" cy="150261"/>
            </a:xfrm>
            <a:custGeom>
              <a:avLst/>
              <a:gdLst/>
              <a:ahLst/>
              <a:cxnLst/>
              <a:rect l="l" t="t" r="r" b="b"/>
              <a:pathLst>
                <a:path w="2567" h="1755" extrusionOk="0">
                  <a:moveTo>
                    <a:pt x="1870" y="1"/>
                  </a:moveTo>
                  <a:cubicBezTo>
                    <a:pt x="1331" y="33"/>
                    <a:pt x="666" y="350"/>
                    <a:pt x="63" y="476"/>
                  </a:cubicBezTo>
                  <a:cubicBezTo>
                    <a:pt x="32" y="761"/>
                    <a:pt x="0" y="1142"/>
                    <a:pt x="0" y="1364"/>
                  </a:cubicBezTo>
                  <a:cubicBezTo>
                    <a:pt x="0" y="1603"/>
                    <a:pt x="919" y="1755"/>
                    <a:pt x="1638" y="1755"/>
                  </a:cubicBezTo>
                  <a:cubicBezTo>
                    <a:pt x="2060" y="1755"/>
                    <a:pt x="2413" y="1702"/>
                    <a:pt x="2472" y="1585"/>
                  </a:cubicBezTo>
                  <a:cubicBezTo>
                    <a:pt x="2567" y="1332"/>
                    <a:pt x="2060" y="540"/>
                    <a:pt x="187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3;p54">
              <a:extLst>
                <a:ext uri="{FF2B5EF4-FFF2-40B4-BE49-F238E27FC236}">
                  <a16:creationId xmlns:a16="http://schemas.microsoft.com/office/drawing/2014/main" id="{CB119612-7EED-6235-E438-89DA6BEF035E}"/>
                </a:ext>
              </a:extLst>
            </p:cNvPr>
            <p:cNvSpPr/>
            <p:nvPr/>
          </p:nvSpPr>
          <p:spPr>
            <a:xfrm>
              <a:off x="-3416699" y="2205466"/>
              <a:ext cx="2482597" cy="2593816"/>
            </a:xfrm>
            <a:custGeom>
              <a:avLst/>
              <a:gdLst/>
              <a:ahLst/>
              <a:cxnLst/>
              <a:rect l="l" t="t" r="r" b="b"/>
              <a:pathLst>
                <a:path w="28996" h="30295" extrusionOk="0">
                  <a:moveTo>
                    <a:pt x="23750" y="1"/>
                  </a:moveTo>
                  <a:cubicBezTo>
                    <a:pt x="22271" y="1"/>
                    <a:pt x="17046" y="4282"/>
                    <a:pt x="16162" y="5166"/>
                  </a:cubicBezTo>
                  <a:cubicBezTo>
                    <a:pt x="15917" y="5410"/>
                    <a:pt x="15285" y="5499"/>
                    <a:pt x="14468" y="5499"/>
                  </a:cubicBezTo>
                  <a:cubicBezTo>
                    <a:pt x="12360" y="5499"/>
                    <a:pt x="9019" y="4912"/>
                    <a:pt x="7919" y="4912"/>
                  </a:cubicBezTo>
                  <a:cubicBezTo>
                    <a:pt x="7899" y="4912"/>
                    <a:pt x="7879" y="4912"/>
                    <a:pt x="7859" y="4912"/>
                  </a:cubicBezTo>
                  <a:cubicBezTo>
                    <a:pt x="6402" y="4976"/>
                    <a:pt x="4786" y="5705"/>
                    <a:pt x="2948" y="7511"/>
                  </a:cubicBezTo>
                  <a:cubicBezTo>
                    <a:pt x="1078" y="9317"/>
                    <a:pt x="1649" y="15211"/>
                    <a:pt x="1871" y="15813"/>
                  </a:cubicBezTo>
                  <a:cubicBezTo>
                    <a:pt x="2092" y="16415"/>
                    <a:pt x="1" y="21390"/>
                    <a:pt x="96" y="21960"/>
                  </a:cubicBezTo>
                  <a:cubicBezTo>
                    <a:pt x="191" y="22499"/>
                    <a:pt x="64" y="26777"/>
                    <a:pt x="191" y="27696"/>
                  </a:cubicBezTo>
                  <a:cubicBezTo>
                    <a:pt x="350" y="28615"/>
                    <a:pt x="96" y="29660"/>
                    <a:pt x="191" y="29819"/>
                  </a:cubicBezTo>
                  <a:cubicBezTo>
                    <a:pt x="223" y="29914"/>
                    <a:pt x="254" y="30072"/>
                    <a:pt x="254" y="30294"/>
                  </a:cubicBezTo>
                  <a:cubicBezTo>
                    <a:pt x="857" y="30168"/>
                    <a:pt x="1522" y="29851"/>
                    <a:pt x="2061" y="29819"/>
                  </a:cubicBezTo>
                  <a:cubicBezTo>
                    <a:pt x="1997" y="29660"/>
                    <a:pt x="1966" y="29502"/>
                    <a:pt x="1966" y="29407"/>
                  </a:cubicBezTo>
                  <a:cubicBezTo>
                    <a:pt x="1997" y="28963"/>
                    <a:pt x="1839" y="28488"/>
                    <a:pt x="1680" y="28203"/>
                  </a:cubicBezTo>
                  <a:cubicBezTo>
                    <a:pt x="1554" y="27918"/>
                    <a:pt x="1744" y="24686"/>
                    <a:pt x="1966" y="24083"/>
                  </a:cubicBezTo>
                  <a:cubicBezTo>
                    <a:pt x="2187" y="23481"/>
                    <a:pt x="2980" y="21517"/>
                    <a:pt x="3043" y="21010"/>
                  </a:cubicBezTo>
                  <a:cubicBezTo>
                    <a:pt x="3071" y="20556"/>
                    <a:pt x="5338" y="15498"/>
                    <a:pt x="6493" y="15498"/>
                  </a:cubicBezTo>
                  <a:cubicBezTo>
                    <a:pt x="6627" y="15498"/>
                    <a:pt x="6746" y="15566"/>
                    <a:pt x="6845" y="15718"/>
                  </a:cubicBezTo>
                  <a:cubicBezTo>
                    <a:pt x="8398" y="18221"/>
                    <a:pt x="11599" y="18190"/>
                    <a:pt x="12454" y="18380"/>
                  </a:cubicBezTo>
                  <a:cubicBezTo>
                    <a:pt x="12512" y="18393"/>
                    <a:pt x="12603" y="18399"/>
                    <a:pt x="12723" y="18399"/>
                  </a:cubicBezTo>
                  <a:cubicBezTo>
                    <a:pt x="14310" y="18399"/>
                    <a:pt x="20929" y="17292"/>
                    <a:pt x="21960" y="16732"/>
                  </a:cubicBezTo>
                  <a:cubicBezTo>
                    <a:pt x="22246" y="16162"/>
                    <a:pt x="22879" y="15623"/>
                    <a:pt x="22974" y="14989"/>
                  </a:cubicBezTo>
                  <a:cubicBezTo>
                    <a:pt x="23101" y="14165"/>
                    <a:pt x="22594" y="10204"/>
                    <a:pt x="22594" y="10204"/>
                  </a:cubicBezTo>
                  <a:cubicBezTo>
                    <a:pt x="22594" y="10204"/>
                    <a:pt x="22974" y="8905"/>
                    <a:pt x="23101" y="8652"/>
                  </a:cubicBezTo>
                  <a:cubicBezTo>
                    <a:pt x="23142" y="8579"/>
                    <a:pt x="23226" y="8547"/>
                    <a:pt x="23337" y="8547"/>
                  </a:cubicBezTo>
                  <a:cubicBezTo>
                    <a:pt x="23659" y="8547"/>
                    <a:pt x="24205" y="8812"/>
                    <a:pt x="24559" y="9095"/>
                  </a:cubicBezTo>
                  <a:cubicBezTo>
                    <a:pt x="25002" y="9476"/>
                    <a:pt x="25763" y="10870"/>
                    <a:pt x="25795" y="11313"/>
                  </a:cubicBezTo>
                  <a:cubicBezTo>
                    <a:pt x="25855" y="11767"/>
                    <a:pt x="26957" y="12395"/>
                    <a:pt x="27414" y="12395"/>
                  </a:cubicBezTo>
                  <a:cubicBezTo>
                    <a:pt x="27436" y="12395"/>
                    <a:pt x="27456" y="12394"/>
                    <a:pt x="27474" y="12391"/>
                  </a:cubicBezTo>
                  <a:cubicBezTo>
                    <a:pt x="28995" y="12169"/>
                    <a:pt x="28837" y="9856"/>
                    <a:pt x="28520" y="9317"/>
                  </a:cubicBezTo>
                  <a:cubicBezTo>
                    <a:pt x="28203" y="8810"/>
                    <a:pt x="27854" y="7511"/>
                    <a:pt x="27759" y="6465"/>
                  </a:cubicBezTo>
                  <a:cubicBezTo>
                    <a:pt x="27664" y="5388"/>
                    <a:pt x="27664" y="3803"/>
                    <a:pt x="27474" y="3360"/>
                  </a:cubicBezTo>
                  <a:cubicBezTo>
                    <a:pt x="27284" y="2884"/>
                    <a:pt x="26777" y="1490"/>
                    <a:pt x="26492" y="952"/>
                  </a:cubicBezTo>
                  <a:cubicBezTo>
                    <a:pt x="26207" y="381"/>
                    <a:pt x="25193" y="64"/>
                    <a:pt x="23767" y="1"/>
                  </a:cubicBezTo>
                  <a:cubicBezTo>
                    <a:pt x="23761" y="1"/>
                    <a:pt x="23756" y="1"/>
                    <a:pt x="23750" y="1"/>
                  </a:cubicBez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24;p54">
              <a:extLst>
                <a:ext uri="{FF2B5EF4-FFF2-40B4-BE49-F238E27FC236}">
                  <a16:creationId xmlns:a16="http://schemas.microsoft.com/office/drawing/2014/main" id="{BDDB0CBD-A513-73DB-E2DC-881A4F657508}"/>
                </a:ext>
              </a:extLst>
            </p:cNvPr>
            <p:cNvSpPr/>
            <p:nvPr/>
          </p:nvSpPr>
          <p:spPr>
            <a:xfrm>
              <a:off x="-2255474" y="4733997"/>
              <a:ext cx="179114" cy="241787"/>
            </a:xfrm>
            <a:custGeom>
              <a:avLst/>
              <a:gdLst/>
              <a:ahLst/>
              <a:cxnLst/>
              <a:rect l="l" t="t" r="r" b="b"/>
              <a:pathLst>
                <a:path w="2092" h="2824" extrusionOk="0">
                  <a:moveTo>
                    <a:pt x="729" y="1"/>
                  </a:moveTo>
                  <a:cubicBezTo>
                    <a:pt x="444" y="254"/>
                    <a:pt x="64" y="476"/>
                    <a:pt x="32" y="793"/>
                  </a:cubicBezTo>
                  <a:cubicBezTo>
                    <a:pt x="0" y="1268"/>
                    <a:pt x="190" y="2663"/>
                    <a:pt x="856" y="2821"/>
                  </a:cubicBezTo>
                  <a:cubicBezTo>
                    <a:pt x="864" y="2823"/>
                    <a:pt x="872" y="2824"/>
                    <a:pt x="881" y="2824"/>
                  </a:cubicBezTo>
                  <a:cubicBezTo>
                    <a:pt x="1170" y="2824"/>
                    <a:pt x="1661" y="1793"/>
                    <a:pt x="2092" y="1300"/>
                  </a:cubicBezTo>
                  <a:cubicBezTo>
                    <a:pt x="1616" y="983"/>
                    <a:pt x="1141" y="476"/>
                    <a:pt x="7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25;p54">
              <a:extLst>
                <a:ext uri="{FF2B5EF4-FFF2-40B4-BE49-F238E27FC236}">
                  <a16:creationId xmlns:a16="http://schemas.microsoft.com/office/drawing/2014/main" id="{17F688A7-8633-D6B8-7BA6-4B96142FCE59}"/>
                </a:ext>
              </a:extLst>
            </p:cNvPr>
            <p:cNvSpPr/>
            <p:nvPr/>
          </p:nvSpPr>
          <p:spPr>
            <a:xfrm>
              <a:off x="-3104625" y="2566342"/>
              <a:ext cx="1163899" cy="862950"/>
            </a:xfrm>
            <a:custGeom>
              <a:avLst/>
              <a:gdLst/>
              <a:ahLst/>
              <a:cxnLst/>
              <a:rect l="l" t="t" r="r" b="b"/>
              <a:pathLst>
                <a:path w="13594" h="10079" extrusionOk="0">
                  <a:moveTo>
                    <a:pt x="13594" y="0"/>
                  </a:moveTo>
                  <a:cubicBezTo>
                    <a:pt x="13594" y="0"/>
                    <a:pt x="4405" y="666"/>
                    <a:pt x="3296" y="761"/>
                  </a:cubicBezTo>
                  <a:cubicBezTo>
                    <a:pt x="2218" y="888"/>
                    <a:pt x="0" y="3549"/>
                    <a:pt x="95" y="8271"/>
                  </a:cubicBezTo>
                  <a:cubicBezTo>
                    <a:pt x="95" y="8784"/>
                    <a:pt x="8075" y="10079"/>
                    <a:pt x="10360" y="10079"/>
                  </a:cubicBezTo>
                  <a:cubicBezTo>
                    <a:pt x="10758" y="10079"/>
                    <a:pt x="10983" y="10039"/>
                    <a:pt x="10964" y="9950"/>
                  </a:cubicBezTo>
                  <a:cubicBezTo>
                    <a:pt x="10172" y="5958"/>
                    <a:pt x="13594" y="0"/>
                    <a:pt x="13594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26;p54">
              <a:extLst>
                <a:ext uri="{FF2B5EF4-FFF2-40B4-BE49-F238E27FC236}">
                  <a16:creationId xmlns:a16="http://schemas.microsoft.com/office/drawing/2014/main" id="{614F439D-0A12-8DB2-39D7-870580011B27}"/>
                </a:ext>
              </a:extLst>
            </p:cNvPr>
            <p:cNvSpPr/>
            <p:nvPr/>
          </p:nvSpPr>
          <p:spPr>
            <a:xfrm>
              <a:off x="-2201278" y="3320543"/>
              <a:ext cx="434172" cy="1524782"/>
            </a:xfrm>
            <a:custGeom>
              <a:avLst/>
              <a:gdLst/>
              <a:ahLst/>
              <a:cxnLst/>
              <a:rect l="l" t="t" r="r" b="b"/>
              <a:pathLst>
                <a:path w="5071" h="17809" extrusionOk="0">
                  <a:moveTo>
                    <a:pt x="1649" y="1"/>
                  </a:moveTo>
                  <a:cubicBezTo>
                    <a:pt x="1649" y="1"/>
                    <a:pt x="1" y="3708"/>
                    <a:pt x="33" y="4120"/>
                  </a:cubicBezTo>
                  <a:cubicBezTo>
                    <a:pt x="64" y="4500"/>
                    <a:pt x="2599" y="9190"/>
                    <a:pt x="2504" y="9507"/>
                  </a:cubicBezTo>
                  <a:cubicBezTo>
                    <a:pt x="2441" y="9792"/>
                    <a:pt x="2758" y="10869"/>
                    <a:pt x="2726" y="11376"/>
                  </a:cubicBezTo>
                  <a:cubicBezTo>
                    <a:pt x="2663" y="11883"/>
                    <a:pt x="1490" y="13658"/>
                    <a:pt x="1395" y="14133"/>
                  </a:cubicBezTo>
                  <a:cubicBezTo>
                    <a:pt x="1268" y="14577"/>
                    <a:pt x="1237" y="15147"/>
                    <a:pt x="1015" y="15337"/>
                  </a:cubicBezTo>
                  <a:cubicBezTo>
                    <a:pt x="825" y="15527"/>
                    <a:pt x="540" y="15686"/>
                    <a:pt x="413" y="16129"/>
                  </a:cubicBezTo>
                  <a:cubicBezTo>
                    <a:pt x="350" y="16256"/>
                    <a:pt x="223" y="16383"/>
                    <a:pt x="96" y="16510"/>
                  </a:cubicBezTo>
                  <a:cubicBezTo>
                    <a:pt x="508" y="16985"/>
                    <a:pt x="983" y="17492"/>
                    <a:pt x="1459" y="17809"/>
                  </a:cubicBezTo>
                  <a:cubicBezTo>
                    <a:pt x="1554" y="17714"/>
                    <a:pt x="1649" y="17619"/>
                    <a:pt x="1744" y="17587"/>
                  </a:cubicBezTo>
                  <a:cubicBezTo>
                    <a:pt x="2061" y="17460"/>
                    <a:pt x="2061" y="16795"/>
                    <a:pt x="2631" y="15813"/>
                  </a:cubicBezTo>
                  <a:cubicBezTo>
                    <a:pt x="3011" y="15179"/>
                    <a:pt x="3899" y="11978"/>
                    <a:pt x="4215" y="11693"/>
                  </a:cubicBezTo>
                  <a:cubicBezTo>
                    <a:pt x="4501" y="11440"/>
                    <a:pt x="5039" y="10521"/>
                    <a:pt x="4532" y="7764"/>
                  </a:cubicBezTo>
                  <a:cubicBezTo>
                    <a:pt x="4025" y="5007"/>
                    <a:pt x="3518" y="3486"/>
                    <a:pt x="3835" y="3106"/>
                  </a:cubicBezTo>
                  <a:cubicBezTo>
                    <a:pt x="4152" y="2726"/>
                    <a:pt x="5071" y="1553"/>
                    <a:pt x="5071" y="1553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27;p54">
              <a:extLst>
                <a:ext uri="{FF2B5EF4-FFF2-40B4-BE49-F238E27FC236}">
                  <a16:creationId xmlns:a16="http://schemas.microsoft.com/office/drawing/2014/main" id="{673D9FF1-E525-EB4C-F691-177E5D6CB4E0}"/>
                </a:ext>
              </a:extLst>
            </p:cNvPr>
            <p:cNvSpPr/>
            <p:nvPr/>
          </p:nvSpPr>
          <p:spPr>
            <a:xfrm>
              <a:off x="-3047689" y="2588003"/>
              <a:ext cx="1079907" cy="782040"/>
            </a:xfrm>
            <a:custGeom>
              <a:avLst/>
              <a:gdLst/>
              <a:ahLst/>
              <a:cxnLst/>
              <a:rect l="l" t="t" r="r" b="b"/>
              <a:pathLst>
                <a:path w="12613" h="9134" extrusionOk="0">
                  <a:moveTo>
                    <a:pt x="12612" y="1"/>
                  </a:moveTo>
                  <a:cubicBezTo>
                    <a:pt x="12612" y="1"/>
                    <a:pt x="4342" y="349"/>
                    <a:pt x="3359" y="476"/>
                  </a:cubicBezTo>
                  <a:cubicBezTo>
                    <a:pt x="2377" y="571"/>
                    <a:pt x="0" y="3962"/>
                    <a:pt x="191" y="7321"/>
                  </a:cubicBezTo>
                  <a:cubicBezTo>
                    <a:pt x="218" y="7761"/>
                    <a:pt x="7419" y="9134"/>
                    <a:pt x="9247" y="9134"/>
                  </a:cubicBezTo>
                  <a:cubicBezTo>
                    <a:pt x="9524" y="9134"/>
                    <a:pt x="9678" y="9103"/>
                    <a:pt x="9665" y="9032"/>
                  </a:cubicBezTo>
                  <a:cubicBezTo>
                    <a:pt x="9095" y="4786"/>
                    <a:pt x="12612" y="1"/>
                    <a:pt x="12612" y="1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028;p54">
              <a:extLst>
                <a:ext uri="{FF2B5EF4-FFF2-40B4-BE49-F238E27FC236}">
                  <a16:creationId xmlns:a16="http://schemas.microsoft.com/office/drawing/2014/main" id="{51250D66-8A1A-83EC-42A2-D922C3929034}"/>
                </a:ext>
              </a:extLst>
            </p:cNvPr>
            <p:cNvSpPr/>
            <p:nvPr/>
          </p:nvSpPr>
          <p:spPr>
            <a:xfrm>
              <a:off x="-2693491" y="2371306"/>
              <a:ext cx="804387" cy="412425"/>
            </a:xfrm>
            <a:custGeom>
              <a:avLst/>
              <a:gdLst/>
              <a:ahLst/>
              <a:cxnLst/>
              <a:rect l="l" t="t" r="r" b="b"/>
              <a:pathLst>
                <a:path w="9395" h="4817" extrusionOk="0">
                  <a:moveTo>
                    <a:pt x="8130" y="0"/>
                  </a:moveTo>
                  <a:cubicBezTo>
                    <a:pt x="8042" y="0"/>
                    <a:pt x="7946" y="9"/>
                    <a:pt x="7841" y="29"/>
                  </a:cubicBezTo>
                  <a:cubicBezTo>
                    <a:pt x="7334" y="124"/>
                    <a:pt x="5338" y="2057"/>
                    <a:pt x="4768" y="2057"/>
                  </a:cubicBezTo>
                  <a:cubicBezTo>
                    <a:pt x="4588" y="2067"/>
                    <a:pt x="4289" y="2071"/>
                    <a:pt x="3970" y="2071"/>
                  </a:cubicBezTo>
                  <a:cubicBezTo>
                    <a:pt x="3331" y="2071"/>
                    <a:pt x="2613" y="2057"/>
                    <a:pt x="2613" y="2057"/>
                  </a:cubicBezTo>
                  <a:cubicBezTo>
                    <a:pt x="2489" y="2032"/>
                    <a:pt x="2339" y="2019"/>
                    <a:pt x="2175" y="2019"/>
                  </a:cubicBezTo>
                  <a:cubicBezTo>
                    <a:pt x="1290" y="2019"/>
                    <a:pt x="1" y="2380"/>
                    <a:pt x="268" y="3102"/>
                  </a:cubicBezTo>
                  <a:cubicBezTo>
                    <a:pt x="605" y="3959"/>
                    <a:pt x="1770" y="4817"/>
                    <a:pt x="2905" y="4817"/>
                  </a:cubicBezTo>
                  <a:cubicBezTo>
                    <a:pt x="2945" y="4817"/>
                    <a:pt x="2985" y="4816"/>
                    <a:pt x="3025" y="4813"/>
                  </a:cubicBezTo>
                  <a:cubicBezTo>
                    <a:pt x="4166" y="4750"/>
                    <a:pt x="6035" y="2183"/>
                    <a:pt x="6669" y="1676"/>
                  </a:cubicBezTo>
                  <a:cubicBezTo>
                    <a:pt x="7113" y="1338"/>
                    <a:pt x="7373" y="1226"/>
                    <a:pt x="7629" y="1226"/>
                  </a:cubicBezTo>
                  <a:cubicBezTo>
                    <a:pt x="7757" y="1226"/>
                    <a:pt x="7884" y="1254"/>
                    <a:pt x="8031" y="1296"/>
                  </a:cubicBezTo>
                  <a:cubicBezTo>
                    <a:pt x="8443" y="1454"/>
                    <a:pt x="8855" y="2310"/>
                    <a:pt x="8855" y="2310"/>
                  </a:cubicBezTo>
                  <a:lnTo>
                    <a:pt x="9394" y="1898"/>
                  </a:lnTo>
                  <a:cubicBezTo>
                    <a:pt x="9394" y="1898"/>
                    <a:pt x="9362" y="1264"/>
                    <a:pt x="9172" y="852"/>
                  </a:cubicBezTo>
                  <a:cubicBezTo>
                    <a:pt x="9005" y="463"/>
                    <a:pt x="8765" y="0"/>
                    <a:pt x="8130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029;p54">
              <a:extLst>
                <a:ext uri="{FF2B5EF4-FFF2-40B4-BE49-F238E27FC236}">
                  <a16:creationId xmlns:a16="http://schemas.microsoft.com/office/drawing/2014/main" id="{BC5791F9-F7E2-C19F-1555-AB231822EDF3}"/>
                </a:ext>
              </a:extLst>
            </p:cNvPr>
            <p:cNvSpPr/>
            <p:nvPr/>
          </p:nvSpPr>
          <p:spPr>
            <a:xfrm>
              <a:off x="-2825256" y="2418224"/>
              <a:ext cx="936154" cy="1034016"/>
            </a:xfrm>
            <a:custGeom>
              <a:avLst/>
              <a:gdLst/>
              <a:ahLst/>
              <a:cxnLst/>
              <a:rect l="l" t="t" r="r" b="b"/>
              <a:pathLst>
                <a:path w="10934" h="12077" extrusionOk="0">
                  <a:moveTo>
                    <a:pt x="9742" y="0"/>
                  </a:moveTo>
                  <a:cubicBezTo>
                    <a:pt x="9630" y="0"/>
                    <a:pt x="9510" y="26"/>
                    <a:pt x="9380" y="83"/>
                  </a:cubicBezTo>
                  <a:cubicBezTo>
                    <a:pt x="8842" y="336"/>
                    <a:pt x="5610" y="3632"/>
                    <a:pt x="4881" y="3632"/>
                  </a:cubicBezTo>
                  <a:cubicBezTo>
                    <a:pt x="4152" y="3632"/>
                    <a:pt x="2061" y="2998"/>
                    <a:pt x="2061" y="2998"/>
                  </a:cubicBezTo>
                  <a:lnTo>
                    <a:pt x="2061" y="2998"/>
                  </a:lnTo>
                  <a:cubicBezTo>
                    <a:pt x="2061" y="2998"/>
                    <a:pt x="2536" y="4709"/>
                    <a:pt x="1775" y="5121"/>
                  </a:cubicBezTo>
                  <a:cubicBezTo>
                    <a:pt x="1047" y="5533"/>
                    <a:pt x="1" y="6293"/>
                    <a:pt x="413" y="6800"/>
                  </a:cubicBezTo>
                  <a:cubicBezTo>
                    <a:pt x="856" y="7307"/>
                    <a:pt x="2504" y="7054"/>
                    <a:pt x="2568" y="7941"/>
                  </a:cubicBezTo>
                  <a:cubicBezTo>
                    <a:pt x="2599" y="8828"/>
                    <a:pt x="1458" y="11300"/>
                    <a:pt x="2187" y="11902"/>
                  </a:cubicBezTo>
                  <a:cubicBezTo>
                    <a:pt x="2342" y="12025"/>
                    <a:pt x="2521" y="12076"/>
                    <a:pt x="2709" y="12076"/>
                  </a:cubicBezTo>
                  <a:cubicBezTo>
                    <a:pt x="3445" y="12076"/>
                    <a:pt x="4330" y="11285"/>
                    <a:pt x="4532" y="10856"/>
                  </a:cubicBezTo>
                  <a:cubicBezTo>
                    <a:pt x="4754" y="10349"/>
                    <a:pt x="5166" y="7624"/>
                    <a:pt x="5863" y="7307"/>
                  </a:cubicBezTo>
                  <a:cubicBezTo>
                    <a:pt x="6560" y="6959"/>
                    <a:pt x="7352" y="6610"/>
                    <a:pt x="7606" y="6103"/>
                  </a:cubicBezTo>
                  <a:cubicBezTo>
                    <a:pt x="7891" y="5596"/>
                    <a:pt x="9190" y="3315"/>
                    <a:pt x="9444" y="2871"/>
                  </a:cubicBezTo>
                  <a:cubicBezTo>
                    <a:pt x="9729" y="2427"/>
                    <a:pt x="10933" y="1350"/>
                    <a:pt x="10933" y="1350"/>
                  </a:cubicBezTo>
                  <a:cubicBezTo>
                    <a:pt x="10933" y="1350"/>
                    <a:pt x="10565" y="0"/>
                    <a:pt x="974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30;p54">
              <a:extLst>
                <a:ext uri="{FF2B5EF4-FFF2-40B4-BE49-F238E27FC236}">
                  <a16:creationId xmlns:a16="http://schemas.microsoft.com/office/drawing/2014/main" id="{ADEEC2A3-E71B-502A-EAE1-E69C57122E17}"/>
                </a:ext>
              </a:extLst>
            </p:cNvPr>
            <p:cNvSpPr/>
            <p:nvPr/>
          </p:nvSpPr>
          <p:spPr>
            <a:xfrm>
              <a:off x="-1243565" y="2973280"/>
              <a:ext cx="268671" cy="146579"/>
            </a:xfrm>
            <a:custGeom>
              <a:avLst/>
              <a:gdLst/>
              <a:ahLst/>
              <a:cxnLst/>
              <a:rect l="l" t="t" r="r" b="b"/>
              <a:pathLst>
                <a:path w="3138" h="1712" extrusionOk="0">
                  <a:moveTo>
                    <a:pt x="2948" y="1"/>
                  </a:moveTo>
                  <a:cubicBezTo>
                    <a:pt x="2948" y="1"/>
                    <a:pt x="1046" y="444"/>
                    <a:pt x="825" y="539"/>
                  </a:cubicBezTo>
                  <a:cubicBezTo>
                    <a:pt x="634" y="634"/>
                    <a:pt x="1" y="1331"/>
                    <a:pt x="1" y="1331"/>
                  </a:cubicBezTo>
                  <a:lnTo>
                    <a:pt x="191" y="1712"/>
                  </a:lnTo>
                  <a:cubicBezTo>
                    <a:pt x="191" y="1712"/>
                    <a:pt x="793" y="1015"/>
                    <a:pt x="1015" y="919"/>
                  </a:cubicBezTo>
                  <a:cubicBezTo>
                    <a:pt x="1205" y="793"/>
                    <a:pt x="3138" y="349"/>
                    <a:pt x="3138" y="349"/>
                  </a:cubicBezTo>
                  <a:lnTo>
                    <a:pt x="2948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31;p54">
              <a:extLst>
                <a:ext uri="{FF2B5EF4-FFF2-40B4-BE49-F238E27FC236}">
                  <a16:creationId xmlns:a16="http://schemas.microsoft.com/office/drawing/2014/main" id="{FD0DA5C6-86C3-FDF5-68C9-EFBC0AEE30C8}"/>
                </a:ext>
              </a:extLst>
            </p:cNvPr>
            <p:cNvSpPr/>
            <p:nvPr/>
          </p:nvSpPr>
          <p:spPr>
            <a:xfrm>
              <a:off x="-1585349" y="2248874"/>
              <a:ext cx="170980" cy="697364"/>
            </a:xfrm>
            <a:custGeom>
              <a:avLst/>
              <a:gdLst/>
              <a:ahLst/>
              <a:cxnLst/>
              <a:rect l="l" t="t" r="r" b="b"/>
              <a:pathLst>
                <a:path w="1997" h="8145" extrusionOk="0">
                  <a:moveTo>
                    <a:pt x="1014" y="1"/>
                  </a:moveTo>
                  <a:lnTo>
                    <a:pt x="602" y="223"/>
                  </a:lnTo>
                  <a:cubicBezTo>
                    <a:pt x="602" y="223"/>
                    <a:pt x="0" y="3043"/>
                    <a:pt x="412" y="5103"/>
                  </a:cubicBezTo>
                  <a:cubicBezTo>
                    <a:pt x="634" y="6243"/>
                    <a:pt x="1711" y="8145"/>
                    <a:pt x="1711" y="8145"/>
                  </a:cubicBezTo>
                  <a:lnTo>
                    <a:pt x="1996" y="8050"/>
                  </a:lnTo>
                  <a:cubicBezTo>
                    <a:pt x="1996" y="8050"/>
                    <a:pt x="1363" y="6877"/>
                    <a:pt x="919" y="5134"/>
                  </a:cubicBezTo>
                  <a:cubicBezTo>
                    <a:pt x="444" y="3360"/>
                    <a:pt x="1014" y="1"/>
                    <a:pt x="101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32;p54">
              <a:extLst>
                <a:ext uri="{FF2B5EF4-FFF2-40B4-BE49-F238E27FC236}">
                  <a16:creationId xmlns:a16="http://schemas.microsoft.com/office/drawing/2014/main" id="{23CE6A0E-EFDE-C447-616C-907AD17A34D5}"/>
                </a:ext>
              </a:extLst>
            </p:cNvPr>
            <p:cNvSpPr/>
            <p:nvPr/>
          </p:nvSpPr>
          <p:spPr>
            <a:xfrm>
              <a:off x="-1523019" y="2588003"/>
              <a:ext cx="350094" cy="464053"/>
            </a:xfrm>
            <a:custGeom>
              <a:avLst/>
              <a:gdLst/>
              <a:ahLst/>
              <a:cxnLst/>
              <a:rect l="l" t="t" r="r" b="b"/>
              <a:pathLst>
                <a:path w="4089" h="5420" extrusionOk="0">
                  <a:moveTo>
                    <a:pt x="1" y="1"/>
                  </a:moveTo>
                  <a:lnTo>
                    <a:pt x="1" y="825"/>
                  </a:lnTo>
                  <a:cubicBezTo>
                    <a:pt x="1" y="825"/>
                    <a:pt x="825" y="2124"/>
                    <a:pt x="1649" y="3043"/>
                  </a:cubicBezTo>
                  <a:cubicBezTo>
                    <a:pt x="2504" y="3994"/>
                    <a:pt x="3962" y="5419"/>
                    <a:pt x="3962" y="5419"/>
                  </a:cubicBezTo>
                  <a:lnTo>
                    <a:pt x="4089" y="5229"/>
                  </a:lnTo>
                  <a:cubicBezTo>
                    <a:pt x="4089" y="5229"/>
                    <a:pt x="2853" y="3867"/>
                    <a:pt x="1617" y="2473"/>
                  </a:cubicBezTo>
                  <a:cubicBezTo>
                    <a:pt x="698" y="142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33;p54">
              <a:extLst>
                <a:ext uri="{FF2B5EF4-FFF2-40B4-BE49-F238E27FC236}">
                  <a16:creationId xmlns:a16="http://schemas.microsoft.com/office/drawing/2014/main" id="{FAB69367-92E1-9392-0AE9-E5C59139688B}"/>
                </a:ext>
              </a:extLst>
            </p:cNvPr>
            <p:cNvSpPr/>
            <p:nvPr/>
          </p:nvSpPr>
          <p:spPr>
            <a:xfrm>
              <a:off x="-1582694" y="2071646"/>
              <a:ext cx="198121" cy="277062"/>
            </a:xfrm>
            <a:custGeom>
              <a:avLst/>
              <a:gdLst/>
              <a:ahLst/>
              <a:cxnLst/>
              <a:rect l="l" t="t" r="r" b="b"/>
              <a:pathLst>
                <a:path w="2314" h="3236" extrusionOk="0">
                  <a:moveTo>
                    <a:pt x="426" y="1"/>
                  </a:moveTo>
                  <a:cubicBezTo>
                    <a:pt x="410" y="1"/>
                    <a:pt x="395" y="4"/>
                    <a:pt x="381" y="11"/>
                  </a:cubicBezTo>
                  <a:cubicBezTo>
                    <a:pt x="223" y="106"/>
                    <a:pt x="1" y="2134"/>
                    <a:pt x="444" y="2926"/>
                  </a:cubicBezTo>
                  <a:cubicBezTo>
                    <a:pt x="581" y="3154"/>
                    <a:pt x="793" y="3235"/>
                    <a:pt x="1027" y="3235"/>
                  </a:cubicBezTo>
                  <a:cubicBezTo>
                    <a:pt x="1606" y="3235"/>
                    <a:pt x="2314" y="2736"/>
                    <a:pt x="2314" y="2736"/>
                  </a:cubicBezTo>
                  <a:cubicBezTo>
                    <a:pt x="2314" y="2736"/>
                    <a:pt x="1268" y="1501"/>
                    <a:pt x="1110" y="994"/>
                  </a:cubicBezTo>
                  <a:cubicBezTo>
                    <a:pt x="934" y="524"/>
                    <a:pt x="622" y="1"/>
                    <a:pt x="426" y="1"/>
                  </a:cubicBezTo>
                  <a:close/>
                </a:path>
              </a:pathLst>
            </a:custGeom>
            <a:solidFill>
              <a:srgbClr val="9738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34;p54">
              <a:extLst>
                <a:ext uri="{FF2B5EF4-FFF2-40B4-BE49-F238E27FC236}">
                  <a16:creationId xmlns:a16="http://schemas.microsoft.com/office/drawing/2014/main" id="{9767028D-0CD7-B686-46B8-5EA528C866F7}"/>
                </a:ext>
              </a:extLst>
            </p:cNvPr>
            <p:cNvSpPr/>
            <p:nvPr/>
          </p:nvSpPr>
          <p:spPr>
            <a:xfrm>
              <a:off x="-1737319" y="3239121"/>
              <a:ext cx="222523" cy="453179"/>
            </a:xfrm>
            <a:custGeom>
              <a:avLst/>
              <a:gdLst/>
              <a:ahLst/>
              <a:cxnLst/>
              <a:rect l="l" t="t" r="r" b="b"/>
              <a:pathLst>
                <a:path w="2599" h="5293" extrusionOk="0">
                  <a:moveTo>
                    <a:pt x="1268" y="1"/>
                  </a:moveTo>
                  <a:cubicBezTo>
                    <a:pt x="1268" y="1"/>
                    <a:pt x="1553" y="1680"/>
                    <a:pt x="1395" y="2441"/>
                  </a:cubicBezTo>
                  <a:cubicBezTo>
                    <a:pt x="824" y="4627"/>
                    <a:pt x="1" y="5293"/>
                    <a:pt x="1" y="5293"/>
                  </a:cubicBezTo>
                  <a:lnTo>
                    <a:pt x="1300" y="4976"/>
                  </a:lnTo>
                  <a:cubicBezTo>
                    <a:pt x="1300" y="4976"/>
                    <a:pt x="2092" y="3835"/>
                    <a:pt x="2314" y="2758"/>
                  </a:cubicBezTo>
                  <a:cubicBezTo>
                    <a:pt x="2599" y="1363"/>
                    <a:pt x="2409" y="1"/>
                    <a:pt x="2409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35;p54">
              <a:extLst>
                <a:ext uri="{FF2B5EF4-FFF2-40B4-BE49-F238E27FC236}">
                  <a16:creationId xmlns:a16="http://schemas.microsoft.com/office/drawing/2014/main" id="{A8E2BF90-707F-439F-FDAE-D2B35926AC49}"/>
                </a:ext>
              </a:extLst>
            </p:cNvPr>
            <p:cNvSpPr/>
            <p:nvPr/>
          </p:nvSpPr>
          <p:spPr>
            <a:xfrm>
              <a:off x="-2057441" y="2558208"/>
              <a:ext cx="526383" cy="743426"/>
            </a:xfrm>
            <a:custGeom>
              <a:avLst/>
              <a:gdLst/>
              <a:ahLst/>
              <a:cxnLst/>
              <a:rect l="l" t="t" r="r" b="b"/>
              <a:pathLst>
                <a:path w="6148" h="8683" extrusionOk="0">
                  <a:moveTo>
                    <a:pt x="1553" y="0"/>
                  </a:moveTo>
                  <a:lnTo>
                    <a:pt x="1109" y="507"/>
                  </a:lnTo>
                  <a:cubicBezTo>
                    <a:pt x="1109" y="507"/>
                    <a:pt x="0" y="4120"/>
                    <a:pt x="1616" y="5894"/>
                  </a:cubicBezTo>
                  <a:cubicBezTo>
                    <a:pt x="3201" y="7669"/>
                    <a:pt x="5102" y="8683"/>
                    <a:pt x="5102" y="8683"/>
                  </a:cubicBezTo>
                  <a:lnTo>
                    <a:pt x="6148" y="7954"/>
                  </a:lnTo>
                  <a:cubicBezTo>
                    <a:pt x="6148" y="7954"/>
                    <a:pt x="3771" y="7320"/>
                    <a:pt x="2282" y="5451"/>
                  </a:cubicBezTo>
                  <a:cubicBezTo>
                    <a:pt x="824" y="3613"/>
                    <a:pt x="1553" y="1"/>
                    <a:pt x="155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36;p54">
              <a:extLst>
                <a:ext uri="{FF2B5EF4-FFF2-40B4-BE49-F238E27FC236}">
                  <a16:creationId xmlns:a16="http://schemas.microsoft.com/office/drawing/2014/main" id="{B31110E4-5D1D-8B09-E0E0-89EED3FD3BA2}"/>
                </a:ext>
              </a:extLst>
            </p:cNvPr>
            <p:cNvSpPr/>
            <p:nvPr/>
          </p:nvSpPr>
          <p:spPr>
            <a:xfrm>
              <a:off x="-1623363" y="3087237"/>
              <a:ext cx="157453" cy="214389"/>
            </a:xfrm>
            <a:custGeom>
              <a:avLst/>
              <a:gdLst/>
              <a:ahLst/>
              <a:cxnLst/>
              <a:rect l="l" t="t" r="r" b="b"/>
              <a:pathLst>
                <a:path w="1839" h="2504" extrusionOk="0">
                  <a:moveTo>
                    <a:pt x="1680" y="0"/>
                  </a:moveTo>
                  <a:cubicBezTo>
                    <a:pt x="1680" y="0"/>
                    <a:pt x="1521" y="507"/>
                    <a:pt x="1236" y="951"/>
                  </a:cubicBezTo>
                  <a:cubicBezTo>
                    <a:pt x="983" y="1363"/>
                    <a:pt x="0" y="2314"/>
                    <a:pt x="0" y="2314"/>
                  </a:cubicBezTo>
                  <a:lnTo>
                    <a:pt x="1078" y="2504"/>
                  </a:lnTo>
                  <a:lnTo>
                    <a:pt x="1838" y="1395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37;p54">
              <a:extLst>
                <a:ext uri="{FF2B5EF4-FFF2-40B4-BE49-F238E27FC236}">
                  <a16:creationId xmlns:a16="http://schemas.microsoft.com/office/drawing/2014/main" id="{E611C48D-57A1-535D-6A10-C3CB8E8EB760}"/>
                </a:ext>
              </a:extLst>
            </p:cNvPr>
            <p:cNvSpPr/>
            <p:nvPr/>
          </p:nvSpPr>
          <p:spPr>
            <a:xfrm>
              <a:off x="-1617969" y="3225594"/>
              <a:ext cx="100516" cy="100431"/>
            </a:xfrm>
            <a:custGeom>
              <a:avLst/>
              <a:gdLst/>
              <a:ahLst/>
              <a:cxnLst/>
              <a:rect l="l" t="t" r="r" b="b"/>
              <a:pathLst>
                <a:path w="1174" h="1173" extrusionOk="0">
                  <a:moveTo>
                    <a:pt x="603" y="0"/>
                  </a:moveTo>
                  <a:cubicBezTo>
                    <a:pt x="254" y="0"/>
                    <a:pt x="1" y="254"/>
                    <a:pt x="1" y="571"/>
                  </a:cubicBezTo>
                  <a:cubicBezTo>
                    <a:pt x="1" y="919"/>
                    <a:pt x="254" y="1173"/>
                    <a:pt x="603" y="1173"/>
                  </a:cubicBezTo>
                  <a:cubicBezTo>
                    <a:pt x="920" y="1173"/>
                    <a:pt x="1173" y="919"/>
                    <a:pt x="1173" y="571"/>
                  </a:cubicBezTo>
                  <a:cubicBezTo>
                    <a:pt x="1173" y="254"/>
                    <a:pt x="920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38;p54">
              <a:extLst>
                <a:ext uri="{FF2B5EF4-FFF2-40B4-BE49-F238E27FC236}">
                  <a16:creationId xmlns:a16="http://schemas.microsoft.com/office/drawing/2014/main" id="{BEAFAE42-DE01-4B5D-B3CF-A62FD1CC48BA}"/>
                </a:ext>
              </a:extLst>
            </p:cNvPr>
            <p:cNvSpPr/>
            <p:nvPr/>
          </p:nvSpPr>
          <p:spPr>
            <a:xfrm>
              <a:off x="-1533807" y="2314713"/>
              <a:ext cx="426038" cy="110619"/>
            </a:xfrm>
            <a:custGeom>
              <a:avLst/>
              <a:gdLst/>
              <a:ahLst/>
              <a:cxnLst/>
              <a:rect l="l" t="t" r="r" b="b"/>
              <a:pathLst>
                <a:path w="4976" h="1292" extrusionOk="0">
                  <a:moveTo>
                    <a:pt x="2351" y="0"/>
                  </a:moveTo>
                  <a:cubicBezTo>
                    <a:pt x="2180" y="0"/>
                    <a:pt x="2043" y="7"/>
                    <a:pt x="1965" y="24"/>
                  </a:cubicBezTo>
                  <a:cubicBezTo>
                    <a:pt x="1489" y="119"/>
                    <a:pt x="63" y="721"/>
                    <a:pt x="63" y="721"/>
                  </a:cubicBezTo>
                  <a:lnTo>
                    <a:pt x="0" y="1292"/>
                  </a:lnTo>
                  <a:cubicBezTo>
                    <a:pt x="0" y="1292"/>
                    <a:pt x="1458" y="721"/>
                    <a:pt x="1996" y="594"/>
                  </a:cubicBezTo>
                  <a:cubicBezTo>
                    <a:pt x="2091" y="578"/>
                    <a:pt x="2246" y="571"/>
                    <a:pt x="2435" y="571"/>
                  </a:cubicBezTo>
                  <a:cubicBezTo>
                    <a:pt x="3320" y="571"/>
                    <a:pt x="4975" y="721"/>
                    <a:pt x="4975" y="721"/>
                  </a:cubicBezTo>
                  <a:lnTo>
                    <a:pt x="4722" y="151"/>
                  </a:lnTo>
                  <a:cubicBezTo>
                    <a:pt x="4722" y="151"/>
                    <a:pt x="3153" y="0"/>
                    <a:pt x="235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39;p54">
              <a:extLst>
                <a:ext uri="{FF2B5EF4-FFF2-40B4-BE49-F238E27FC236}">
                  <a16:creationId xmlns:a16="http://schemas.microsoft.com/office/drawing/2014/main" id="{6D082F1C-325F-2EA3-E871-1857A15BF2B8}"/>
                </a:ext>
              </a:extLst>
            </p:cNvPr>
            <p:cNvSpPr/>
            <p:nvPr/>
          </p:nvSpPr>
          <p:spPr>
            <a:xfrm>
              <a:off x="-2673286" y="3285269"/>
              <a:ext cx="246924" cy="431432"/>
            </a:xfrm>
            <a:custGeom>
              <a:avLst/>
              <a:gdLst/>
              <a:ahLst/>
              <a:cxnLst/>
              <a:rect l="l" t="t" r="r" b="b"/>
              <a:pathLst>
                <a:path w="2884" h="5039" extrusionOk="0">
                  <a:moveTo>
                    <a:pt x="1300" y="2916"/>
                  </a:moveTo>
                  <a:lnTo>
                    <a:pt x="2155" y="3043"/>
                  </a:lnTo>
                  <a:lnTo>
                    <a:pt x="1933" y="4500"/>
                  </a:lnTo>
                  <a:cubicBezTo>
                    <a:pt x="1902" y="4564"/>
                    <a:pt x="1807" y="4595"/>
                    <a:pt x="1743" y="4595"/>
                  </a:cubicBezTo>
                  <a:lnTo>
                    <a:pt x="888" y="4500"/>
                  </a:lnTo>
                  <a:cubicBezTo>
                    <a:pt x="729" y="4500"/>
                    <a:pt x="634" y="4342"/>
                    <a:pt x="697" y="4183"/>
                  </a:cubicBezTo>
                  <a:lnTo>
                    <a:pt x="1300" y="2916"/>
                  </a:lnTo>
                  <a:close/>
                  <a:moveTo>
                    <a:pt x="2472" y="1"/>
                  </a:moveTo>
                  <a:lnTo>
                    <a:pt x="159" y="4373"/>
                  </a:lnTo>
                  <a:cubicBezTo>
                    <a:pt x="0" y="4627"/>
                    <a:pt x="190" y="4944"/>
                    <a:pt x="476" y="4944"/>
                  </a:cubicBezTo>
                  <a:lnTo>
                    <a:pt x="1933" y="5039"/>
                  </a:lnTo>
                  <a:cubicBezTo>
                    <a:pt x="2155" y="5039"/>
                    <a:pt x="2345" y="4880"/>
                    <a:pt x="2345" y="4659"/>
                  </a:cubicBezTo>
                  <a:lnTo>
                    <a:pt x="2377" y="4532"/>
                  </a:lnTo>
                  <a:lnTo>
                    <a:pt x="2884" y="96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489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6958247" y="2360649"/>
            <a:ext cx="4110733" cy="2923067"/>
          </a:xfrm>
          <a:custGeom>
            <a:avLst/>
            <a:gdLst/>
            <a:ahLst/>
            <a:cxnLst/>
            <a:rect l="l" t="t" r="r" b="b"/>
            <a:pathLst>
              <a:path w="123322" h="87692" extrusionOk="0">
                <a:moveTo>
                  <a:pt x="50744" y="3857"/>
                </a:moveTo>
                <a:cubicBezTo>
                  <a:pt x="41030" y="4365"/>
                  <a:pt x="33489" y="1063"/>
                  <a:pt x="27695" y="3095"/>
                </a:cubicBezTo>
                <a:cubicBezTo>
                  <a:pt x="21901" y="5127"/>
                  <a:pt x="17638" y="10715"/>
                  <a:pt x="15982" y="16049"/>
                </a:cubicBezTo>
                <a:cubicBezTo>
                  <a:pt x="14326" y="21383"/>
                  <a:pt x="20322" y="27860"/>
                  <a:pt x="17760" y="35099"/>
                </a:cubicBezTo>
                <a:cubicBezTo>
                  <a:pt x="15198" y="42338"/>
                  <a:pt x="2491" y="51990"/>
                  <a:pt x="609" y="59483"/>
                </a:cubicBezTo>
                <a:cubicBezTo>
                  <a:pt x="-1273" y="66976"/>
                  <a:pt x="1359" y="75866"/>
                  <a:pt x="6466" y="80057"/>
                </a:cubicBezTo>
                <a:cubicBezTo>
                  <a:pt x="11574" y="84248"/>
                  <a:pt x="18877" y="83359"/>
                  <a:pt x="31254" y="84629"/>
                </a:cubicBezTo>
                <a:cubicBezTo>
                  <a:pt x="43631" y="85899"/>
                  <a:pt x="66559" y="87550"/>
                  <a:pt x="80729" y="87677"/>
                </a:cubicBezTo>
                <a:cubicBezTo>
                  <a:pt x="94899" y="87804"/>
                  <a:pt x="109252" y="87169"/>
                  <a:pt x="116274" y="85391"/>
                </a:cubicBezTo>
                <a:cubicBezTo>
                  <a:pt x="123296" y="83613"/>
                  <a:pt x="121886" y="81581"/>
                  <a:pt x="122862" y="77009"/>
                </a:cubicBezTo>
                <a:cubicBezTo>
                  <a:pt x="123838" y="72437"/>
                  <a:pt x="123106" y="63928"/>
                  <a:pt x="122130" y="57959"/>
                </a:cubicBezTo>
                <a:cubicBezTo>
                  <a:pt x="121154" y="51990"/>
                  <a:pt x="118078" y="46148"/>
                  <a:pt x="117006" y="41195"/>
                </a:cubicBezTo>
                <a:cubicBezTo>
                  <a:pt x="115934" y="36242"/>
                  <a:pt x="116422" y="33956"/>
                  <a:pt x="115696" y="28241"/>
                </a:cubicBezTo>
                <a:cubicBezTo>
                  <a:pt x="114970" y="22526"/>
                  <a:pt x="117601" y="11604"/>
                  <a:pt x="112648" y="6905"/>
                </a:cubicBezTo>
                <a:cubicBezTo>
                  <a:pt x="107695" y="2206"/>
                  <a:pt x="96295" y="555"/>
                  <a:pt x="85978" y="47"/>
                </a:cubicBezTo>
                <a:cubicBezTo>
                  <a:pt x="75661" y="-461"/>
                  <a:pt x="60458" y="3349"/>
                  <a:pt x="50744" y="38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134" name="Google Shape;134;p26"/>
          <p:cNvGrpSpPr/>
          <p:nvPr/>
        </p:nvGrpSpPr>
        <p:grpSpPr>
          <a:xfrm>
            <a:off x="7673935" y="1118516"/>
            <a:ext cx="2920623" cy="4620968"/>
            <a:chOff x="5755451" y="838887"/>
            <a:chExt cx="2190467" cy="3465726"/>
          </a:xfrm>
        </p:grpSpPr>
        <p:sp>
          <p:nvSpPr>
            <p:cNvPr id="135" name="Google Shape;135;p26"/>
            <p:cNvSpPr/>
            <p:nvPr/>
          </p:nvSpPr>
          <p:spPr>
            <a:xfrm>
              <a:off x="6355525" y="2172550"/>
              <a:ext cx="118300" cy="330475"/>
            </a:xfrm>
            <a:custGeom>
              <a:avLst/>
              <a:gdLst/>
              <a:ahLst/>
              <a:cxnLst/>
              <a:rect l="l" t="t" r="r" b="b"/>
              <a:pathLst>
                <a:path w="4732" h="13219" extrusionOk="0">
                  <a:moveTo>
                    <a:pt x="0" y="11867"/>
                  </a:moveTo>
                  <a:lnTo>
                    <a:pt x="2704" y="3380"/>
                  </a:lnTo>
                  <a:lnTo>
                    <a:pt x="3530" y="0"/>
                  </a:lnTo>
                  <a:lnTo>
                    <a:pt x="4732" y="2028"/>
                  </a:lnTo>
                  <a:lnTo>
                    <a:pt x="2028" y="13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6" name="Google Shape;136;p26"/>
            <p:cNvGrpSpPr/>
            <p:nvPr/>
          </p:nvGrpSpPr>
          <p:grpSpPr>
            <a:xfrm>
              <a:off x="5755451" y="838887"/>
              <a:ext cx="2190467" cy="3465726"/>
              <a:chOff x="5755400" y="910775"/>
              <a:chExt cx="1953507" cy="3090811"/>
            </a:xfrm>
          </p:grpSpPr>
          <p:sp>
            <p:nvSpPr>
              <p:cNvPr id="137" name="Google Shape;137;p26"/>
              <p:cNvSpPr/>
              <p:nvPr/>
            </p:nvSpPr>
            <p:spPr>
              <a:xfrm>
                <a:off x="5755400" y="1359567"/>
                <a:ext cx="971070" cy="2642019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19056" extrusionOk="0">
                    <a:moveTo>
                      <a:pt x="6166" y="0"/>
                    </a:moveTo>
                    <a:lnTo>
                      <a:pt x="6166" y="0"/>
                    </a:lnTo>
                    <a:cubicBezTo>
                      <a:pt x="6166" y="0"/>
                      <a:pt x="6162" y="2"/>
                      <a:pt x="6155" y="6"/>
                    </a:cubicBezTo>
                    <a:lnTo>
                      <a:pt x="6155" y="6"/>
                    </a:lnTo>
                    <a:cubicBezTo>
                      <a:pt x="6162" y="6"/>
                      <a:pt x="6166" y="4"/>
                      <a:pt x="6166" y="0"/>
                    </a:cubicBezTo>
                    <a:close/>
                    <a:moveTo>
                      <a:pt x="4092" y="9747"/>
                    </a:moveTo>
                    <a:cubicBezTo>
                      <a:pt x="4011" y="9899"/>
                      <a:pt x="3857" y="10188"/>
                      <a:pt x="3655" y="10574"/>
                    </a:cubicBezTo>
                    <a:cubicBezTo>
                      <a:pt x="3599" y="10658"/>
                      <a:pt x="3544" y="10769"/>
                      <a:pt x="3488" y="10853"/>
                    </a:cubicBezTo>
                    <a:cubicBezTo>
                      <a:pt x="3432" y="10881"/>
                      <a:pt x="3404" y="10937"/>
                      <a:pt x="3348" y="10965"/>
                    </a:cubicBezTo>
                    <a:cubicBezTo>
                      <a:pt x="3432" y="10769"/>
                      <a:pt x="3516" y="10602"/>
                      <a:pt x="3571" y="10434"/>
                    </a:cubicBezTo>
                    <a:cubicBezTo>
                      <a:pt x="3759" y="10200"/>
                      <a:pt x="3927" y="9965"/>
                      <a:pt x="4092" y="9747"/>
                    </a:cubicBezTo>
                    <a:close/>
                    <a:moveTo>
                      <a:pt x="6045" y="3"/>
                    </a:moveTo>
                    <a:cubicBezTo>
                      <a:pt x="5948" y="3"/>
                      <a:pt x="5795" y="18"/>
                      <a:pt x="5608" y="112"/>
                    </a:cubicBezTo>
                    <a:cubicBezTo>
                      <a:pt x="5441" y="195"/>
                      <a:pt x="5273" y="335"/>
                      <a:pt x="5106" y="474"/>
                    </a:cubicBezTo>
                    <a:cubicBezTo>
                      <a:pt x="4939" y="642"/>
                      <a:pt x="4799" y="809"/>
                      <a:pt x="4632" y="977"/>
                    </a:cubicBezTo>
                    <a:cubicBezTo>
                      <a:pt x="4325" y="1284"/>
                      <a:pt x="3990" y="1507"/>
                      <a:pt x="3711" y="1674"/>
                    </a:cubicBezTo>
                    <a:cubicBezTo>
                      <a:pt x="3571" y="1758"/>
                      <a:pt x="3460" y="1814"/>
                      <a:pt x="3376" y="1842"/>
                    </a:cubicBezTo>
                    <a:cubicBezTo>
                      <a:pt x="3292" y="1869"/>
                      <a:pt x="3237" y="1897"/>
                      <a:pt x="3237" y="1897"/>
                    </a:cubicBezTo>
                    <a:cubicBezTo>
                      <a:pt x="3237" y="1897"/>
                      <a:pt x="3292" y="1925"/>
                      <a:pt x="3376" y="1925"/>
                    </a:cubicBezTo>
                    <a:cubicBezTo>
                      <a:pt x="3460" y="1953"/>
                      <a:pt x="3599" y="1953"/>
                      <a:pt x="3795" y="1953"/>
                    </a:cubicBezTo>
                    <a:cubicBezTo>
                      <a:pt x="3878" y="1953"/>
                      <a:pt x="3962" y="1925"/>
                      <a:pt x="4074" y="1925"/>
                    </a:cubicBezTo>
                    <a:cubicBezTo>
                      <a:pt x="3460" y="2511"/>
                      <a:pt x="3125" y="3153"/>
                      <a:pt x="3125" y="3153"/>
                    </a:cubicBezTo>
                    <a:cubicBezTo>
                      <a:pt x="3125" y="3153"/>
                      <a:pt x="3348" y="3069"/>
                      <a:pt x="3683" y="2902"/>
                    </a:cubicBezTo>
                    <a:lnTo>
                      <a:pt x="3683" y="2902"/>
                    </a:lnTo>
                    <a:lnTo>
                      <a:pt x="3571" y="3013"/>
                    </a:lnTo>
                    <a:cubicBezTo>
                      <a:pt x="3292" y="3236"/>
                      <a:pt x="3013" y="3432"/>
                      <a:pt x="2762" y="3543"/>
                    </a:cubicBezTo>
                    <a:cubicBezTo>
                      <a:pt x="2651" y="3599"/>
                      <a:pt x="2539" y="3655"/>
                      <a:pt x="2428" y="3683"/>
                    </a:cubicBezTo>
                    <a:cubicBezTo>
                      <a:pt x="2316" y="3711"/>
                      <a:pt x="2232" y="3739"/>
                      <a:pt x="2149" y="3739"/>
                    </a:cubicBezTo>
                    <a:cubicBezTo>
                      <a:pt x="1981" y="3767"/>
                      <a:pt x="1898" y="3767"/>
                      <a:pt x="1898" y="3767"/>
                    </a:cubicBezTo>
                    <a:cubicBezTo>
                      <a:pt x="1898" y="3767"/>
                      <a:pt x="1981" y="3794"/>
                      <a:pt x="2149" y="3850"/>
                    </a:cubicBezTo>
                    <a:cubicBezTo>
                      <a:pt x="2232" y="3850"/>
                      <a:pt x="2316" y="3850"/>
                      <a:pt x="2455" y="3878"/>
                    </a:cubicBezTo>
                    <a:cubicBezTo>
                      <a:pt x="2567" y="3850"/>
                      <a:pt x="2707" y="3850"/>
                      <a:pt x="2874" y="3822"/>
                    </a:cubicBezTo>
                    <a:cubicBezTo>
                      <a:pt x="3125" y="3767"/>
                      <a:pt x="3404" y="3683"/>
                      <a:pt x="3683" y="3488"/>
                    </a:cubicBezTo>
                    <a:lnTo>
                      <a:pt x="3683" y="3488"/>
                    </a:lnTo>
                    <a:cubicBezTo>
                      <a:pt x="3376" y="3767"/>
                      <a:pt x="3041" y="4018"/>
                      <a:pt x="2762" y="4297"/>
                    </a:cubicBezTo>
                    <a:cubicBezTo>
                      <a:pt x="2455" y="4548"/>
                      <a:pt x="2232" y="4799"/>
                      <a:pt x="2037" y="5022"/>
                    </a:cubicBezTo>
                    <a:cubicBezTo>
                      <a:pt x="2009" y="5106"/>
                      <a:pt x="1953" y="5162"/>
                      <a:pt x="1925" y="5217"/>
                    </a:cubicBezTo>
                    <a:cubicBezTo>
                      <a:pt x="1870" y="5273"/>
                      <a:pt x="1842" y="5329"/>
                      <a:pt x="1814" y="5357"/>
                    </a:cubicBezTo>
                    <a:cubicBezTo>
                      <a:pt x="1758" y="5468"/>
                      <a:pt x="1702" y="5552"/>
                      <a:pt x="1674" y="5636"/>
                    </a:cubicBezTo>
                    <a:cubicBezTo>
                      <a:pt x="1619" y="5775"/>
                      <a:pt x="1591" y="5859"/>
                      <a:pt x="1563" y="5859"/>
                    </a:cubicBezTo>
                    <a:cubicBezTo>
                      <a:pt x="1591" y="5859"/>
                      <a:pt x="1646" y="5775"/>
                      <a:pt x="1758" y="5692"/>
                    </a:cubicBezTo>
                    <a:cubicBezTo>
                      <a:pt x="1786" y="5636"/>
                      <a:pt x="1870" y="5552"/>
                      <a:pt x="1953" y="5496"/>
                    </a:cubicBezTo>
                    <a:cubicBezTo>
                      <a:pt x="2009" y="5441"/>
                      <a:pt x="2037" y="5413"/>
                      <a:pt x="2093" y="5357"/>
                    </a:cubicBezTo>
                    <a:cubicBezTo>
                      <a:pt x="2149" y="5329"/>
                      <a:pt x="2204" y="5301"/>
                      <a:pt x="2260" y="5245"/>
                    </a:cubicBezTo>
                    <a:cubicBezTo>
                      <a:pt x="2455" y="5078"/>
                      <a:pt x="2734" y="4883"/>
                      <a:pt x="3069" y="4687"/>
                    </a:cubicBezTo>
                    <a:cubicBezTo>
                      <a:pt x="3209" y="4576"/>
                      <a:pt x="3376" y="4464"/>
                      <a:pt x="3544" y="4352"/>
                    </a:cubicBezTo>
                    <a:lnTo>
                      <a:pt x="3544" y="4352"/>
                    </a:lnTo>
                    <a:cubicBezTo>
                      <a:pt x="3292" y="4576"/>
                      <a:pt x="3069" y="4799"/>
                      <a:pt x="2874" y="5022"/>
                    </a:cubicBezTo>
                    <a:cubicBezTo>
                      <a:pt x="2734" y="5217"/>
                      <a:pt x="2623" y="5385"/>
                      <a:pt x="2511" y="5552"/>
                    </a:cubicBezTo>
                    <a:cubicBezTo>
                      <a:pt x="2455" y="5636"/>
                      <a:pt x="2400" y="5719"/>
                      <a:pt x="2372" y="5803"/>
                    </a:cubicBezTo>
                    <a:cubicBezTo>
                      <a:pt x="2316" y="5887"/>
                      <a:pt x="2288" y="5971"/>
                      <a:pt x="2260" y="6054"/>
                    </a:cubicBezTo>
                    <a:cubicBezTo>
                      <a:pt x="2177" y="6194"/>
                      <a:pt x="2149" y="6361"/>
                      <a:pt x="2121" y="6501"/>
                    </a:cubicBezTo>
                    <a:cubicBezTo>
                      <a:pt x="2093" y="6556"/>
                      <a:pt x="2065" y="6612"/>
                      <a:pt x="2065" y="6668"/>
                    </a:cubicBezTo>
                    <a:cubicBezTo>
                      <a:pt x="2065" y="6724"/>
                      <a:pt x="2065" y="6780"/>
                      <a:pt x="2065" y="6835"/>
                    </a:cubicBezTo>
                    <a:cubicBezTo>
                      <a:pt x="2037" y="7031"/>
                      <a:pt x="2037" y="7114"/>
                      <a:pt x="2037" y="7114"/>
                    </a:cubicBezTo>
                    <a:cubicBezTo>
                      <a:pt x="2037" y="7114"/>
                      <a:pt x="2093" y="7031"/>
                      <a:pt x="2149" y="6863"/>
                    </a:cubicBezTo>
                    <a:cubicBezTo>
                      <a:pt x="2177" y="6808"/>
                      <a:pt x="2177" y="6780"/>
                      <a:pt x="2204" y="6724"/>
                    </a:cubicBezTo>
                    <a:cubicBezTo>
                      <a:pt x="2232" y="6668"/>
                      <a:pt x="2260" y="6612"/>
                      <a:pt x="2288" y="6556"/>
                    </a:cubicBezTo>
                    <a:cubicBezTo>
                      <a:pt x="2344" y="6445"/>
                      <a:pt x="2400" y="6305"/>
                      <a:pt x="2511" y="6194"/>
                    </a:cubicBezTo>
                    <a:cubicBezTo>
                      <a:pt x="2567" y="6138"/>
                      <a:pt x="2595" y="6054"/>
                      <a:pt x="2651" y="5998"/>
                    </a:cubicBezTo>
                    <a:cubicBezTo>
                      <a:pt x="2707" y="5943"/>
                      <a:pt x="2762" y="5859"/>
                      <a:pt x="2846" y="5803"/>
                    </a:cubicBezTo>
                    <a:cubicBezTo>
                      <a:pt x="2930" y="5664"/>
                      <a:pt x="3069" y="5552"/>
                      <a:pt x="3209" y="5413"/>
                    </a:cubicBezTo>
                    <a:lnTo>
                      <a:pt x="3209" y="5413"/>
                    </a:lnTo>
                    <a:cubicBezTo>
                      <a:pt x="2483" y="6808"/>
                      <a:pt x="2093" y="8007"/>
                      <a:pt x="2093" y="8007"/>
                    </a:cubicBezTo>
                    <a:cubicBezTo>
                      <a:pt x="2093" y="8007"/>
                      <a:pt x="2344" y="7756"/>
                      <a:pt x="2679" y="7282"/>
                    </a:cubicBezTo>
                    <a:lnTo>
                      <a:pt x="2679" y="7282"/>
                    </a:lnTo>
                    <a:cubicBezTo>
                      <a:pt x="2455" y="7896"/>
                      <a:pt x="2372" y="8342"/>
                      <a:pt x="2372" y="8342"/>
                    </a:cubicBezTo>
                    <a:cubicBezTo>
                      <a:pt x="2372" y="8342"/>
                      <a:pt x="2595" y="8119"/>
                      <a:pt x="2874" y="7700"/>
                    </a:cubicBezTo>
                    <a:lnTo>
                      <a:pt x="2874" y="7700"/>
                    </a:lnTo>
                    <a:cubicBezTo>
                      <a:pt x="2846" y="7756"/>
                      <a:pt x="2846" y="7784"/>
                      <a:pt x="2818" y="7840"/>
                    </a:cubicBezTo>
                    <a:cubicBezTo>
                      <a:pt x="2595" y="8203"/>
                      <a:pt x="2372" y="8509"/>
                      <a:pt x="2177" y="8760"/>
                    </a:cubicBezTo>
                    <a:cubicBezTo>
                      <a:pt x="1981" y="9012"/>
                      <a:pt x="1786" y="9179"/>
                      <a:pt x="1646" y="9291"/>
                    </a:cubicBezTo>
                    <a:cubicBezTo>
                      <a:pt x="1535" y="9374"/>
                      <a:pt x="1451" y="9458"/>
                      <a:pt x="1423" y="9458"/>
                    </a:cubicBezTo>
                    <a:cubicBezTo>
                      <a:pt x="1451" y="9458"/>
                      <a:pt x="1535" y="9430"/>
                      <a:pt x="1674" y="9374"/>
                    </a:cubicBezTo>
                    <a:cubicBezTo>
                      <a:pt x="1870" y="9291"/>
                      <a:pt x="2093" y="9179"/>
                      <a:pt x="2372" y="8956"/>
                    </a:cubicBezTo>
                    <a:cubicBezTo>
                      <a:pt x="2483" y="8900"/>
                      <a:pt x="2567" y="8816"/>
                      <a:pt x="2651" y="8733"/>
                    </a:cubicBezTo>
                    <a:lnTo>
                      <a:pt x="2651" y="8733"/>
                    </a:lnTo>
                    <a:cubicBezTo>
                      <a:pt x="2595" y="8872"/>
                      <a:pt x="2539" y="9012"/>
                      <a:pt x="2483" y="9123"/>
                    </a:cubicBezTo>
                    <a:cubicBezTo>
                      <a:pt x="2260" y="9570"/>
                      <a:pt x="2149" y="9849"/>
                      <a:pt x="2149" y="9849"/>
                    </a:cubicBezTo>
                    <a:cubicBezTo>
                      <a:pt x="2149" y="9849"/>
                      <a:pt x="2372" y="9653"/>
                      <a:pt x="2707" y="9291"/>
                    </a:cubicBezTo>
                    <a:cubicBezTo>
                      <a:pt x="2790" y="9207"/>
                      <a:pt x="2846" y="9151"/>
                      <a:pt x="2930" y="9067"/>
                    </a:cubicBezTo>
                    <a:lnTo>
                      <a:pt x="2930" y="9067"/>
                    </a:lnTo>
                    <a:cubicBezTo>
                      <a:pt x="2539" y="9597"/>
                      <a:pt x="2204" y="10100"/>
                      <a:pt x="1925" y="10490"/>
                    </a:cubicBezTo>
                    <a:cubicBezTo>
                      <a:pt x="1730" y="10741"/>
                      <a:pt x="1563" y="10937"/>
                      <a:pt x="1479" y="11076"/>
                    </a:cubicBezTo>
                    <a:cubicBezTo>
                      <a:pt x="1367" y="11216"/>
                      <a:pt x="1312" y="11299"/>
                      <a:pt x="1312" y="11327"/>
                    </a:cubicBezTo>
                    <a:cubicBezTo>
                      <a:pt x="1340" y="11299"/>
                      <a:pt x="1395" y="11244"/>
                      <a:pt x="1535" y="11160"/>
                    </a:cubicBezTo>
                    <a:cubicBezTo>
                      <a:pt x="1619" y="11104"/>
                      <a:pt x="1730" y="11020"/>
                      <a:pt x="1842" y="10909"/>
                    </a:cubicBezTo>
                    <a:lnTo>
                      <a:pt x="1842" y="10909"/>
                    </a:lnTo>
                    <a:cubicBezTo>
                      <a:pt x="1758" y="11048"/>
                      <a:pt x="1674" y="11188"/>
                      <a:pt x="1591" y="11299"/>
                    </a:cubicBezTo>
                    <a:cubicBezTo>
                      <a:pt x="1395" y="11634"/>
                      <a:pt x="1256" y="11913"/>
                      <a:pt x="1200" y="12192"/>
                    </a:cubicBezTo>
                    <a:cubicBezTo>
                      <a:pt x="1144" y="12332"/>
                      <a:pt x="1116" y="12443"/>
                      <a:pt x="1116" y="12555"/>
                    </a:cubicBezTo>
                    <a:cubicBezTo>
                      <a:pt x="1088" y="12666"/>
                      <a:pt x="1088" y="12750"/>
                      <a:pt x="1088" y="12834"/>
                    </a:cubicBezTo>
                    <a:cubicBezTo>
                      <a:pt x="1088" y="13001"/>
                      <a:pt x="1088" y="13085"/>
                      <a:pt x="1088" y="13085"/>
                    </a:cubicBezTo>
                    <a:cubicBezTo>
                      <a:pt x="1088" y="13085"/>
                      <a:pt x="1116" y="13001"/>
                      <a:pt x="1172" y="12862"/>
                    </a:cubicBezTo>
                    <a:cubicBezTo>
                      <a:pt x="1200" y="12778"/>
                      <a:pt x="1228" y="12694"/>
                      <a:pt x="1284" y="12611"/>
                    </a:cubicBezTo>
                    <a:cubicBezTo>
                      <a:pt x="1340" y="12527"/>
                      <a:pt x="1395" y="12415"/>
                      <a:pt x="1451" y="12304"/>
                    </a:cubicBezTo>
                    <a:cubicBezTo>
                      <a:pt x="1591" y="12108"/>
                      <a:pt x="1786" y="11857"/>
                      <a:pt x="1981" y="11606"/>
                    </a:cubicBezTo>
                    <a:cubicBezTo>
                      <a:pt x="2037" y="11523"/>
                      <a:pt x="2121" y="11439"/>
                      <a:pt x="2177" y="11355"/>
                    </a:cubicBezTo>
                    <a:lnTo>
                      <a:pt x="2177" y="11355"/>
                    </a:lnTo>
                    <a:cubicBezTo>
                      <a:pt x="2093" y="11523"/>
                      <a:pt x="2037" y="11690"/>
                      <a:pt x="1981" y="11829"/>
                    </a:cubicBezTo>
                    <a:cubicBezTo>
                      <a:pt x="1953" y="11913"/>
                      <a:pt x="1925" y="11997"/>
                      <a:pt x="1898" y="12080"/>
                    </a:cubicBezTo>
                    <a:cubicBezTo>
                      <a:pt x="1870" y="12136"/>
                      <a:pt x="1870" y="12192"/>
                      <a:pt x="1870" y="12248"/>
                    </a:cubicBezTo>
                    <a:cubicBezTo>
                      <a:pt x="1061" y="13392"/>
                      <a:pt x="586" y="14424"/>
                      <a:pt x="558" y="14508"/>
                    </a:cubicBezTo>
                    <a:cubicBezTo>
                      <a:pt x="586" y="14452"/>
                      <a:pt x="1005" y="14089"/>
                      <a:pt x="1535" y="13503"/>
                    </a:cubicBezTo>
                    <a:lnTo>
                      <a:pt x="1535" y="13503"/>
                    </a:lnTo>
                    <a:cubicBezTo>
                      <a:pt x="1479" y="13643"/>
                      <a:pt x="1423" y="13810"/>
                      <a:pt x="1395" y="13978"/>
                    </a:cubicBezTo>
                    <a:cubicBezTo>
                      <a:pt x="1172" y="14312"/>
                      <a:pt x="1005" y="14647"/>
                      <a:pt x="921" y="14954"/>
                    </a:cubicBezTo>
                    <a:cubicBezTo>
                      <a:pt x="921" y="15038"/>
                      <a:pt x="893" y="15121"/>
                      <a:pt x="893" y="15205"/>
                    </a:cubicBezTo>
                    <a:cubicBezTo>
                      <a:pt x="726" y="15456"/>
                      <a:pt x="586" y="15679"/>
                      <a:pt x="447" y="15875"/>
                    </a:cubicBezTo>
                    <a:cubicBezTo>
                      <a:pt x="251" y="16210"/>
                      <a:pt x="112" y="16433"/>
                      <a:pt x="112" y="16433"/>
                    </a:cubicBezTo>
                    <a:cubicBezTo>
                      <a:pt x="112" y="16433"/>
                      <a:pt x="251" y="16377"/>
                      <a:pt x="447" y="16237"/>
                    </a:cubicBezTo>
                    <a:lnTo>
                      <a:pt x="447" y="16237"/>
                    </a:lnTo>
                    <a:lnTo>
                      <a:pt x="419" y="16265"/>
                    </a:lnTo>
                    <a:cubicBezTo>
                      <a:pt x="363" y="16461"/>
                      <a:pt x="335" y="16600"/>
                      <a:pt x="307" y="16712"/>
                    </a:cubicBezTo>
                    <a:cubicBezTo>
                      <a:pt x="279" y="16823"/>
                      <a:pt x="279" y="16879"/>
                      <a:pt x="279" y="16879"/>
                    </a:cubicBezTo>
                    <a:cubicBezTo>
                      <a:pt x="279" y="16879"/>
                      <a:pt x="307" y="16823"/>
                      <a:pt x="391" y="16768"/>
                    </a:cubicBezTo>
                    <a:cubicBezTo>
                      <a:pt x="447" y="16684"/>
                      <a:pt x="558" y="16572"/>
                      <a:pt x="670" y="16433"/>
                    </a:cubicBezTo>
                    <a:lnTo>
                      <a:pt x="698" y="16405"/>
                    </a:lnTo>
                    <a:lnTo>
                      <a:pt x="698" y="16405"/>
                    </a:lnTo>
                    <a:cubicBezTo>
                      <a:pt x="670" y="16461"/>
                      <a:pt x="642" y="16516"/>
                      <a:pt x="614" y="16600"/>
                    </a:cubicBezTo>
                    <a:cubicBezTo>
                      <a:pt x="586" y="16684"/>
                      <a:pt x="558" y="16768"/>
                      <a:pt x="558" y="16851"/>
                    </a:cubicBezTo>
                    <a:cubicBezTo>
                      <a:pt x="558" y="16935"/>
                      <a:pt x="530" y="16991"/>
                      <a:pt x="558" y="17047"/>
                    </a:cubicBezTo>
                    <a:cubicBezTo>
                      <a:pt x="558" y="17158"/>
                      <a:pt x="558" y="17214"/>
                      <a:pt x="558" y="17214"/>
                    </a:cubicBezTo>
                    <a:cubicBezTo>
                      <a:pt x="558" y="17214"/>
                      <a:pt x="586" y="17158"/>
                      <a:pt x="642" y="17074"/>
                    </a:cubicBezTo>
                    <a:cubicBezTo>
                      <a:pt x="642" y="17019"/>
                      <a:pt x="698" y="16963"/>
                      <a:pt x="726" y="16907"/>
                    </a:cubicBezTo>
                    <a:lnTo>
                      <a:pt x="782" y="16823"/>
                    </a:lnTo>
                    <a:lnTo>
                      <a:pt x="782" y="16823"/>
                    </a:lnTo>
                    <a:cubicBezTo>
                      <a:pt x="782" y="16879"/>
                      <a:pt x="782" y="16907"/>
                      <a:pt x="754" y="16963"/>
                    </a:cubicBezTo>
                    <a:cubicBezTo>
                      <a:pt x="754" y="17047"/>
                      <a:pt x="754" y="17074"/>
                      <a:pt x="754" y="17074"/>
                    </a:cubicBezTo>
                    <a:cubicBezTo>
                      <a:pt x="754" y="17074"/>
                      <a:pt x="782" y="17047"/>
                      <a:pt x="837" y="16991"/>
                    </a:cubicBezTo>
                    <a:cubicBezTo>
                      <a:pt x="865" y="16963"/>
                      <a:pt x="921" y="16935"/>
                      <a:pt x="949" y="16907"/>
                    </a:cubicBezTo>
                    <a:cubicBezTo>
                      <a:pt x="1005" y="16879"/>
                      <a:pt x="1033" y="16851"/>
                      <a:pt x="1116" y="16795"/>
                    </a:cubicBezTo>
                    <a:lnTo>
                      <a:pt x="1144" y="16795"/>
                    </a:lnTo>
                    <a:lnTo>
                      <a:pt x="1116" y="16879"/>
                    </a:lnTo>
                    <a:cubicBezTo>
                      <a:pt x="865" y="17102"/>
                      <a:pt x="642" y="17270"/>
                      <a:pt x="447" y="17437"/>
                    </a:cubicBezTo>
                    <a:cubicBezTo>
                      <a:pt x="335" y="17549"/>
                      <a:pt x="168" y="17688"/>
                      <a:pt x="0" y="17828"/>
                    </a:cubicBezTo>
                    <a:lnTo>
                      <a:pt x="140" y="17911"/>
                    </a:lnTo>
                    <a:cubicBezTo>
                      <a:pt x="307" y="17828"/>
                      <a:pt x="475" y="17744"/>
                      <a:pt x="614" y="17688"/>
                    </a:cubicBezTo>
                    <a:cubicBezTo>
                      <a:pt x="698" y="17660"/>
                      <a:pt x="782" y="17632"/>
                      <a:pt x="865" y="17605"/>
                    </a:cubicBezTo>
                    <a:lnTo>
                      <a:pt x="865" y="17605"/>
                    </a:lnTo>
                    <a:lnTo>
                      <a:pt x="782" y="17688"/>
                    </a:lnTo>
                    <a:cubicBezTo>
                      <a:pt x="670" y="17800"/>
                      <a:pt x="586" y="17911"/>
                      <a:pt x="530" y="17995"/>
                    </a:cubicBezTo>
                    <a:cubicBezTo>
                      <a:pt x="475" y="18051"/>
                      <a:pt x="447" y="18079"/>
                      <a:pt x="419" y="18135"/>
                    </a:cubicBezTo>
                    <a:cubicBezTo>
                      <a:pt x="530" y="18218"/>
                      <a:pt x="196" y="18720"/>
                      <a:pt x="56" y="19055"/>
                    </a:cubicBezTo>
                    <a:lnTo>
                      <a:pt x="475" y="19055"/>
                    </a:lnTo>
                    <a:lnTo>
                      <a:pt x="558" y="18999"/>
                    </a:lnTo>
                    <a:cubicBezTo>
                      <a:pt x="614" y="18972"/>
                      <a:pt x="670" y="18916"/>
                      <a:pt x="754" y="18832"/>
                    </a:cubicBezTo>
                    <a:lnTo>
                      <a:pt x="754" y="18832"/>
                    </a:lnTo>
                    <a:cubicBezTo>
                      <a:pt x="754" y="18832"/>
                      <a:pt x="698" y="18916"/>
                      <a:pt x="642" y="19055"/>
                    </a:cubicBezTo>
                    <a:lnTo>
                      <a:pt x="2846" y="19055"/>
                    </a:lnTo>
                    <a:cubicBezTo>
                      <a:pt x="2930" y="18609"/>
                      <a:pt x="3013" y="18051"/>
                      <a:pt x="3041" y="17995"/>
                    </a:cubicBezTo>
                    <a:cubicBezTo>
                      <a:pt x="3655" y="17270"/>
                      <a:pt x="3934" y="16517"/>
                      <a:pt x="3934" y="16516"/>
                    </a:cubicBezTo>
                    <a:lnTo>
                      <a:pt x="3934" y="16516"/>
                    </a:lnTo>
                    <a:cubicBezTo>
                      <a:pt x="3934" y="16517"/>
                      <a:pt x="3237" y="16879"/>
                      <a:pt x="2651" y="17577"/>
                    </a:cubicBezTo>
                    <a:lnTo>
                      <a:pt x="2651" y="17521"/>
                    </a:lnTo>
                    <a:lnTo>
                      <a:pt x="2679" y="17493"/>
                    </a:lnTo>
                    <a:cubicBezTo>
                      <a:pt x="3013" y="17074"/>
                      <a:pt x="3265" y="16684"/>
                      <a:pt x="3376" y="16349"/>
                    </a:cubicBezTo>
                    <a:cubicBezTo>
                      <a:pt x="3488" y="16014"/>
                      <a:pt x="3544" y="15819"/>
                      <a:pt x="3544" y="15819"/>
                    </a:cubicBezTo>
                    <a:lnTo>
                      <a:pt x="3544" y="15819"/>
                    </a:lnTo>
                    <a:cubicBezTo>
                      <a:pt x="3543" y="15819"/>
                      <a:pt x="3376" y="15959"/>
                      <a:pt x="3125" y="16182"/>
                    </a:cubicBezTo>
                    <a:lnTo>
                      <a:pt x="3013" y="16293"/>
                    </a:lnTo>
                    <a:cubicBezTo>
                      <a:pt x="3041" y="15959"/>
                      <a:pt x="3041" y="15735"/>
                      <a:pt x="3041" y="15735"/>
                    </a:cubicBezTo>
                    <a:lnTo>
                      <a:pt x="3041" y="15735"/>
                    </a:lnTo>
                    <a:cubicBezTo>
                      <a:pt x="3041" y="15735"/>
                      <a:pt x="2902" y="15903"/>
                      <a:pt x="2734" y="16182"/>
                    </a:cubicBezTo>
                    <a:cubicBezTo>
                      <a:pt x="2790" y="16070"/>
                      <a:pt x="2818" y="15986"/>
                      <a:pt x="2818" y="15931"/>
                    </a:cubicBezTo>
                    <a:cubicBezTo>
                      <a:pt x="2902" y="15735"/>
                      <a:pt x="2930" y="15596"/>
                      <a:pt x="2930" y="15568"/>
                    </a:cubicBezTo>
                    <a:lnTo>
                      <a:pt x="2930" y="15568"/>
                    </a:lnTo>
                    <a:lnTo>
                      <a:pt x="2874" y="15624"/>
                    </a:lnTo>
                    <a:lnTo>
                      <a:pt x="2874" y="15540"/>
                    </a:lnTo>
                    <a:cubicBezTo>
                      <a:pt x="3069" y="15373"/>
                      <a:pt x="3153" y="15233"/>
                      <a:pt x="3153" y="15233"/>
                    </a:cubicBezTo>
                    <a:lnTo>
                      <a:pt x="3153" y="15233"/>
                    </a:lnTo>
                    <a:cubicBezTo>
                      <a:pt x="3153" y="15233"/>
                      <a:pt x="3069" y="15233"/>
                      <a:pt x="2958" y="15261"/>
                    </a:cubicBezTo>
                    <a:lnTo>
                      <a:pt x="2958" y="15205"/>
                    </a:lnTo>
                    <a:cubicBezTo>
                      <a:pt x="2986" y="15122"/>
                      <a:pt x="2986" y="15038"/>
                      <a:pt x="2986" y="15038"/>
                    </a:cubicBezTo>
                    <a:lnTo>
                      <a:pt x="2986" y="15038"/>
                    </a:lnTo>
                    <a:cubicBezTo>
                      <a:pt x="2986" y="15038"/>
                      <a:pt x="2958" y="15094"/>
                      <a:pt x="2874" y="15177"/>
                    </a:cubicBezTo>
                    <a:cubicBezTo>
                      <a:pt x="2846" y="15233"/>
                      <a:pt x="2790" y="15261"/>
                      <a:pt x="2762" y="15317"/>
                    </a:cubicBezTo>
                    <a:cubicBezTo>
                      <a:pt x="2707" y="15345"/>
                      <a:pt x="2651" y="15373"/>
                      <a:pt x="2595" y="15373"/>
                    </a:cubicBezTo>
                    <a:lnTo>
                      <a:pt x="2623" y="15317"/>
                    </a:lnTo>
                    <a:cubicBezTo>
                      <a:pt x="2762" y="14898"/>
                      <a:pt x="2846" y="14508"/>
                      <a:pt x="2874" y="14145"/>
                    </a:cubicBezTo>
                    <a:lnTo>
                      <a:pt x="2930" y="14089"/>
                    </a:lnTo>
                    <a:cubicBezTo>
                      <a:pt x="3013" y="14006"/>
                      <a:pt x="3069" y="13978"/>
                      <a:pt x="3069" y="13978"/>
                    </a:cubicBezTo>
                    <a:lnTo>
                      <a:pt x="3069" y="13978"/>
                    </a:lnTo>
                    <a:cubicBezTo>
                      <a:pt x="3069" y="13978"/>
                      <a:pt x="3013" y="13978"/>
                      <a:pt x="2902" y="14006"/>
                    </a:cubicBezTo>
                    <a:cubicBezTo>
                      <a:pt x="2930" y="13810"/>
                      <a:pt x="2930" y="13615"/>
                      <a:pt x="2930" y="13448"/>
                    </a:cubicBezTo>
                    <a:cubicBezTo>
                      <a:pt x="2930" y="13224"/>
                      <a:pt x="2930" y="13057"/>
                      <a:pt x="2930" y="12917"/>
                    </a:cubicBezTo>
                    <a:cubicBezTo>
                      <a:pt x="2958" y="12862"/>
                      <a:pt x="2986" y="12778"/>
                      <a:pt x="2986" y="12722"/>
                    </a:cubicBezTo>
                    <a:cubicBezTo>
                      <a:pt x="3041" y="12638"/>
                      <a:pt x="3097" y="12527"/>
                      <a:pt x="3181" y="12415"/>
                    </a:cubicBezTo>
                    <a:cubicBezTo>
                      <a:pt x="3292" y="12220"/>
                      <a:pt x="3404" y="11997"/>
                      <a:pt x="3516" y="11801"/>
                    </a:cubicBezTo>
                    <a:cubicBezTo>
                      <a:pt x="3683" y="11383"/>
                      <a:pt x="3823" y="11020"/>
                      <a:pt x="3934" y="10686"/>
                    </a:cubicBezTo>
                    <a:cubicBezTo>
                      <a:pt x="4070" y="10167"/>
                      <a:pt x="4132" y="9794"/>
                      <a:pt x="4151" y="9670"/>
                    </a:cubicBezTo>
                    <a:lnTo>
                      <a:pt x="4151" y="9670"/>
                    </a:lnTo>
                    <a:cubicBezTo>
                      <a:pt x="4162" y="9655"/>
                      <a:pt x="4174" y="9640"/>
                      <a:pt x="4185" y="9625"/>
                    </a:cubicBezTo>
                    <a:cubicBezTo>
                      <a:pt x="4381" y="9291"/>
                      <a:pt x="4576" y="8956"/>
                      <a:pt x="4660" y="8677"/>
                    </a:cubicBezTo>
                    <a:cubicBezTo>
                      <a:pt x="4743" y="8537"/>
                      <a:pt x="4771" y="8398"/>
                      <a:pt x="4799" y="8286"/>
                    </a:cubicBezTo>
                    <a:cubicBezTo>
                      <a:pt x="4827" y="8175"/>
                      <a:pt x="4855" y="8063"/>
                      <a:pt x="4855" y="7979"/>
                    </a:cubicBezTo>
                    <a:cubicBezTo>
                      <a:pt x="4883" y="7812"/>
                      <a:pt x="4883" y="7728"/>
                      <a:pt x="4883" y="7728"/>
                    </a:cubicBezTo>
                    <a:lnTo>
                      <a:pt x="4883" y="7728"/>
                    </a:lnTo>
                    <a:cubicBezTo>
                      <a:pt x="4883" y="7728"/>
                      <a:pt x="4827" y="7812"/>
                      <a:pt x="4771" y="7951"/>
                    </a:cubicBezTo>
                    <a:cubicBezTo>
                      <a:pt x="4743" y="8035"/>
                      <a:pt x="4687" y="8119"/>
                      <a:pt x="4632" y="8230"/>
                    </a:cubicBezTo>
                    <a:cubicBezTo>
                      <a:pt x="4548" y="8314"/>
                      <a:pt x="4492" y="8426"/>
                      <a:pt x="4408" y="8537"/>
                    </a:cubicBezTo>
                    <a:cubicBezTo>
                      <a:pt x="4269" y="8760"/>
                      <a:pt x="4074" y="8984"/>
                      <a:pt x="3823" y="9263"/>
                    </a:cubicBezTo>
                    <a:cubicBezTo>
                      <a:pt x="3878" y="9179"/>
                      <a:pt x="3906" y="9123"/>
                      <a:pt x="3934" y="9039"/>
                    </a:cubicBezTo>
                    <a:cubicBezTo>
                      <a:pt x="3990" y="8928"/>
                      <a:pt x="4046" y="8816"/>
                      <a:pt x="4074" y="8705"/>
                    </a:cubicBezTo>
                    <a:cubicBezTo>
                      <a:pt x="4102" y="8593"/>
                      <a:pt x="4129" y="8509"/>
                      <a:pt x="4129" y="8426"/>
                    </a:cubicBezTo>
                    <a:cubicBezTo>
                      <a:pt x="4185" y="8286"/>
                      <a:pt x="4185" y="8203"/>
                      <a:pt x="4185" y="8203"/>
                    </a:cubicBezTo>
                    <a:lnTo>
                      <a:pt x="4185" y="8203"/>
                    </a:lnTo>
                    <a:cubicBezTo>
                      <a:pt x="4185" y="8203"/>
                      <a:pt x="4129" y="8286"/>
                      <a:pt x="4046" y="8398"/>
                    </a:cubicBezTo>
                    <a:cubicBezTo>
                      <a:pt x="4018" y="8454"/>
                      <a:pt x="3962" y="8537"/>
                      <a:pt x="3906" y="8593"/>
                    </a:cubicBezTo>
                    <a:cubicBezTo>
                      <a:pt x="4408" y="7812"/>
                      <a:pt x="4715" y="7003"/>
                      <a:pt x="4883" y="6417"/>
                    </a:cubicBezTo>
                    <a:cubicBezTo>
                      <a:pt x="4994" y="6082"/>
                      <a:pt x="5022" y="5831"/>
                      <a:pt x="5078" y="5664"/>
                    </a:cubicBezTo>
                    <a:cubicBezTo>
                      <a:pt x="5106" y="5468"/>
                      <a:pt x="5134" y="5385"/>
                      <a:pt x="5134" y="5385"/>
                    </a:cubicBezTo>
                    <a:lnTo>
                      <a:pt x="5134" y="5385"/>
                    </a:lnTo>
                    <a:cubicBezTo>
                      <a:pt x="5134" y="5385"/>
                      <a:pt x="5078" y="5468"/>
                      <a:pt x="4994" y="5636"/>
                    </a:cubicBezTo>
                    <a:cubicBezTo>
                      <a:pt x="4883" y="5775"/>
                      <a:pt x="4771" y="6026"/>
                      <a:pt x="4632" y="6305"/>
                    </a:cubicBezTo>
                    <a:cubicBezTo>
                      <a:pt x="4492" y="6529"/>
                      <a:pt x="4325" y="6808"/>
                      <a:pt x="4157" y="7114"/>
                    </a:cubicBezTo>
                    <a:lnTo>
                      <a:pt x="4129" y="7142"/>
                    </a:lnTo>
                    <a:lnTo>
                      <a:pt x="4157" y="7087"/>
                    </a:lnTo>
                    <a:cubicBezTo>
                      <a:pt x="4353" y="6668"/>
                      <a:pt x="4492" y="6277"/>
                      <a:pt x="4548" y="5943"/>
                    </a:cubicBezTo>
                    <a:cubicBezTo>
                      <a:pt x="4687" y="5468"/>
                      <a:pt x="4743" y="5162"/>
                      <a:pt x="4743" y="5162"/>
                    </a:cubicBezTo>
                    <a:lnTo>
                      <a:pt x="4743" y="5162"/>
                    </a:lnTo>
                    <a:cubicBezTo>
                      <a:pt x="4743" y="5162"/>
                      <a:pt x="4604" y="5357"/>
                      <a:pt x="4408" y="5664"/>
                    </a:cubicBezTo>
                    <a:lnTo>
                      <a:pt x="4353" y="5719"/>
                    </a:lnTo>
                    <a:cubicBezTo>
                      <a:pt x="4381" y="5636"/>
                      <a:pt x="4408" y="5552"/>
                      <a:pt x="4436" y="5468"/>
                    </a:cubicBezTo>
                    <a:cubicBezTo>
                      <a:pt x="4576" y="5078"/>
                      <a:pt x="4660" y="4715"/>
                      <a:pt x="4771" y="4380"/>
                    </a:cubicBezTo>
                    <a:cubicBezTo>
                      <a:pt x="4799" y="4241"/>
                      <a:pt x="4827" y="4101"/>
                      <a:pt x="4855" y="3962"/>
                    </a:cubicBezTo>
                    <a:cubicBezTo>
                      <a:pt x="4966" y="3878"/>
                      <a:pt x="5050" y="3794"/>
                      <a:pt x="5106" y="3711"/>
                    </a:cubicBezTo>
                    <a:cubicBezTo>
                      <a:pt x="5301" y="3599"/>
                      <a:pt x="5441" y="3515"/>
                      <a:pt x="5580" y="3488"/>
                    </a:cubicBezTo>
                    <a:cubicBezTo>
                      <a:pt x="5664" y="3460"/>
                      <a:pt x="5720" y="3460"/>
                      <a:pt x="5748" y="3432"/>
                    </a:cubicBezTo>
                    <a:lnTo>
                      <a:pt x="5803" y="3432"/>
                    </a:lnTo>
                    <a:lnTo>
                      <a:pt x="5748" y="3404"/>
                    </a:lnTo>
                    <a:cubicBezTo>
                      <a:pt x="5729" y="3404"/>
                      <a:pt x="5686" y="3391"/>
                      <a:pt x="5634" y="3391"/>
                    </a:cubicBezTo>
                    <a:cubicBezTo>
                      <a:pt x="5608" y="3391"/>
                      <a:pt x="5580" y="3395"/>
                      <a:pt x="5552" y="3404"/>
                    </a:cubicBezTo>
                    <a:cubicBezTo>
                      <a:pt x="5538" y="3390"/>
                      <a:pt x="5517" y="3383"/>
                      <a:pt x="5490" y="3383"/>
                    </a:cubicBezTo>
                    <a:cubicBezTo>
                      <a:pt x="5462" y="3383"/>
                      <a:pt x="5427" y="3390"/>
                      <a:pt x="5385" y="3404"/>
                    </a:cubicBezTo>
                    <a:cubicBezTo>
                      <a:pt x="5524" y="3236"/>
                      <a:pt x="5636" y="3097"/>
                      <a:pt x="5720" y="2957"/>
                    </a:cubicBezTo>
                    <a:cubicBezTo>
                      <a:pt x="5775" y="2874"/>
                      <a:pt x="5831" y="2790"/>
                      <a:pt x="5859" y="2706"/>
                    </a:cubicBezTo>
                    <a:cubicBezTo>
                      <a:pt x="5915" y="2623"/>
                      <a:pt x="5943" y="2539"/>
                      <a:pt x="5971" y="2455"/>
                    </a:cubicBezTo>
                    <a:cubicBezTo>
                      <a:pt x="6054" y="2288"/>
                      <a:pt x="6082" y="2148"/>
                      <a:pt x="6138" y="2009"/>
                    </a:cubicBezTo>
                    <a:cubicBezTo>
                      <a:pt x="6138" y="1953"/>
                      <a:pt x="6166" y="1897"/>
                      <a:pt x="6166" y="1842"/>
                    </a:cubicBezTo>
                    <a:lnTo>
                      <a:pt x="6194" y="1758"/>
                    </a:lnTo>
                    <a:lnTo>
                      <a:pt x="6194" y="1674"/>
                    </a:lnTo>
                    <a:cubicBezTo>
                      <a:pt x="6194" y="1479"/>
                      <a:pt x="6222" y="1367"/>
                      <a:pt x="6222" y="1367"/>
                    </a:cubicBezTo>
                    <a:lnTo>
                      <a:pt x="6222" y="1367"/>
                    </a:lnTo>
                    <a:cubicBezTo>
                      <a:pt x="6222" y="1367"/>
                      <a:pt x="6166" y="1479"/>
                      <a:pt x="6110" y="1646"/>
                    </a:cubicBezTo>
                    <a:lnTo>
                      <a:pt x="6054" y="1758"/>
                    </a:lnTo>
                    <a:lnTo>
                      <a:pt x="6054" y="1786"/>
                    </a:lnTo>
                    <a:cubicBezTo>
                      <a:pt x="6027" y="1842"/>
                      <a:pt x="5999" y="1897"/>
                      <a:pt x="5971" y="1953"/>
                    </a:cubicBezTo>
                    <a:cubicBezTo>
                      <a:pt x="5887" y="2065"/>
                      <a:pt x="5831" y="2176"/>
                      <a:pt x="5720" y="2316"/>
                    </a:cubicBezTo>
                    <a:cubicBezTo>
                      <a:pt x="5692" y="2372"/>
                      <a:pt x="5636" y="2427"/>
                      <a:pt x="5580" y="2511"/>
                    </a:cubicBezTo>
                    <a:cubicBezTo>
                      <a:pt x="5524" y="2567"/>
                      <a:pt x="5469" y="2651"/>
                      <a:pt x="5385" y="2706"/>
                    </a:cubicBezTo>
                    <a:cubicBezTo>
                      <a:pt x="5273" y="2846"/>
                      <a:pt x="5134" y="2985"/>
                      <a:pt x="4966" y="3125"/>
                    </a:cubicBezTo>
                    <a:cubicBezTo>
                      <a:pt x="4883" y="3209"/>
                      <a:pt x="4799" y="3292"/>
                      <a:pt x="4687" y="3376"/>
                    </a:cubicBezTo>
                    <a:cubicBezTo>
                      <a:pt x="4799" y="3264"/>
                      <a:pt x="4883" y="3153"/>
                      <a:pt x="4966" y="3069"/>
                    </a:cubicBezTo>
                    <a:cubicBezTo>
                      <a:pt x="5106" y="2930"/>
                      <a:pt x="5218" y="2762"/>
                      <a:pt x="5301" y="2623"/>
                    </a:cubicBezTo>
                    <a:cubicBezTo>
                      <a:pt x="5413" y="2483"/>
                      <a:pt x="5496" y="2344"/>
                      <a:pt x="5580" y="2232"/>
                    </a:cubicBezTo>
                    <a:cubicBezTo>
                      <a:pt x="5692" y="2065"/>
                      <a:pt x="5775" y="1897"/>
                      <a:pt x="5831" y="1786"/>
                    </a:cubicBezTo>
                    <a:cubicBezTo>
                      <a:pt x="5859" y="1730"/>
                      <a:pt x="5887" y="1674"/>
                      <a:pt x="5915" y="1618"/>
                    </a:cubicBezTo>
                    <a:cubicBezTo>
                      <a:pt x="5971" y="1507"/>
                      <a:pt x="6027" y="1423"/>
                      <a:pt x="6027" y="1395"/>
                    </a:cubicBezTo>
                    <a:lnTo>
                      <a:pt x="6027" y="1395"/>
                    </a:lnTo>
                    <a:cubicBezTo>
                      <a:pt x="5999" y="1423"/>
                      <a:pt x="5943" y="1479"/>
                      <a:pt x="5831" y="1563"/>
                    </a:cubicBezTo>
                    <a:cubicBezTo>
                      <a:pt x="5775" y="1646"/>
                      <a:pt x="5692" y="1702"/>
                      <a:pt x="5608" y="1786"/>
                    </a:cubicBezTo>
                    <a:cubicBezTo>
                      <a:pt x="5524" y="1869"/>
                      <a:pt x="5441" y="1953"/>
                      <a:pt x="5357" y="2037"/>
                    </a:cubicBezTo>
                    <a:cubicBezTo>
                      <a:pt x="5245" y="2148"/>
                      <a:pt x="5134" y="2260"/>
                      <a:pt x="5022" y="2372"/>
                    </a:cubicBezTo>
                    <a:cubicBezTo>
                      <a:pt x="4939" y="2427"/>
                      <a:pt x="4855" y="2511"/>
                      <a:pt x="4743" y="2595"/>
                    </a:cubicBezTo>
                    <a:lnTo>
                      <a:pt x="4660" y="2678"/>
                    </a:lnTo>
                    <a:lnTo>
                      <a:pt x="4743" y="2567"/>
                    </a:lnTo>
                    <a:lnTo>
                      <a:pt x="4827" y="2511"/>
                    </a:lnTo>
                    <a:cubicBezTo>
                      <a:pt x="5022" y="2260"/>
                      <a:pt x="5190" y="2037"/>
                      <a:pt x="5357" y="1814"/>
                    </a:cubicBezTo>
                    <a:cubicBezTo>
                      <a:pt x="5441" y="1730"/>
                      <a:pt x="5496" y="1618"/>
                      <a:pt x="5580" y="1535"/>
                    </a:cubicBezTo>
                    <a:cubicBezTo>
                      <a:pt x="5803" y="1256"/>
                      <a:pt x="6027" y="1005"/>
                      <a:pt x="6250" y="809"/>
                    </a:cubicBezTo>
                    <a:cubicBezTo>
                      <a:pt x="6333" y="726"/>
                      <a:pt x="6445" y="642"/>
                      <a:pt x="6529" y="586"/>
                    </a:cubicBezTo>
                    <a:cubicBezTo>
                      <a:pt x="6612" y="502"/>
                      <a:pt x="6696" y="474"/>
                      <a:pt x="6780" y="419"/>
                    </a:cubicBezTo>
                    <a:cubicBezTo>
                      <a:pt x="6919" y="335"/>
                      <a:pt x="7003" y="307"/>
                      <a:pt x="7003" y="307"/>
                    </a:cubicBezTo>
                    <a:lnTo>
                      <a:pt x="7003" y="307"/>
                    </a:lnTo>
                    <a:cubicBezTo>
                      <a:pt x="7003" y="307"/>
                      <a:pt x="6919" y="307"/>
                      <a:pt x="6752" y="335"/>
                    </a:cubicBezTo>
                    <a:cubicBezTo>
                      <a:pt x="6668" y="335"/>
                      <a:pt x="6557" y="363"/>
                      <a:pt x="6445" y="419"/>
                    </a:cubicBezTo>
                    <a:cubicBezTo>
                      <a:pt x="6333" y="447"/>
                      <a:pt x="6194" y="502"/>
                      <a:pt x="6082" y="586"/>
                    </a:cubicBezTo>
                    <a:cubicBezTo>
                      <a:pt x="5831" y="698"/>
                      <a:pt x="5580" y="865"/>
                      <a:pt x="5329" y="1088"/>
                    </a:cubicBezTo>
                    <a:lnTo>
                      <a:pt x="5357" y="1005"/>
                    </a:lnTo>
                    <a:cubicBezTo>
                      <a:pt x="5524" y="753"/>
                      <a:pt x="5636" y="502"/>
                      <a:pt x="5775" y="335"/>
                    </a:cubicBezTo>
                    <a:cubicBezTo>
                      <a:pt x="5831" y="279"/>
                      <a:pt x="5887" y="251"/>
                      <a:pt x="5915" y="195"/>
                    </a:cubicBezTo>
                    <a:lnTo>
                      <a:pt x="5971" y="140"/>
                    </a:lnTo>
                    <a:lnTo>
                      <a:pt x="6054" y="84"/>
                    </a:lnTo>
                    <a:cubicBezTo>
                      <a:pt x="6095" y="43"/>
                      <a:pt x="6136" y="17"/>
                      <a:pt x="6155" y="6"/>
                    </a:cubicBezTo>
                    <a:lnTo>
                      <a:pt x="6155" y="6"/>
                    </a:lnTo>
                    <a:cubicBezTo>
                      <a:pt x="6153" y="6"/>
                      <a:pt x="6150" y="7"/>
                      <a:pt x="6146" y="7"/>
                    </a:cubicBezTo>
                    <a:cubicBezTo>
                      <a:pt x="6126" y="7"/>
                      <a:pt x="6092" y="3"/>
                      <a:pt x="6045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6022291" y="1583894"/>
                <a:ext cx="1686616" cy="2417692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7438" extrusionOk="0">
                    <a:moveTo>
                      <a:pt x="5915" y="0"/>
                    </a:moveTo>
                    <a:lnTo>
                      <a:pt x="4269" y="140"/>
                    </a:lnTo>
                    <a:lnTo>
                      <a:pt x="4129" y="140"/>
                    </a:lnTo>
                    <a:lnTo>
                      <a:pt x="3906" y="168"/>
                    </a:lnTo>
                    <a:lnTo>
                      <a:pt x="3683" y="168"/>
                    </a:lnTo>
                    <a:lnTo>
                      <a:pt x="3432" y="196"/>
                    </a:lnTo>
                    <a:lnTo>
                      <a:pt x="2874" y="251"/>
                    </a:lnTo>
                    <a:cubicBezTo>
                      <a:pt x="2846" y="503"/>
                      <a:pt x="2846" y="726"/>
                      <a:pt x="2818" y="949"/>
                    </a:cubicBezTo>
                    <a:lnTo>
                      <a:pt x="2818" y="977"/>
                    </a:lnTo>
                    <a:cubicBezTo>
                      <a:pt x="2818" y="1256"/>
                      <a:pt x="2790" y="1507"/>
                      <a:pt x="2762" y="1758"/>
                    </a:cubicBezTo>
                    <a:cubicBezTo>
                      <a:pt x="2707" y="2511"/>
                      <a:pt x="2623" y="3209"/>
                      <a:pt x="2511" y="3850"/>
                    </a:cubicBezTo>
                    <a:cubicBezTo>
                      <a:pt x="2511" y="3906"/>
                      <a:pt x="2511" y="3962"/>
                      <a:pt x="2483" y="4046"/>
                    </a:cubicBezTo>
                    <a:cubicBezTo>
                      <a:pt x="2400" y="4520"/>
                      <a:pt x="2316" y="5022"/>
                      <a:pt x="2232" y="5469"/>
                    </a:cubicBezTo>
                    <a:lnTo>
                      <a:pt x="2232" y="5496"/>
                    </a:lnTo>
                    <a:cubicBezTo>
                      <a:pt x="1367" y="9598"/>
                      <a:pt x="0" y="12220"/>
                      <a:pt x="196" y="16600"/>
                    </a:cubicBezTo>
                    <a:lnTo>
                      <a:pt x="196" y="17437"/>
                    </a:lnTo>
                    <a:lnTo>
                      <a:pt x="11802" y="17437"/>
                    </a:lnTo>
                    <a:lnTo>
                      <a:pt x="11774" y="16600"/>
                    </a:lnTo>
                    <a:cubicBezTo>
                      <a:pt x="12164" y="10658"/>
                      <a:pt x="9291" y="7952"/>
                      <a:pt x="8984" y="251"/>
                    </a:cubicBez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39;p26"/>
              <p:cNvSpPr/>
              <p:nvPr/>
            </p:nvSpPr>
            <p:spPr>
              <a:xfrm>
                <a:off x="6517390" y="3073073"/>
                <a:ext cx="348276" cy="928506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6697" extrusionOk="0">
                    <a:moveTo>
                      <a:pt x="224" y="0"/>
                    </a:moveTo>
                    <a:cubicBezTo>
                      <a:pt x="0" y="1228"/>
                      <a:pt x="168" y="2149"/>
                      <a:pt x="475" y="3348"/>
                    </a:cubicBezTo>
                    <a:cubicBezTo>
                      <a:pt x="614" y="3823"/>
                      <a:pt x="949" y="4269"/>
                      <a:pt x="1284" y="4743"/>
                    </a:cubicBezTo>
                    <a:cubicBezTo>
                      <a:pt x="1507" y="5050"/>
                      <a:pt x="1898" y="5413"/>
                      <a:pt x="2093" y="5748"/>
                    </a:cubicBezTo>
                    <a:cubicBezTo>
                      <a:pt x="2093" y="5776"/>
                      <a:pt x="2149" y="6194"/>
                      <a:pt x="2205" y="6696"/>
                    </a:cubicBezTo>
                    <a:lnTo>
                      <a:pt x="2511" y="6696"/>
                    </a:lnTo>
                    <a:cubicBezTo>
                      <a:pt x="2428" y="6166"/>
                      <a:pt x="2372" y="5720"/>
                      <a:pt x="2344" y="5692"/>
                    </a:cubicBezTo>
                    <a:lnTo>
                      <a:pt x="2316" y="5608"/>
                    </a:lnTo>
                    <a:cubicBezTo>
                      <a:pt x="2093" y="5273"/>
                      <a:pt x="1702" y="4911"/>
                      <a:pt x="1479" y="4604"/>
                    </a:cubicBezTo>
                    <a:cubicBezTo>
                      <a:pt x="1144" y="4130"/>
                      <a:pt x="837" y="3711"/>
                      <a:pt x="698" y="3293"/>
                    </a:cubicBezTo>
                    <a:cubicBezTo>
                      <a:pt x="391" y="2121"/>
                      <a:pt x="252" y="1200"/>
                      <a:pt x="447" y="56"/>
                    </a:cubicBez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6830726" y="3073073"/>
                <a:ext cx="336630" cy="928506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6697" extrusionOk="0">
                    <a:moveTo>
                      <a:pt x="2232" y="0"/>
                    </a:moveTo>
                    <a:lnTo>
                      <a:pt x="2009" y="56"/>
                    </a:lnTo>
                    <a:cubicBezTo>
                      <a:pt x="2204" y="1200"/>
                      <a:pt x="2065" y="2121"/>
                      <a:pt x="1730" y="3293"/>
                    </a:cubicBezTo>
                    <a:cubicBezTo>
                      <a:pt x="1618" y="3711"/>
                      <a:pt x="1312" y="4130"/>
                      <a:pt x="977" y="4604"/>
                    </a:cubicBezTo>
                    <a:cubicBezTo>
                      <a:pt x="726" y="4911"/>
                      <a:pt x="279" y="5246"/>
                      <a:pt x="56" y="5608"/>
                    </a:cubicBezTo>
                    <a:lnTo>
                      <a:pt x="0" y="5692"/>
                    </a:lnTo>
                    <a:cubicBezTo>
                      <a:pt x="0" y="5720"/>
                      <a:pt x="28" y="6166"/>
                      <a:pt x="56" y="6696"/>
                    </a:cubicBezTo>
                    <a:lnTo>
                      <a:pt x="335" y="6696"/>
                    </a:lnTo>
                    <a:cubicBezTo>
                      <a:pt x="279" y="6194"/>
                      <a:pt x="251" y="5748"/>
                      <a:pt x="251" y="5748"/>
                    </a:cubicBezTo>
                    <a:cubicBezTo>
                      <a:pt x="447" y="5385"/>
                      <a:pt x="949" y="5050"/>
                      <a:pt x="1172" y="4743"/>
                    </a:cubicBezTo>
                    <a:cubicBezTo>
                      <a:pt x="1507" y="4269"/>
                      <a:pt x="1842" y="3823"/>
                      <a:pt x="1953" y="3348"/>
                    </a:cubicBezTo>
                    <a:cubicBezTo>
                      <a:pt x="2288" y="2149"/>
                      <a:pt x="2428" y="1228"/>
                      <a:pt x="2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6331745" y="1742503"/>
                <a:ext cx="239994" cy="1307561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9431" extrusionOk="0">
                    <a:moveTo>
                      <a:pt x="224" y="0"/>
                    </a:moveTo>
                    <a:cubicBezTo>
                      <a:pt x="224" y="56"/>
                      <a:pt x="0" y="3376"/>
                      <a:pt x="754" y="5692"/>
                    </a:cubicBezTo>
                    <a:cubicBezTo>
                      <a:pt x="1367" y="7533"/>
                      <a:pt x="1479" y="9402"/>
                      <a:pt x="1479" y="9430"/>
                    </a:cubicBezTo>
                    <a:lnTo>
                      <a:pt x="1730" y="9402"/>
                    </a:lnTo>
                    <a:cubicBezTo>
                      <a:pt x="1730" y="9374"/>
                      <a:pt x="1591" y="7505"/>
                      <a:pt x="977" y="5636"/>
                    </a:cubicBezTo>
                    <a:cubicBezTo>
                      <a:pt x="251" y="3348"/>
                      <a:pt x="447" y="56"/>
                      <a:pt x="447" y="28"/>
                    </a:cubicBez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7116888" y="1742503"/>
                <a:ext cx="239994" cy="1307561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9431" extrusionOk="0">
                    <a:moveTo>
                      <a:pt x="1507" y="0"/>
                    </a:moveTo>
                    <a:lnTo>
                      <a:pt x="1256" y="28"/>
                    </a:lnTo>
                    <a:cubicBezTo>
                      <a:pt x="1256" y="56"/>
                      <a:pt x="1480" y="3348"/>
                      <a:pt x="726" y="5636"/>
                    </a:cubicBezTo>
                    <a:cubicBezTo>
                      <a:pt x="112" y="7505"/>
                      <a:pt x="1" y="9374"/>
                      <a:pt x="1" y="9402"/>
                    </a:cubicBezTo>
                    <a:lnTo>
                      <a:pt x="224" y="9430"/>
                    </a:lnTo>
                    <a:cubicBezTo>
                      <a:pt x="252" y="9402"/>
                      <a:pt x="364" y="7533"/>
                      <a:pt x="949" y="5692"/>
                    </a:cubicBezTo>
                    <a:cubicBezTo>
                      <a:pt x="1731" y="3376"/>
                      <a:pt x="1507" y="56"/>
                      <a:pt x="15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6610282" y="3572055"/>
                <a:ext cx="468066" cy="150984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1089" extrusionOk="0">
                    <a:moveTo>
                      <a:pt x="0" y="0"/>
                    </a:moveTo>
                    <a:lnTo>
                      <a:pt x="0" y="252"/>
                    </a:lnTo>
                    <a:cubicBezTo>
                      <a:pt x="0" y="698"/>
                      <a:pt x="446" y="1089"/>
                      <a:pt x="1004" y="1089"/>
                    </a:cubicBezTo>
                    <a:lnTo>
                      <a:pt x="2371" y="1089"/>
                    </a:lnTo>
                    <a:cubicBezTo>
                      <a:pt x="2929" y="1089"/>
                      <a:pt x="3376" y="698"/>
                      <a:pt x="3376" y="252"/>
                    </a:cubicBezTo>
                    <a:lnTo>
                      <a:pt x="3376" y="0"/>
                    </a:ln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6378191" y="1819866"/>
                <a:ext cx="932249" cy="1415843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10212" extrusionOk="0">
                    <a:moveTo>
                      <a:pt x="28" y="0"/>
                    </a:moveTo>
                    <a:cubicBezTo>
                      <a:pt x="28" y="251"/>
                      <a:pt x="0" y="502"/>
                      <a:pt x="0" y="726"/>
                    </a:cubicBezTo>
                    <a:cubicBezTo>
                      <a:pt x="0" y="1479"/>
                      <a:pt x="56" y="2121"/>
                      <a:pt x="140" y="2678"/>
                    </a:cubicBezTo>
                    <a:cubicBezTo>
                      <a:pt x="474" y="4883"/>
                      <a:pt x="1256" y="6277"/>
                      <a:pt x="1283" y="9291"/>
                    </a:cubicBezTo>
                    <a:cubicBezTo>
                      <a:pt x="1283" y="9542"/>
                      <a:pt x="1283" y="9821"/>
                      <a:pt x="1283" y="10100"/>
                    </a:cubicBezTo>
                    <a:lnTo>
                      <a:pt x="3348" y="10211"/>
                    </a:lnTo>
                    <a:lnTo>
                      <a:pt x="5440" y="10100"/>
                    </a:lnTo>
                    <a:cubicBezTo>
                      <a:pt x="5440" y="9821"/>
                      <a:pt x="5440" y="9542"/>
                      <a:pt x="5440" y="9291"/>
                    </a:cubicBezTo>
                    <a:cubicBezTo>
                      <a:pt x="5440" y="6277"/>
                      <a:pt x="6250" y="4883"/>
                      <a:pt x="6584" y="2678"/>
                    </a:cubicBezTo>
                    <a:cubicBezTo>
                      <a:pt x="6668" y="2121"/>
                      <a:pt x="6724" y="1479"/>
                      <a:pt x="6696" y="726"/>
                    </a:cubicBezTo>
                    <a:cubicBezTo>
                      <a:pt x="6696" y="502"/>
                      <a:pt x="6696" y="251"/>
                      <a:pt x="6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6505744" y="3115637"/>
                <a:ext cx="677142" cy="53004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3823" extrusionOk="0">
                    <a:moveTo>
                      <a:pt x="419" y="0"/>
                    </a:moveTo>
                    <a:cubicBezTo>
                      <a:pt x="1" y="1088"/>
                      <a:pt x="112" y="2316"/>
                      <a:pt x="615" y="3404"/>
                    </a:cubicBezTo>
                    <a:cubicBezTo>
                      <a:pt x="1200" y="3823"/>
                      <a:pt x="1758" y="3823"/>
                      <a:pt x="2344" y="3823"/>
                    </a:cubicBezTo>
                    <a:lnTo>
                      <a:pt x="2540" y="3823"/>
                    </a:lnTo>
                    <a:cubicBezTo>
                      <a:pt x="3098" y="3823"/>
                      <a:pt x="3683" y="3823"/>
                      <a:pt x="4241" y="3404"/>
                    </a:cubicBezTo>
                    <a:cubicBezTo>
                      <a:pt x="4772" y="2316"/>
                      <a:pt x="4883" y="1088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6382073" y="1251286"/>
                <a:ext cx="924485" cy="568722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4102" extrusionOk="0">
                    <a:moveTo>
                      <a:pt x="3320" y="0"/>
                    </a:moveTo>
                    <a:cubicBezTo>
                      <a:pt x="2483" y="0"/>
                      <a:pt x="1618" y="112"/>
                      <a:pt x="670" y="474"/>
                    </a:cubicBezTo>
                    <a:lnTo>
                      <a:pt x="363" y="2148"/>
                    </a:lnTo>
                    <a:lnTo>
                      <a:pt x="0" y="4101"/>
                    </a:lnTo>
                    <a:lnTo>
                      <a:pt x="6668" y="4101"/>
                    </a:lnTo>
                    <a:lnTo>
                      <a:pt x="6305" y="2148"/>
                    </a:lnTo>
                    <a:lnTo>
                      <a:pt x="5998" y="474"/>
                    </a:lnTo>
                    <a:cubicBezTo>
                      <a:pt x="5050" y="112"/>
                      <a:pt x="4157" y="0"/>
                      <a:pt x="33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6215700" y="910775"/>
                <a:ext cx="352158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49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68" y="2093"/>
                      <a:pt x="168" y="3628"/>
                      <a:pt x="1674" y="4939"/>
                    </a:cubicBezTo>
                    <a:lnTo>
                      <a:pt x="2539" y="2847"/>
                    </a:lnTo>
                    <a:cubicBezTo>
                      <a:pt x="1898" y="2121"/>
                      <a:pt x="1005" y="1145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7120770" y="910775"/>
                <a:ext cx="352158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4940" extrusionOk="0">
                    <a:moveTo>
                      <a:pt x="2540" y="1"/>
                    </a:moveTo>
                    <a:lnTo>
                      <a:pt x="2540" y="1"/>
                    </a:lnTo>
                    <a:cubicBezTo>
                      <a:pt x="1507" y="1145"/>
                      <a:pt x="642" y="2121"/>
                      <a:pt x="1" y="2847"/>
                    </a:cubicBezTo>
                    <a:lnTo>
                      <a:pt x="866" y="4939"/>
                    </a:lnTo>
                    <a:cubicBezTo>
                      <a:pt x="2344" y="3628"/>
                      <a:pt x="2372" y="2093"/>
                      <a:pt x="25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6215700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0" y="2037"/>
                      <a:pt x="196" y="3544"/>
                      <a:pt x="1646" y="4827"/>
                    </a:cubicBezTo>
                    <a:lnTo>
                      <a:pt x="1981" y="4018"/>
                    </a:lnTo>
                    <a:cubicBezTo>
                      <a:pt x="837" y="2986"/>
                      <a:pt x="391" y="1647"/>
                      <a:pt x="0" y="0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6215700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0" y="2037"/>
                      <a:pt x="196" y="3544"/>
                      <a:pt x="1646" y="4827"/>
                    </a:cubicBezTo>
                    <a:lnTo>
                      <a:pt x="1981" y="4018"/>
                    </a:lnTo>
                    <a:cubicBezTo>
                      <a:pt x="837" y="2986"/>
                      <a:pt x="391" y="164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7198134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1982" y="0"/>
                    </a:moveTo>
                    <a:lnTo>
                      <a:pt x="1982" y="0"/>
                    </a:lnTo>
                    <a:cubicBezTo>
                      <a:pt x="1591" y="1647"/>
                      <a:pt x="1145" y="2986"/>
                      <a:pt x="1" y="4018"/>
                    </a:cubicBezTo>
                    <a:lnTo>
                      <a:pt x="308" y="4827"/>
                    </a:lnTo>
                    <a:cubicBezTo>
                      <a:pt x="1786" y="3544"/>
                      <a:pt x="1814" y="2037"/>
                      <a:pt x="1982" y="0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7198134" y="926303"/>
                <a:ext cx="274794" cy="66937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828" extrusionOk="0">
                    <a:moveTo>
                      <a:pt x="1982" y="0"/>
                    </a:moveTo>
                    <a:lnTo>
                      <a:pt x="1982" y="0"/>
                    </a:lnTo>
                    <a:cubicBezTo>
                      <a:pt x="1591" y="1647"/>
                      <a:pt x="1145" y="2986"/>
                      <a:pt x="1" y="4018"/>
                    </a:cubicBezTo>
                    <a:lnTo>
                      <a:pt x="308" y="4827"/>
                    </a:lnTo>
                    <a:cubicBezTo>
                      <a:pt x="1786" y="3544"/>
                      <a:pt x="1814" y="2037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6351016" y="1953797"/>
                <a:ext cx="201313" cy="183566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324" extrusionOk="0">
                    <a:moveTo>
                      <a:pt x="543" y="0"/>
                    </a:moveTo>
                    <a:cubicBezTo>
                      <a:pt x="365" y="0"/>
                      <a:pt x="185" y="88"/>
                      <a:pt x="1" y="262"/>
                    </a:cubicBezTo>
                    <a:cubicBezTo>
                      <a:pt x="204" y="1045"/>
                      <a:pt x="535" y="1323"/>
                      <a:pt x="834" y="1323"/>
                    </a:cubicBezTo>
                    <a:cubicBezTo>
                      <a:pt x="1110" y="1323"/>
                      <a:pt x="1358" y="1086"/>
                      <a:pt x="1452" y="792"/>
                    </a:cubicBezTo>
                    <a:cubicBezTo>
                      <a:pt x="1151" y="262"/>
                      <a:pt x="851" y="0"/>
                      <a:pt x="543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7132416" y="1953797"/>
                <a:ext cx="205195" cy="18356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24" extrusionOk="0">
                    <a:moveTo>
                      <a:pt x="928" y="0"/>
                    </a:moveTo>
                    <a:cubicBezTo>
                      <a:pt x="612" y="0"/>
                      <a:pt x="301" y="262"/>
                      <a:pt x="0" y="792"/>
                    </a:cubicBezTo>
                    <a:cubicBezTo>
                      <a:pt x="108" y="1086"/>
                      <a:pt x="356" y="1323"/>
                      <a:pt x="632" y="1323"/>
                    </a:cubicBezTo>
                    <a:cubicBezTo>
                      <a:pt x="931" y="1323"/>
                      <a:pt x="1261" y="1045"/>
                      <a:pt x="1479" y="262"/>
                    </a:cubicBezTo>
                    <a:cubicBezTo>
                      <a:pt x="1295" y="88"/>
                      <a:pt x="1111" y="0"/>
                      <a:pt x="928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6370427" y="1934525"/>
                <a:ext cx="166374" cy="17136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236" extrusionOk="0">
                    <a:moveTo>
                      <a:pt x="461" y="0"/>
                    </a:moveTo>
                    <a:cubicBezTo>
                      <a:pt x="398" y="0"/>
                      <a:pt x="337" y="13"/>
                      <a:pt x="279" y="38"/>
                    </a:cubicBezTo>
                    <a:cubicBezTo>
                      <a:pt x="56" y="178"/>
                      <a:pt x="0" y="540"/>
                      <a:pt x="168" y="847"/>
                    </a:cubicBezTo>
                    <a:cubicBezTo>
                      <a:pt x="292" y="1095"/>
                      <a:pt x="492" y="1236"/>
                      <a:pt x="689" y="1236"/>
                    </a:cubicBezTo>
                    <a:cubicBezTo>
                      <a:pt x="759" y="1236"/>
                      <a:pt x="828" y="1218"/>
                      <a:pt x="893" y="1182"/>
                    </a:cubicBezTo>
                    <a:cubicBezTo>
                      <a:pt x="1144" y="1070"/>
                      <a:pt x="1200" y="708"/>
                      <a:pt x="1033" y="401"/>
                    </a:cubicBezTo>
                    <a:cubicBezTo>
                      <a:pt x="903" y="142"/>
                      <a:pt x="674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7151688" y="1934525"/>
                <a:ext cx="166513" cy="17136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36" extrusionOk="0">
                    <a:moveTo>
                      <a:pt x="727" y="0"/>
                    </a:moveTo>
                    <a:cubicBezTo>
                      <a:pt x="527" y="0"/>
                      <a:pt x="298" y="142"/>
                      <a:pt x="168" y="401"/>
                    </a:cubicBezTo>
                    <a:cubicBezTo>
                      <a:pt x="1" y="708"/>
                      <a:pt x="57" y="1070"/>
                      <a:pt x="308" y="1182"/>
                    </a:cubicBezTo>
                    <a:cubicBezTo>
                      <a:pt x="366" y="1218"/>
                      <a:pt x="432" y="1236"/>
                      <a:pt x="500" y="1236"/>
                    </a:cubicBezTo>
                    <a:cubicBezTo>
                      <a:pt x="694" y="1236"/>
                      <a:pt x="909" y="1095"/>
                      <a:pt x="1033" y="847"/>
                    </a:cubicBezTo>
                    <a:cubicBezTo>
                      <a:pt x="1201" y="540"/>
                      <a:pt x="1145" y="178"/>
                      <a:pt x="894" y="38"/>
                    </a:cubicBezTo>
                    <a:cubicBezTo>
                      <a:pt x="843" y="13"/>
                      <a:pt x="786" y="0"/>
                      <a:pt x="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>
                <a:off x="6351016" y="1881702"/>
                <a:ext cx="228348" cy="212959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536" extrusionOk="0">
                    <a:moveTo>
                      <a:pt x="252" y="1"/>
                    </a:moveTo>
                    <a:lnTo>
                      <a:pt x="1" y="782"/>
                    </a:lnTo>
                    <a:cubicBezTo>
                      <a:pt x="145" y="653"/>
                      <a:pt x="292" y="594"/>
                      <a:pt x="439" y="594"/>
                    </a:cubicBezTo>
                    <a:cubicBezTo>
                      <a:pt x="803" y="594"/>
                      <a:pt x="1169" y="958"/>
                      <a:pt x="1507" y="1535"/>
                    </a:cubicBez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>
                <a:off x="7109263" y="1881702"/>
                <a:ext cx="228348" cy="212959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536" extrusionOk="0">
                    <a:moveTo>
                      <a:pt x="0" y="1"/>
                    </a:moveTo>
                    <a:lnTo>
                      <a:pt x="112" y="1535"/>
                    </a:lnTo>
                    <a:cubicBezTo>
                      <a:pt x="470" y="958"/>
                      <a:pt x="827" y="594"/>
                      <a:pt x="1195" y="594"/>
                    </a:cubicBezTo>
                    <a:cubicBezTo>
                      <a:pt x="1344" y="594"/>
                      <a:pt x="1494" y="653"/>
                      <a:pt x="1646" y="782"/>
                    </a:cubicBezTo>
                    <a:lnTo>
                      <a:pt x="13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>
                <a:off x="6389698" y="1974594"/>
                <a:ext cx="27313" cy="61974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47" extrusionOk="0">
                    <a:moveTo>
                      <a:pt x="112" y="0"/>
                    </a:moveTo>
                    <a:cubicBezTo>
                      <a:pt x="57" y="0"/>
                      <a:pt x="1" y="112"/>
                      <a:pt x="1" y="223"/>
                    </a:cubicBezTo>
                    <a:cubicBezTo>
                      <a:pt x="1" y="363"/>
                      <a:pt x="57" y="447"/>
                      <a:pt x="112" y="447"/>
                    </a:cubicBezTo>
                    <a:cubicBezTo>
                      <a:pt x="196" y="447"/>
                      <a:pt x="168" y="363"/>
                      <a:pt x="168" y="223"/>
                    </a:cubicBezTo>
                    <a:cubicBezTo>
                      <a:pt x="168" y="112"/>
                      <a:pt x="196" y="0"/>
                      <a:pt x="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7271615" y="1974594"/>
                <a:ext cx="23431" cy="61974"/>
              </a:xfrm>
              <a:custGeom>
                <a:avLst/>
                <a:gdLst/>
                <a:ahLst/>
                <a:cxnLst/>
                <a:rect l="l" t="t" r="r" b="b"/>
                <a:pathLst>
                  <a:path w="169" h="447" extrusionOk="0">
                    <a:moveTo>
                      <a:pt x="57" y="0"/>
                    </a:moveTo>
                    <a:cubicBezTo>
                      <a:pt x="1" y="0"/>
                      <a:pt x="1" y="112"/>
                      <a:pt x="1" y="223"/>
                    </a:cubicBezTo>
                    <a:cubicBezTo>
                      <a:pt x="1" y="363"/>
                      <a:pt x="1" y="447"/>
                      <a:pt x="57" y="447"/>
                    </a:cubicBezTo>
                    <a:cubicBezTo>
                      <a:pt x="140" y="447"/>
                      <a:pt x="168" y="363"/>
                      <a:pt x="168" y="223"/>
                    </a:cubicBezTo>
                    <a:cubicBezTo>
                      <a:pt x="168" y="112"/>
                      <a:pt x="140" y="0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6733952" y="1545212"/>
                <a:ext cx="216841" cy="1373279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905" extrusionOk="0">
                    <a:moveTo>
                      <a:pt x="782" y="0"/>
                    </a:moveTo>
                    <a:lnTo>
                      <a:pt x="615" y="307"/>
                    </a:lnTo>
                    <a:cubicBezTo>
                      <a:pt x="196" y="1033"/>
                      <a:pt x="1" y="1870"/>
                      <a:pt x="85" y="2707"/>
                    </a:cubicBezTo>
                    <a:lnTo>
                      <a:pt x="782" y="9905"/>
                    </a:lnTo>
                    <a:lnTo>
                      <a:pt x="1479" y="2707"/>
                    </a:lnTo>
                    <a:cubicBezTo>
                      <a:pt x="1563" y="1870"/>
                      <a:pt x="1396" y="1033"/>
                      <a:pt x="977" y="307"/>
                    </a:cubicBez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6397462" y="2071229"/>
                <a:ext cx="255384" cy="103678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478" extrusionOk="0">
                    <a:moveTo>
                      <a:pt x="1507" y="1"/>
                    </a:moveTo>
                    <a:cubicBezTo>
                      <a:pt x="1288" y="637"/>
                      <a:pt x="826" y="928"/>
                      <a:pt x="368" y="928"/>
                    </a:cubicBezTo>
                    <a:cubicBezTo>
                      <a:pt x="243" y="928"/>
                      <a:pt x="120" y="907"/>
                      <a:pt x="1" y="865"/>
                    </a:cubicBezTo>
                    <a:lnTo>
                      <a:pt x="1" y="865"/>
                    </a:lnTo>
                    <a:cubicBezTo>
                      <a:pt x="335" y="3070"/>
                      <a:pt x="1117" y="4464"/>
                      <a:pt x="1144" y="7478"/>
                    </a:cubicBezTo>
                    <a:cubicBezTo>
                      <a:pt x="1758" y="5078"/>
                      <a:pt x="1842" y="2484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7035643" y="2071229"/>
                <a:ext cx="255523" cy="1036787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7478" extrusionOk="0">
                    <a:moveTo>
                      <a:pt x="336" y="1"/>
                    </a:moveTo>
                    <a:cubicBezTo>
                      <a:pt x="1" y="2484"/>
                      <a:pt x="85" y="5078"/>
                      <a:pt x="698" y="7478"/>
                    </a:cubicBezTo>
                    <a:cubicBezTo>
                      <a:pt x="698" y="4464"/>
                      <a:pt x="1508" y="3070"/>
                      <a:pt x="1842" y="865"/>
                    </a:cubicBezTo>
                    <a:lnTo>
                      <a:pt x="1842" y="865"/>
                    </a:lnTo>
                    <a:cubicBezTo>
                      <a:pt x="1723" y="907"/>
                      <a:pt x="1599" y="928"/>
                      <a:pt x="1475" y="928"/>
                    </a:cubicBezTo>
                    <a:cubicBezTo>
                      <a:pt x="1017" y="928"/>
                      <a:pt x="555" y="637"/>
                      <a:pt x="3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6378191" y="1476444"/>
                <a:ext cx="197292" cy="49829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3594" extrusionOk="0">
                    <a:moveTo>
                      <a:pt x="800" y="0"/>
                    </a:moveTo>
                    <a:cubicBezTo>
                      <a:pt x="755" y="0"/>
                      <a:pt x="590" y="236"/>
                      <a:pt x="391" y="524"/>
                    </a:cubicBezTo>
                    <a:lnTo>
                      <a:pt x="28" y="2477"/>
                    </a:lnTo>
                    <a:cubicBezTo>
                      <a:pt x="28" y="2728"/>
                      <a:pt x="0" y="2979"/>
                      <a:pt x="0" y="3203"/>
                    </a:cubicBezTo>
                    <a:cubicBezTo>
                      <a:pt x="47" y="3200"/>
                      <a:pt x="93" y="3198"/>
                      <a:pt x="140" y="3198"/>
                    </a:cubicBezTo>
                    <a:cubicBezTo>
                      <a:pt x="567" y="3198"/>
                      <a:pt x="995" y="3316"/>
                      <a:pt x="1423" y="3593"/>
                    </a:cubicBezTo>
                    <a:cubicBezTo>
                      <a:pt x="1367" y="3537"/>
                      <a:pt x="1004" y="3203"/>
                      <a:pt x="809" y="2477"/>
                    </a:cubicBezTo>
                    <a:cubicBezTo>
                      <a:pt x="642" y="1919"/>
                      <a:pt x="586" y="1138"/>
                      <a:pt x="809" y="50"/>
                    </a:cubicBezTo>
                    <a:cubicBezTo>
                      <a:pt x="815" y="16"/>
                      <a:pt x="811" y="0"/>
                      <a:pt x="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7109263" y="1476444"/>
                <a:ext cx="197292" cy="49829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3594" extrusionOk="0">
                    <a:moveTo>
                      <a:pt x="640" y="0"/>
                    </a:moveTo>
                    <a:cubicBezTo>
                      <a:pt x="631" y="0"/>
                      <a:pt x="630" y="16"/>
                      <a:pt x="642" y="50"/>
                    </a:cubicBezTo>
                    <a:cubicBezTo>
                      <a:pt x="865" y="1138"/>
                      <a:pt x="781" y="1919"/>
                      <a:pt x="642" y="2477"/>
                    </a:cubicBezTo>
                    <a:cubicBezTo>
                      <a:pt x="446" y="3203"/>
                      <a:pt x="56" y="3537"/>
                      <a:pt x="0" y="3593"/>
                    </a:cubicBezTo>
                    <a:cubicBezTo>
                      <a:pt x="428" y="3316"/>
                      <a:pt x="856" y="3198"/>
                      <a:pt x="1283" y="3198"/>
                    </a:cubicBezTo>
                    <a:cubicBezTo>
                      <a:pt x="1330" y="3198"/>
                      <a:pt x="1376" y="3200"/>
                      <a:pt x="1423" y="3203"/>
                    </a:cubicBezTo>
                    <a:cubicBezTo>
                      <a:pt x="1423" y="2979"/>
                      <a:pt x="1423" y="2728"/>
                      <a:pt x="1423" y="2477"/>
                    </a:cubicBezTo>
                    <a:lnTo>
                      <a:pt x="1060" y="524"/>
                    </a:lnTo>
                    <a:cubicBezTo>
                      <a:pt x="860" y="236"/>
                      <a:pt x="678" y="0"/>
                      <a:pt x="6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6556072" y="2918346"/>
                <a:ext cx="239994" cy="216702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563" extrusionOk="0">
                    <a:moveTo>
                      <a:pt x="279" y="1"/>
                    </a:moveTo>
                    <a:lnTo>
                      <a:pt x="279" y="1"/>
                    </a:lnTo>
                    <a:cubicBezTo>
                      <a:pt x="112" y="503"/>
                      <a:pt x="0" y="1005"/>
                      <a:pt x="0" y="1563"/>
                    </a:cubicBezTo>
                    <a:cubicBezTo>
                      <a:pt x="410" y="1201"/>
                      <a:pt x="841" y="1110"/>
                      <a:pt x="1436" y="1110"/>
                    </a:cubicBezTo>
                    <a:cubicBezTo>
                      <a:pt x="1530" y="1110"/>
                      <a:pt x="1628" y="1113"/>
                      <a:pt x="1730" y="1116"/>
                    </a:cubicBezTo>
                    <a:cubicBezTo>
                      <a:pt x="698" y="977"/>
                      <a:pt x="224" y="865"/>
                      <a:pt x="279" y="1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6888680" y="2918346"/>
                <a:ext cx="243877" cy="216702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563" extrusionOk="0">
                    <a:moveTo>
                      <a:pt x="1452" y="1"/>
                    </a:moveTo>
                    <a:lnTo>
                      <a:pt x="1452" y="1"/>
                    </a:lnTo>
                    <a:cubicBezTo>
                      <a:pt x="1535" y="865"/>
                      <a:pt x="1061" y="977"/>
                      <a:pt x="1" y="1116"/>
                    </a:cubicBezTo>
                    <a:cubicBezTo>
                      <a:pt x="107" y="1113"/>
                      <a:pt x="208" y="1110"/>
                      <a:pt x="304" y="1110"/>
                    </a:cubicBezTo>
                    <a:cubicBezTo>
                      <a:pt x="918" y="1110"/>
                      <a:pt x="1349" y="1201"/>
                      <a:pt x="1758" y="1563"/>
                    </a:cubicBezTo>
                    <a:cubicBezTo>
                      <a:pt x="1731" y="1005"/>
                      <a:pt x="1647" y="503"/>
                      <a:pt x="1452" y="1"/>
                    </a:cubicBezTo>
                    <a:close/>
                  </a:path>
                </a:pathLst>
              </a:custGeom>
              <a:solidFill>
                <a:srgbClr val="82301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6532918" y="2940252"/>
                <a:ext cx="618911" cy="171643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238" extrusionOk="0">
                    <a:moveTo>
                      <a:pt x="1357" y="0"/>
                    </a:moveTo>
                    <a:cubicBezTo>
                      <a:pt x="946" y="0"/>
                      <a:pt x="527" y="78"/>
                      <a:pt x="0" y="456"/>
                    </a:cubicBezTo>
                    <a:lnTo>
                      <a:pt x="84" y="1237"/>
                    </a:lnTo>
                    <a:cubicBezTo>
                      <a:pt x="781" y="735"/>
                      <a:pt x="1562" y="735"/>
                      <a:pt x="2232" y="735"/>
                    </a:cubicBezTo>
                    <a:cubicBezTo>
                      <a:pt x="2929" y="735"/>
                      <a:pt x="3711" y="735"/>
                      <a:pt x="4408" y="1237"/>
                    </a:cubicBezTo>
                    <a:lnTo>
                      <a:pt x="4464" y="456"/>
                    </a:lnTo>
                    <a:cubicBezTo>
                      <a:pt x="3954" y="78"/>
                      <a:pt x="3541" y="0"/>
                      <a:pt x="3128" y="0"/>
                    </a:cubicBezTo>
                    <a:cubicBezTo>
                      <a:pt x="2840" y="0"/>
                      <a:pt x="2553" y="38"/>
                      <a:pt x="2232" y="38"/>
                    </a:cubicBezTo>
                    <a:cubicBezTo>
                      <a:pt x="1923" y="38"/>
                      <a:pt x="1642" y="0"/>
                      <a:pt x="13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6358781" y="1610097"/>
                <a:ext cx="971070" cy="217534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1569" extrusionOk="0">
                    <a:moveTo>
                      <a:pt x="3108" y="1"/>
                    </a:moveTo>
                    <a:cubicBezTo>
                      <a:pt x="740" y="1"/>
                      <a:pt x="83" y="735"/>
                      <a:pt x="56" y="788"/>
                    </a:cubicBezTo>
                    <a:lnTo>
                      <a:pt x="1" y="1569"/>
                    </a:lnTo>
                    <a:cubicBezTo>
                      <a:pt x="27" y="1569"/>
                      <a:pt x="973" y="727"/>
                      <a:pt x="3179" y="727"/>
                    </a:cubicBezTo>
                    <a:cubicBezTo>
                      <a:pt x="3280" y="727"/>
                      <a:pt x="3382" y="728"/>
                      <a:pt x="3488" y="732"/>
                    </a:cubicBezTo>
                    <a:lnTo>
                      <a:pt x="3516" y="732"/>
                    </a:lnTo>
                    <a:cubicBezTo>
                      <a:pt x="3621" y="728"/>
                      <a:pt x="3724" y="727"/>
                      <a:pt x="3825" y="727"/>
                    </a:cubicBezTo>
                    <a:cubicBezTo>
                      <a:pt x="6031" y="727"/>
                      <a:pt x="6977" y="1569"/>
                      <a:pt x="7003" y="1569"/>
                    </a:cubicBezTo>
                    <a:lnTo>
                      <a:pt x="6948" y="788"/>
                    </a:lnTo>
                    <a:cubicBezTo>
                      <a:pt x="6894" y="735"/>
                      <a:pt x="6261" y="1"/>
                      <a:pt x="3872" y="1"/>
                    </a:cubicBezTo>
                    <a:cubicBezTo>
                      <a:pt x="3749" y="1"/>
                      <a:pt x="3621" y="3"/>
                      <a:pt x="3488" y="7"/>
                    </a:cubicBezTo>
                    <a:cubicBezTo>
                      <a:pt x="3357" y="3"/>
                      <a:pt x="3230" y="1"/>
                      <a:pt x="3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6556072" y="3169708"/>
                <a:ext cx="154866" cy="24775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787" extrusionOk="0">
                    <a:moveTo>
                      <a:pt x="614" y="1"/>
                    </a:moveTo>
                    <a:cubicBezTo>
                      <a:pt x="307" y="1"/>
                      <a:pt x="56" y="419"/>
                      <a:pt x="56" y="894"/>
                    </a:cubicBezTo>
                    <a:cubicBezTo>
                      <a:pt x="56" y="1396"/>
                      <a:pt x="307" y="1786"/>
                      <a:pt x="614" y="1786"/>
                    </a:cubicBezTo>
                    <a:cubicBezTo>
                      <a:pt x="921" y="1786"/>
                      <a:pt x="0" y="838"/>
                      <a:pt x="614" y="698"/>
                    </a:cubicBezTo>
                    <a:cubicBezTo>
                      <a:pt x="1116" y="587"/>
                      <a:pt x="921" y="1"/>
                      <a:pt x="6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6973807" y="3169708"/>
                <a:ext cx="154866" cy="24775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787" extrusionOk="0">
                    <a:moveTo>
                      <a:pt x="531" y="1"/>
                    </a:moveTo>
                    <a:cubicBezTo>
                      <a:pt x="196" y="1"/>
                      <a:pt x="1" y="587"/>
                      <a:pt x="531" y="698"/>
                    </a:cubicBezTo>
                    <a:cubicBezTo>
                      <a:pt x="1117" y="838"/>
                      <a:pt x="196" y="1786"/>
                      <a:pt x="531" y="1786"/>
                    </a:cubicBezTo>
                    <a:cubicBezTo>
                      <a:pt x="838" y="1786"/>
                      <a:pt x="1089" y="1396"/>
                      <a:pt x="1089" y="894"/>
                    </a:cubicBezTo>
                    <a:cubicBezTo>
                      <a:pt x="1089" y="419"/>
                      <a:pt x="838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6409108" y="1181548"/>
                <a:ext cx="777660" cy="456558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3293" extrusionOk="0">
                    <a:moveTo>
                      <a:pt x="2553" y="1"/>
                    </a:moveTo>
                    <a:cubicBezTo>
                      <a:pt x="2448" y="1"/>
                      <a:pt x="2358" y="15"/>
                      <a:pt x="2288" y="29"/>
                    </a:cubicBezTo>
                    <a:cubicBezTo>
                      <a:pt x="2204" y="57"/>
                      <a:pt x="2121" y="57"/>
                      <a:pt x="2065" y="85"/>
                    </a:cubicBezTo>
                    <a:cubicBezTo>
                      <a:pt x="1998" y="77"/>
                      <a:pt x="1932" y="74"/>
                      <a:pt x="1870" y="74"/>
                    </a:cubicBezTo>
                    <a:cubicBezTo>
                      <a:pt x="1700" y="74"/>
                      <a:pt x="1553" y="99"/>
                      <a:pt x="1451" y="140"/>
                    </a:cubicBezTo>
                    <a:cubicBezTo>
                      <a:pt x="1256" y="224"/>
                      <a:pt x="1116" y="308"/>
                      <a:pt x="1033" y="364"/>
                    </a:cubicBezTo>
                    <a:lnTo>
                      <a:pt x="977" y="391"/>
                    </a:lnTo>
                    <a:lnTo>
                      <a:pt x="921" y="419"/>
                    </a:lnTo>
                    <a:cubicBezTo>
                      <a:pt x="893" y="419"/>
                      <a:pt x="837" y="475"/>
                      <a:pt x="809" y="531"/>
                    </a:cubicBezTo>
                    <a:cubicBezTo>
                      <a:pt x="837" y="615"/>
                      <a:pt x="977" y="698"/>
                      <a:pt x="977" y="810"/>
                    </a:cubicBezTo>
                    <a:cubicBezTo>
                      <a:pt x="949" y="1061"/>
                      <a:pt x="865" y="1368"/>
                      <a:pt x="698" y="1647"/>
                    </a:cubicBezTo>
                    <a:lnTo>
                      <a:pt x="642" y="1731"/>
                    </a:lnTo>
                    <a:lnTo>
                      <a:pt x="558" y="1842"/>
                    </a:lnTo>
                    <a:cubicBezTo>
                      <a:pt x="503" y="1898"/>
                      <a:pt x="475" y="1982"/>
                      <a:pt x="391" y="2037"/>
                    </a:cubicBezTo>
                    <a:cubicBezTo>
                      <a:pt x="335" y="2121"/>
                      <a:pt x="279" y="2205"/>
                      <a:pt x="224" y="2261"/>
                    </a:cubicBezTo>
                    <a:cubicBezTo>
                      <a:pt x="196" y="2344"/>
                      <a:pt x="140" y="2400"/>
                      <a:pt x="112" y="2484"/>
                    </a:cubicBezTo>
                    <a:cubicBezTo>
                      <a:pt x="0" y="2791"/>
                      <a:pt x="84" y="2986"/>
                      <a:pt x="84" y="2986"/>
                    </a:cubicBezTo>
                    <a:cubicBezTo>
                      <a:pt x="84" y="2986"/>
                      <a:pt x="112" y="2930"/>
                      <a:pt x="140" y="2874"/>
                    </a:cubicBezTo>
                    <a:lnTo>
                      <a:pt x="224" y="2763"/>
                    </a:lnTo>
                    <a:cubicBezTo>
                      <a:pt x="251" y="2735"/>
                      <a:pt x="307" y="2707"/>
                      <a:pt x="363" y="2651"/>
                    </a:cubicBezTo>
                    <a:cubicBezTo>
                      <a:pt x="447" y="2595"/>
                      <a:pt x="558" y="2540"/>
                      <a:pt x="698" y="2428"/>
                    </a:cubicBezTo>
                    <a:lnTo>
                      <a:pt x="698" y="2428"/>
                    </a:lnTo>
                    <a:cubicBezTo>
                      <a:pt x="586" y="2930"/>
                      <a:pt x="586" y="3293"/>
                      <a:pt x="586" y="3293"/>
                    </a:cubicBezTo>
                    <a:cubicBezTo>
                      <a:pt x="586" y="3293"/>
                      <a:pt x="809" y="3042"/>
                      <a:pt x="1060" y="2679"/>
                    </a:cubicBezTo>
                    <a:cubicBezTo>
                      <a:pt x="1060" y="2819"/>
                      <a:pt x="1088" y="2930"/>
                      <a:pt x="1116" y="2986"/>
                    </a:cubicBezTo>
                    <a:cubicBezTo>
                      <a:pt x="1172" y="3070"/>
                      <a:pt x="1200" y="3126"/>
                      <a:pt x="1200" y="3126"/>
                    </a:cubicBezTo>
                    <a:cubicBezTo>
                      <a:pt x="1200" y="3126"/>
                      <a:pt x="1200" y="3070"/>
                      <a:pt x="1228" y="2986"/>
                    </a:cubicBezTo>
                    <a:cubicBezTo>
                      <a:pt x="1228" y="2902"/>
                      <a:pt x="1256" y="2791"/>
                      <a:pt x="1339" y="2651"/>
                    </a:cubicBezTo>
                    <a:cubicBezTo>
                      <a:pt x="1423" y="2540"/>
                      <a:pt x="1535" y="2400"/>
                      <a:pt x="1646" y="2233"/>
                    </a:cubicBezTo>
                    <a:lnTo>
                      <a:pt x="1674" y="2205"/>
                    </a:lnTo>
                    <a:lnTo>
                      <a:pt x="1674" y="2316"/>
                    </a:lnTo>
                    <a:cubicBezTo>
                      <a:pt x="1674" y="2568"/>
                      <a:pt x="1702" y="2735"/>
                      <a:pt x="1702" y="2735"/>
                    </a:cubicBezTo>
                    <a:cubicBezTo>
                      <a:pt x="1702" y="2735"/>
                      <a:pt x="1814" y="2623"/>
                      <a:pt x="1953" y="2400"/>
                    </a:cubicBezTo>
                    <a:cubicBezTo>
                      <a:pt x="2093" y="2177"/>
                      <a:pt x="2260" y="1898"/>
                      <a:pt x="2316" y="1479"/>
                    </a:cubicBezTo>
                    <a:cubicBezTo>
                      <a:pt x="2344" y="1256"/>
                      <a:pt x="2316" y="1033"/>
                      <a:pt x="2232" y="866"/>
                    </a:cubicBezTo>
                    <a:cubicBezTo>
                      <a:pt x="2204" y="782"/>
                      <a:pt x="2176" y="698"/>
                      <a:pt x="2121" y="643"/>
                    </a:cubicBezTo>
                    <a:lnTo>
                      <a:pt x="2121" y="643"/>
                    </a:lnTo>
                    <a:cubicBezTo>
                      <a:pt x="2204" y="726"/>
                      <a:pt x="2288" y="838"/>
                      <a:pt x="2344" y="977"/>
                    </a:cubicBezTo>
                    <a:cubicBezTo>
                      <a:pt x="2400" y="1145"/>
                      <a:pt x="2428" y="1368"/>
                      <a:pt x="2400" y="1563"/>
                    </a:cubicBezTo>
                    <a:cubicBezTo>
                      <a:pt x="2372" y="1647"/>
                      <a:pt x="2344" y="1758"/>
                      <a:pt x="2316" y="1842"/>
                    </a:cubicBezTo>
                    <a:cubicBezTo>
                      <a:pt x="2288" y="1954"/>
                      <a:pt x="2260" y="2037"/>
                      <a:pt x="2232" y="2121"/>
                    </a:cubicBezTo>
                    <a:cubicBezTo>
                      <a:pt x="2176" y="2289"/>
                      <a:pt x="2121" y="2428"/>
                      <a:pt x="2093" y="2512"/>
                    </a:cubicBezTo>
                    <a:cubicBezTo>
                      <a:pt x="2037" y="2623"/>
                      <a:pt x="2037" y="2679"/>
                      <a:pt x="2037" y="2679"/>
                    </a:cubicBezTo>
                    <a:cubicBezTo>
                      <a:pt x="2037" y="2679"/>
                      <a:pt x="2065" y="2623"/>
                      <a:pt x="2149" y="2568"/>
                    </a:cubicBezTo>
                    <a:cubicBezTo>
                      <a:pt x="2232" y="2512"/>
                      <a:pt x="2344" y="2400"/>
                      <a:pt x="2483" y="2261"/>
                    </a:cubicBezTo>
                    <a:cubicBezTo>
                      <a:pt x="2567" y="2205"/>
                      <a:pt x="2623" y="2121"/>
                      <a:pt x="2679" y="2037"/>
                    </a:cubicBezTo>
                    <a:cubicBezTo>
                      <a:pt x="2762" y="1926"/>
                      <a:pt x="2818" y="1814"/>
                      <a:pt x="2874" y="1703"/>
                    </a:cubicBezTo>
                    <a:cubicBezTo>
                      <a:pt x="2930" y="1535"/>
                      <a:pt x="2958" y="1368"/>
                      <a:pt x="2958" y="1200"/>
                    </a:cubicBezTo>
                    <a:cubicBezTo>
                      <a:pt x="3013" y="1284"/>
                      <a:pt x="3041" y="1396"/>
                      <a:pt x="3097" y="1479"/>
                    </a:cubicBezTo>
                    <a:cubicBezTo>
                      <a:pt x="3153" y="1563"/>
                      <a:pt x="3209" y="1647"/>
                      <a:pt x="3265" y="1703"/>
                    </a:cubicBezTo>
                    <a:cubicBezTo>
                      <a:pt x="3320" y="1786"/>
                      <a:pt x="3376" y="1842"/>
                      <a:pt x="3432" y="1898"/>
                    </a:cubicBezTo>
                    <a:cubicBezTo>
                      <a:pt x="3544" y="2010"/>
                      <a:pt x="3683" y="2065"/>
                      <a:pt x="3739" y="2121"/>
                    </a:cubicBezTo>
                    <a:cubicBezTo>
                      <a:pt x="3822" y="2149"/>
                      <a:pt x="3850" y="2177"/>
                      <a:pt x="3850" y="2177"/>
                    </a:cubicBezTo>
                    <a:cubicBezTo>
                      <a:pt x="3990" y="2316"/>
                      <a:pt x="4129" y="2400"/>
                      <a:pt x="4269" y="2456"/>
                    </a:cubicBezTo>
                    <a:cubicBezTo>
                      <a:pt x="4325" y="2484"/>
                      <a:pt x="4380" y="2512"/>
                      <a:pt x="4436" y="2512"/>
                    </a:cubicBezTo>
                    <a:cubicBezTo>
                      <a:pt x="4492" y="2540"/>
                      <a:pt x="4548" y="2540"/>
                      <a:pt x="4576" y="2540"/>
                    </a:cubicBezTo>
                    <a:cubicBezTo>
                      <a:pt x="4659" y="2540"/>
                      <a:pt x="4715" y="2512"/>
                      <a:pt x="4715" y="2512"/>
                    </a:cubicBezTo>
                    <a:cubicBezTo>
                      <a:pt x="4715" y="2512"/>
                      <a:pt x="4659" y="2484"/>
                      <a:pt x="4632" y="2456"/>
                    </a:cubicBezTo>
                    <a:lnTo>
                      <a:pt x="4548" y="2344"/>
                    </a:lnTo>
                    <a:cubicBezTo>
                      <a:pt x="4492" y="2316"/>
                      <a:pt x="4464" y="2289"/>
                      <a:pt x="4436" y="2233"/>
                    </a:cubicBezTo>
                    <a:cubicBezTo>
                      <a:pt x="4325" y="2037"/>
                      <a:pt x="4213" y="1758"/>
                      <a:pt x="4074" y="1452"/>
                    </a:cubicBezTo>
                    <a:cubicBezTo>
                      <a:pt x="4018" y="1312"/>
                      <a:pt x="3962" y="1200"/>
                      <a:pt x="3906" y="1061"/>
                    </a:cubicBezTo>
                    <a:lnTo>
                      <a:pt x="3906" y="1061"/>
                    </a:lnTo>
                    <a:cubicBezTo>
                      <a:pt x="4129" y="1284"/>
                      <a:pt x="4325" y="1479"/>
                      <a:pt x="4492" y="1647"/>
                    </a:cubicBezTo>
                    <a:cubicBezTo>
                      <a:pt x="4576" y="1731"/>
                      <a:pt x="4632" y="1814"/>
                      <a:pt x="4659" y="1870"/>
                    </a:cubicBezTo>
                    <a:cubicBezTo>
                      <a:pt x="4715" y="1926"/>
                      <a:pt x="4743" y="1954"/>
                      <a:pt x="4743" y="1954"/>
                    </a:cubicBezTo>
                    <a:cubicBezTo>
                      <a:pt x="4743" y="1954"/>
                      <a:pt x="4743" y="1926"/>
                      <a:pt x="4771" y="1842"/>
                    </a:cubicBezTo>
                    <a:cubicBezTo>
                      <a:pt x="4771" y="1786"/>
                      <a:pt x="4771" y="1675"/>
                      <a:pt x="4771" y="1535"/>
                    </a:cubicBezTo>
                    <a:cubicBezTo>
                      <a:pt x="4883" y="1731"/>
                      <a:pt x="5022" y="1954"/>
                      <a:pt x="5134" y="2121"/>
                    </a:cubicBezTo>
                    <a:cubicBezTo>
                      <a:pt x="5301" y="2400"/>
                      <a:pt x="5413" y="2568"/>
                      <a:pt x="5413" y="2568"/>
                    </a:cubicBezTo>
                    <a:cubicBezTo>
                      <a:pt x="5413" y="2568"/>
                      <a:pt x="5441" y="2344"/>
                      <a:pt x="5413" y="2010"/>
                    </a:cubicBezTo>
                    <a:cubicBezTo>
                      <a:pt x="5385" y="1870"/>
                      <a:pt x="5357" y="1675"/>
                      <a:pt x="5301" y="1479"/>
                    </a:cubicBezTo>
                    <a:lnTo>
                      <a:pt x="5301" y="1479"/>
                    </a:lnTo>
                    <a:lnTo>
                      <a:pt x="5329" y="1507"/>
                    </a:lnTo>
                    <a:cubicBezTo>
                      <a:pt x="5385" y="1591"/>
                      <a:pt x="5441" y="1647"/>
                      <a:pt x="5496" y="1703"/>
                    </a:cubicBezTo>
                    <a:cubicBezTo>
                      <a:pt x="5524" y="1758"/>
                      <a:pt x="5552" y="1786"/>
                      <a:pt x="5552" y="1786"/>
                    </a:cubicBezTo>
                    <a:cubicBezTo>
                      <a:pt x="5552" y="1786"/>
                      <a:pt x="5580" y="1758"/>
                      <a:pt x="5580" y="1675"/>
                    </a:cubicBezTo>
                    <a:cubicBezTo>
                      <a:pt x="5580" y="1619"/>
                      <a:pt x="5608" y="1507"/>
                      <a:pt x="5580" y="1396"/>
                    </a:cubicBezTo>
                    <a:cubicBezTo>
                      <a:pt x="5580" y="1173"/>
                      <a:pt x="5469" y="838"/>
                      <a:pt x="5217" y="587"/>
                    </a:cubicBezTo>
                    <a:cubicBezTo>
                      <a:pt x="4938" y="336"/>
                      <a:pt x="4604" y="252"/>
                      <a:pt x="4380" y="224"/>
                    </a:cubicBezTo>
                    <a:lnTo>
                      <a:pt x="4269" y="252"/>
                    </a:lnTo>
                    <a:cubicBezTo>
                      <a:pt x="4046" y="140"/>
                      <a:pt x="3850" y="112"/>
                      <a:pt x="3683" y="112"/>
                    </a:cubicBezTo>
                    <a:cubicBezTo>
                      <a:pt x="3488" y="112"/>
                      <a:pt x="3348" y="168"/>
                      <a:pt x="3237" y="196"/>
                    </a:cubicBezTo>
                    <a:cubicBezTo>
                      <a:pt x="3209" y="196"/>
                      <a:pt x="3153" y="196"/>
                      <a:pt x="3125" y="224"/>
                    </a:cubicBezTo>
                    <a:lnTo>
                      <a:pt x="3069" y="168"/>
                    </a:lnTo>
                    <a:cubicBezTo>
                      <a:pt x="3013" y="140"/>
                      <a:pt x="2958" y="85"/>
                      <a:pt x="2902" y="57"/>
                    </a:cubicBezTo>
                    <a:cubicBezTo>
                      <a:pt x="2776" y="15"/>
                      <a:pt x="2658" y="1"/>
                      <a:pt x="2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24186E0D-B61C-50C5-86A6-F6CFE840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4" y="2124874"/>
            <a:ext cx="2923067" cy="29230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AC51FF-C677-2FE6-48E6-31E2ACFACAE6}"/>
              </a:ext>
            </a:extLst>
          </p:cNvPr>
          <p:cNvSpPr txBox="1"/>
          <p:nvPr/>
        </p:nvSpPr>
        <p:spPr>
          <a:xfrm>
            <a:off x="409434" y="4953706"/>
            <a:ext cx="3455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プログラムリスト</a:t>
            </a:r>
            <a:r>
              <a:rPr lang="en-US" altLang="ja-JP" sz="2000" dirty="0"/>
              <a:t>(</a:t>
            </a:r>
            <a:r>
              <a:rPr lang="en-US" altLang="ja-JP" sz="2000" dirty="0" err="1"/>
              <a:t>github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219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564900" y="492865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ja-JP" altLang="en-US" dirty="0">
                <a:ea typeface="メイリオ" panose="020B0604030504040204" pitchFamily="50" charset="-128"/>
              </a:rPr>
              <a:t>目次</a:t>
            </a:r>
            <a:endParaRPr dirty="0">
              <a:ea typeface="メイリオ" panose="020B0604030504040204" pitchFamily="50" charset="-128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6594218" y="3533373"/>
            <a:ext cx="647267" cy="591033"/>
            <a:chOff x="4238125" y="1422900"/>
            <a:chExt cx="485450" cy="443275"/>
          </a:xfrm>
        </p:grpSpPr>
        <p:sp>
          <p:nvSpPr>
            <p:cNvPr id="179" name="Google Shape;179;p27"/>
            <p:cNvSpPr/>
            <p:nvPr/>
          </p:nvSpPr>
          <p:spPr>
            <a:xfrm>
              <a:off x="4316575" y="1468425"/>
              <a:ext cx="209275" cy="265750"/>
            </a:xfrm>
            <a:custGeom>
              <a:avLst/>
              <a:gdLst/>
              <a:ahLst/>
              <a:cxnLst/>
              <a:rect l="l" t="t" r="r" b="b"/>
              <a:pathLst>
                <a:path w="8371" h="10630" extrusionOk="0">
                  <a:moveTo>
                    <a:pt x="1340" y="0"/>
                  </a:moveTo>
                  <a:lnTo>
                    <a:pt x="1" y="9667"/>
                  </a:lnTo>
                  <a:lnTo>
                    <a:pt x="7031" y="10630"/>
                  </a:lnTo>
                  <a:lnTo>
                    <a:pt x="8370" y="984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4302475" y="1658100"/>
              <a:ext cx="61225" cy="167825"/>
            </a:xfrm>
            <a:custGeom>
              <a:avLst/>
              <a:gdLst/>
              <a:ahLst/>
              <a:cxnLst/>
              <a:rect l="l" t="t" r="r" b="b"/>
              <a:pathLst>
                <a:path w="2449" h="6713" extrusionOk="0">
                  <a:moveTo>
                    <a:pt x="1578" y="1"/>
                  </a:moveTo>
                  <a:cubicBezTo>
                    <a:pt x="1166" y="1"/>
                    <a:pt x="811" y="299"/>
                    <a:pt x="753" y="720"/>
                  </a:cubicBezTo>
                  <a:lnTo>
                    <a:pt x="63" y="5784"/>
                  </a:lnTo>
                  <a:cubicBezTo>
                    <a:pt x="0" y="6223"/>
                    <a:pt x="314" y="6641"/>
                    <a:pt x="753" y="6704"/>
                  </a:cubicBezTo>
                  <a:cubicBezTo>
                    <a:pt x="793" y="6710"/>
                    <a:pt x="832" y="6712"/>
                    <a:pt x="870" y="6712"/>
                  </a:cubicBezTo>
                  <a:cubicBezTo>
                    <a:pt x="1283" y="6712"/>
                    <a:pt x="1637" y="6414"/>
                    <a:pt x="1695" y="5993"/>
                  </a:cubicBezTo>
                  <a:lnTo>
                    <a:pt x="2385" y="950"/>
                  </a:lnTo>
                  <a:cubicBezTo>
                    <a:pt x="2448" y="490"/>
                    <a:pt x="2134" y="71"/>
                    <a:pt x="1695" y="9"/>
                  </a:cubicBezTo>
                  <a:cubicBezTo>
                    <a:pt x="1655" y="3"/>
                    <a:pt x="1616" y="1"/>
                    <a:pt x="1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342750" y="1698375"/>
              <a:ext cx="61225" cy="167800"/>
            </a:xfrm>
            <a:custGeom>
              <a:avLst/>
              <a:gdLst/>
              <a:ahLst/>
              <a:cxnLst/>
              <a:rect l="l" t="t" r="r" b="b"/>
              <a:pathLst>
                <a:path w="2449" h="6712" extrusionOk="0">
                  <a:moveTo>
                    <a:pt x="1578" y="1"/>
                  </a:moveTo>
                  <a:cubicBezTo>
                    <a:pt x="1165" y="1"/>
                    <a:pt x="811" y="298"/>
                    <a:pt x="753" y="699"/>
                  </a:cubicBezTo>
                  <a:lnTo>
                    <a:pt x="63" y="5763"/>
                  </a:lnTo>
                  <a:cubicBezTo>
                    <a:pt x="0" y="6223"/>
                    <a:pt x="314" y="6642"/>
                    <a:pt x="753" y="6704"/>
                  </a:cubicBezTo>
                  <a:cubicBezTo>
                    <a:pt x="791" y="6709"/>
                    <a:pt x="828" y="6712"/>
                    <a:pt x="865" y="6712"/>
                  </a:cubicBezTo>
                  <a:cubicBezTo>
                    <a:pt x="1280" y="6712"/>
                    <a:pt x="1637" y="6397"/>
                    <a:pt x="1695" y="5993"/>
                  </a:cubicBezTo>
                  <a:lnTo>
                    <a:pt x="2385" y="929"/>
                  </a:lnTo>
                  <a:cubicBezTo>
                    <a:pt x="2448" y="490"/>
                    <a:pt x="2134" y="72"/>
                    <a:pt x="1695" y="9"/>
                  </a:cubicBezTo>
                  <a:cubicBezTo>
                    <a:pt x="1655" y="3"/>
                    <a:pt x="1616" y="1"/>
                    <a:pt x="1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4388250" y="1697850"/>
              <a:ext cx="61750" cy="167825"/>
            </a:xfrm>
            <a:custGeom>
              <a:avLst/>
              <a:gdLst/>
              <a:ahLst/>
              <a:cxnLst/>
              <a:rect l="l" t="t" r="r" b="b"/>
              <a:pathLst>
                <a:path w="2470" h="6713" extrusionOk="0">
                  <a:moveTo>
                    <a:pt x="1583" y="1"/>
                  </a:moveTo>
                  <a:cubicBezTo>
                    <a:pt x="1187" y="1"/>
                    <a:pt x="832" y="299"/>
                    <a:pt x="775" y="720"/>
                  </a:cubicBezTo>
                  <a:lnTo>
                    <a:pt x="63" y="5763"/>
                  </a:lnTo>
                  <a:cubicBezTo>
                    <a:pt x="1" y="6223"/>
                    <a:pt x="314" y="6642"/>
                    <a:pt x="775" y="6704"/>
                  </a:cubicBezTo>
                  <a:cubicBezTo>
                    <a:pt x="814" y="6710"/>
                    <a:pt x="853" y="6712"/>
                    <a:pt x="892" y="6712"/>
                  </a:cubicBezTo>
                  <a:cubicBezTo>
                    <a:pt x="1304" y="6712"/>
                    <a:pt x="1659" y="6414"/>
                    <a:pt x="1716" y="5993"/>
                  </a:cubicBezTo>
                  <a:lnTo>
                    <a:pt x="2407" y="929"/>
                  </a:lnTo>
                  <a:cubicBezTo>
                    <a:pt x="2470" y="490"/>
                    <a:pt x="2156" y="72"/>
                    <a:pt x="1695" y="9"/>
                  </a:cubicBezTo>
                  <a:cubicBezTo>
                    <a:pt x="1658" y="3"/>
                    <a:pt x="1620" y="1"/>
                    <a:pt x="1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4435325" y="1690525"/>
              <a:ext cx="61750" cy="167825"/>
            </a:xfrm>
            <a:custGeom>
              <a:avLst/>
              <a:gdLst/>
              <a:ahLst/>
              <a:cxnLst/>
              <a:rect l="l" t="t" r="r" b="b"/>
              <a:pathLst>
                <a:path w="2470" h="6713" extrusionOk="0">
                  <a:moveTo>
                    <a:pt x="1578" y="1"/>
                  </a:moveTo>
                  <a:cubicBezTo>
                    <a:pt x="1166" y="1"/>
                    <a:pt x="811" y="299"/>
                    <a:pt x="754" y="720"/>
                  </a:cubicBezTo>
                  <a:lnTo>
                    <a:pt x="63" y="5763"/>
                  </a:lnTo>
                  <a:cubicBezTo>
                    <a:pt x="1" y="6223"/>
                    <a:pt x="314" y="6642"/>
                    <a:pt x="775" y="6704"/>
                  </a:cubicBezTo>
                  <a:cubicBezTo>
                    <a:pt x="812" y="6710"/>
                    <a:pt x="850" y="6712"/>
                    <a:pt x="887" y="6712"/>
                  </a:cubicBezTo>
                  <a:cubicBezTo>
                    <a:pt x="1283" y="6712"/>
                    <a:pt x="1638" y="6414"/>
                    <a:pt x="1695" y="5993"/>
                  </a:cubicBezTo>
                  <a:lnTo>
                    <a:pt x="2407" y="950"/>
                  </a:lnTo>
                  <a:cubicBezTo>
                    <a:pt x="2470" y="490"/>
                    <a:pt x="2135" y="72"/>
                    <a:pt x="1695" y="9"/>
                  </a:cubicBezTo>
                  <a:cubicBezTo>
                    <a:pt x="1656" y="4"/>
                    <a:pt x="1617" y="1"/>
                    <a:pt x="1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4238125" y="1468425"/>
              <a:ext cx="222325" cy="229875"/>
            </a:xfrm>
            <a:custGeom>
              <a:avLst/>
              <a:gdLst/>
              <a:ahLst/>
              <a:cxnLst/>
              <a:rect l="l" t="t" r="r" b="b"/>
              <a:pathLst>
                <a:path w="8893" h="9195" extrusionOk="0">
                  <a:moveTo>
                    <a:pt x="4478" y="0"/>
                  </a:moveTo>
                  <a:lnTo>
                    <a:pt x="3913" y="4122"/>
                  </a:lnTo>
                  <a:lnTo>
                    <a:pt x="0" y="8872"/>
                  </a:lnTo>
                  <a:cubicBezTo>
                    <a:pt x="0" y="8872"/>
                    <a:pt x="427" y="9194"/>
                    <a:pt x="981" y="9194"/>
                  </a:cubicBezTo>
                  <a:cubicBezTo>
                    <a:pt x="1249" y="9194"/>
                    <a:pt x="1548" y="9118"/>
                    <a:pt x="1842" y="8893"/>
                  </a:cubicBezTo>
                  <a:cubicBezTo>
                    <a:pt x="3097" y="7930"/>
                    <a:pt x="4708" y="6549"/>
                    <a:pt x="4708" y="6549"/>
                  </a:cubicBezTo>
                  <a:cubicBezTo>
                    <a:pt x="4708" y="6549"/>
                    <a:pt x="4775" y="6555"/>
                    <a:pt x="4890" y="6555"/>
                  </a:cubicBezTo>
                  <a:cubicBezTo>
                    <a:pt x="5093" y="6555"/>
                    <a:pt x="5446" y="6538"/>
                    <a:pt x="5859" y="6445"/>
                  </a:cubicBezTo>
                  <a:cubicBezTo>
                    <a:pt x="6863" y="6215"/>
                    <a:pt x="8202" y="5524"/>
                    <a:pt x="8516" y="3390"/>
                  </a:cubicBezTo>
                  <a:lnTo>
                    <a:pt x="8893" y="607"/>
                  </a:lnTo>
                  <a:lnTo>
                    <a:pt x="4478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4395050" y="1422900"/>
              <a:ext cx="328525" cy="405075"/>
            </a:xfrm>
            <a:custGeom>
              <a:avLst/>
              <a:gdLst/>
              <a:ahLst/>
              <a:cxnLst/>
              <a:rect l="l" t="t" r="r" b="b"/>
              <a:pathLst>
                <a:path w="13141" h="16203" extrusionOk="0">
                  <a:moveTo>
                    <a:pt x="6571" y="1"/>
                  </a:moveTo>
                  <a:lnTo>
                    <a:pt x="2449" y="1717"/>
                  </a:lnTo>
                  <a:lnTo>
                    <a:pt x="1" y="2742"/>
                  </a:lnTo>
                  <a:lnTo>
                    <a:pt x="3453" y="10986"/>
                  </a:lnTo>
                  <a:lnTo>
                    <a:pt x="3746" y="11739"/>
                  </a:lnTo>
                  <a:lnTo>
                    <a:pt x="5399" y="15694"/>
                  </a:lnTo>
                  <a:cubicBezTo>
                    <a:pt x="5540" y="16007"/>
                    <a:pt x="5845" y="16203"/>
                    <a:pt x="6164" y="16203"/>
                  </a:cubicBezTo>
                  <a:cubicBezTo>
                    <a:pt x="6272" y="16203"/>
                    <a:pt x="6381" y="16181"/>
                    <a:pt x="6487" y="16133"/>
                  </a:cubicBezTo>
                  <a:cubicBezTo>
                    <a:pt x="6905" y="15966"/>
                    <a:pt x="7115" y="15484"/>
                    <a:pt x="6926" y="15066"/>
                  </a:cubicBezTo>
                  <a:lnTo>
                    <a:pt x="5294" y="11091"/>
                  </a:lnTo>
                  <a:lnTo>
                    <a:pt x="5441" y="11049"/>
                  </a:lnTo>
                  <a:lnTo>
                    <a:pt x="7282" y="15505"/>
                  </a:lnTo>
                  <a:cubicBezTo>
                    <a:pt x="7424" y="15821"/>
                    <a:pt x="7732" y="16006"/>
                    <a:pt x="8055" y="16006"/>
                  </a:cubicBezTo>
                  <a:cubicBezTo>
                    <a:pt x="8160" y="16006"/>
                    <a:pt x="8267" y="15986"/>
                    <a:pt x="8370" y="15945"/>
                  </a:cubicBezTo>
                  <a:cubicBezTo>
                    <a:pt x="8788" y="15777"/>
                    <a:pt x="8998" y="15275"/>
                    <a:pt x="8809" y="14857"/>
                  </a:cubicBezTo>
                  <a:lnTo>
                    <a:pt x="6968" y="10400"/>
                  </a:lnTo>
                  <a:lnTo>
                    <a:pt x="7115" y="10337"/>
                  </a:lnTo>
                  <a:lnTo>
                    <a:pt x="9060" y="15045"/>
                  </a:lnTo>
                  <a:cubicBezTo>
                    <a:pt x="9201" y="15358"/>
                    <a:pt x="9506" y="15554"/>
                    <a:pt x="9826" y="15554"/>
                  </a:cubicBezTo>
                  <a:cubicBezTo>
                    <a:pt x="9934" y="15554"/>
                    <a:pt x="10043" y="15532"/>
                    <a:pt x="10148" y="15484"/>
                  </a:cubicBezTo>
                  <a:cubicBezTo>
                    <a:pt x="10567" y="15317"/>
                    <a:pt x="10776" y="14836"/>
                    <a:pt x="10588" y="14417"/>
                  </a:cubicBezTo>
                  <a:lnTo>
                    <a:pt x="8642" y="9710"/>
                  </a:lnTo>
                  <a:lnTo>
                    <a:pt x="8788" y="9647"/>
                  </a:lnTo>
                  <a:lnTo>
                    <a:pt x="10211" y="13099"/>
                  </a:lnTo>
                  <a:cubicBezTo>
                    <a:pt x="10352" y="13412"/>
                    <a:pt x="10657" y="13608"/>
                    <a:pt x="10977" y="13608"/>
                  </a:cubicBezTo>
                  <a:cubicBezTo>
                    <a:pt x="11084" y="13608"/>
                    <a:pt x="11194" y="13586"/>
                    <a:pt x="11299" y="13539"/>
                  </a:cubicBezTo>
                  <a:cubicBezTo>
                    <a:pt x="11718" y="13371"/>
                    <a:pt x="11927" y="12890"/>
                    <a:pt x="11760" y="12451"/>
                  </a:cubicBezTo>
                  <a:lnTo>
                    <a:pt x="10316" y="8998"/>
                  </a:lnTo>
                  <a:lnTo>
                    <a:pt x="9793" y="7743"/>
                  </a:lnTo>
                  <a:lnTo>
                    <a:pt x="9521" y="7115"/>
                  </a:lnTo>
                  <a:lnTo>
                    <a:pt x="9521" y="7115"/>
                  </a:lnTo>
                  <a:cubicBezTo>
                    <a:pt x="10107" y="7387"/>
                    <a:pt x="10776" y="7680"/>
                    <a:pt x="11362" y="7931"/>
                  </a:cubicBezTo>
                  <a:cubicBezTo>
                    <a:pt x="11564" y="8016"/>
                    <a:pt x="11753" y="8050"/>
                    <a:pt x="11929" y="8050"/>
                  </a:cubicBezTo>
                  <a:cubicBezTo>
                    <a:pt x="12663" y="8050"/>
                    <a:pt x="13141" y="7450"/>
                    <a:pt x="13141" y="7450"/>
                  </a:cubicBezTo>
                  <a:lnTo>
                    <a:pt x="8161" y="3851"/>
                  </a:lnTo>
                  <a:lnTo>
                    <a:pt x="6571" y="1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4422250" y="1513400"/>
              <a:ext cx="100450" cy="142300"/>
            </a:xfrm>
            <a:custGeom>
              <a:avLst/>
              <a:gdLst/>
              <a:ahLst/>
              <a:cxnLst/>
              <a:rect l="l" t="t" r="r" b="b"/>
              <a:pathLst>
                <a:path w="4018" h="5692" extrusionOk="0">
                  <a:moveTo>
                    <a:pt x="4018" y="1"/>
                  </a:moveTo>
                  <a:lnTo>
                    <a:pt x="1" y="1675"/>
                  </a:lnTo>
                  <a:lnTo>
                    <a:pt x="1674" y="5692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4559300" y="1423425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1"/>
                  </a:moveTo>
                  <a:lnTo>
                    <a:pt x="21" y="2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4395575" y="1423425"/>
              <a:ext cx="164275" cy="102050"/>
            </a:xfrm>
            <a:custGeom>
              <a:avLst/>
              <a:gdLst/>
              <a:ahLst/>
              <a:cxnLst/>
              <a:rect l="l" t="t" r="r" b="b"/>
              <a:pathLst>
                <a:path w="6571" h="4082" extrusionOk="0">
                  <a:moveTo>
                    <a:pt x="6550" y="1"/>
                  </a:moveTo>
                  <a:lnTo>
                    <a:pt x="0" y="2742"/>
                  </a:lnTo>
                  <a:lnTo>
                    <a:pt x="565" y="4081"/>
                  </a:lnTo>
                  <a:lnTo>
                    <a:pt x="5775" y="1926"/>
                  </a:lnTo>
                  <a:lnTo>
                    <a:pt x="6570" y="22"/>
                  </a:lnTo>
                  <a:lnTo>
                    <a:pt x="6550" y="1"/>
                  </a:lnTo>
                  <a:close/>
                </a:path>
              </a:pathLst>
            </a:custGeom>
            <a:solidFill>
              <a:srgbClr val="57585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4403950" y="1454825"/>
              <a:ext cx="188325" cy="103075"/>
            </a:xfrm>
            <a:custGeom>
              <a:avLst/>
              <a:gdLst/>
              <a:ahLst/>
              <a:cxnLst/>
              <a:rect l="l" t="t" r="r" b="b"/>
              <a:pathLst>
                <a:path w="7533" h="4123" extrusionOk="0">
                  <a:moveTo>
                    <a:pt x="7051" y="0"/>
                  </a:moveTo>
                  <a:lnTo>
                    <a:pt x="0" y="2930"/>
                  </a:lnTo>
                  <a:lnTo>
                    <a:pt x="481" y="4122"/>
                  </a:lnTo>
                  <a:lnTo>
                    <a:pt x="7533" y="1193"/>
                  </a:lnTo>
                  <a:lnTo>
                    <a:pt x="7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4486075" y="1458225"/>
              <a:ext cx="82150" cy="72200"/>
            </a:xfrm>
            <a:custGeom>
              <a:avLst/>
              <a:gdLst/>
              <a:ahLst/>
              <a:cxnLst/>
              <a:rect l="l" t="t" r="r" b="b"/>
              <a:pathLst>
                <a:path w="3286" h="2888" extrusionOk="0">
                  <a:moveTo>
                    <a:pt x="1642" y="1"/>
                  </a:moveTo>
                  <a:cubicBezTo>
                    <a:pt x="1458" y="1"/>
                    <a:pt x="1270" y="38"/>
                    <a:pt x="1088" y="115"/>
                  </a:cubicBezTo>
                  <a:cubicBezTo>
                    <a:pt x="356" y="408"/>
                    <a:pt x="0" y="1266"/>
                    <a:pt x="314" y="1999"/>
                  </a:cubicBezTo>
                  <a:cubicBezTo>
                    <a:pt x="534" y="2549"/>
                    <a:pt x="1074" y="2887"/>
                    <a:pt x="1640" y="2887"/>
                  </a:cubicBezTo>
                  <a:cubicBezTo>
                    <a:pt x="1827" y="2887"/>
                    <a:pt x="2016" y="2850"/>
                    <a:pt x="2197" y="2773"/>
                  </a:cubicBezTo>
                  <a:cubicBezTo>
                    <a:pt x="2930" y="2459"/>
                    <a:pt x="3285" y="1622"/>
                    <a:pt x="2971" y="890"/>
                  </a:cubicBezTo>
                  <a:cubicBezTo>
                    <a:pt x="2735" y="339"/>
                    <a:pt x="2203" y="1"/>
                    <a:pt x="1642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4500725" y="1470950"/>
              <a:ext cx="52850" cy="46525"/>
            </a:xfrm>
            <a:custGeom>
              <a:avLst/>
              <a:gdLst/>
              <a:ahLst/>
              <a:cxnLst/>
              <a:rect l="l" t="t" r="r" b="b"/>
              <a:pathLst>
                <a:path w="2114" h="1861" extrusionOk="0">
                  <a:moveTo>
                    <a:pt x="1039" y="1"/>
                  </a:moveTo>
                  <a:cubicBezTo>
                    <a:pt x="923" y="1"/>
                    <a:pt x="805" y="22"/>
                    <a:pt x="691" y="67"/>
                  </a:cubicBezTo>
                  <a:cubicBezTo>
                    <a:pt x="230" y="276"/>
                    <a:pt x="0" y="820"/>
                    <a:pt x="188" y="1301"/>
                  </a:cubicBezTo>
                  <a:cubicBezTo>
                    <a:pt x="345" y="1645"/>
                    <a:pt x="687" y="1860"/>
                    <a:pt x="1043" y="1860"/>
                  </a:cubicBezTo>
                  <a:cubicBezTo>
                    <a:pt x="1163" y="1860"/>
                    <a:pt x="1285" y="1835"/>
                    <a:pt x="1402" y="1782"/>
                  </a:cubicBezTo>
                  <a:cubicBezTo>
                    <a:pt x="1883" y="1594"/>
                    <a:pt x="2113" y="1050"/>
                    <a:pt x="1904" y="569"/>
                  </a:cubicBezTo>
                  <a:cubicBezTo>
                    <a:pt x="1761" y="218"/>
                    <a:pt x="1410" y="1"/>
                    <a:pt x="10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4485025" y="1727350"/>
              <a:ext cx="8400" cy="62275"/>
            </a:xfrm>
            <a:custGeom>
              <a:avLst/>
              <a:gdLst/>
              <a:ahLst/>
              <a:cxnLst/>
              <a:rect l="l" t="t" r="r" b="b"/>
              <a:pathLst>
                <a:path w="336" h="2491" extrusionOk="0">
                  <a:moveTo>
                    <a:pt x="0" y="2490"/>
                  </a:moveTo>
                  <a:lnTo>
                    <a:pt x="0" y="2490"/>
                  </a:lnTo>
                  <a:lnTo>
                    <a:pt x="293" y="273"/>
                  </a:lnTo>
                  <a:lnTo>
                    <a:pt x="293" y="273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293" y="273"/>
                  </a:lnTo>
                  <a:lnTo>
                    <a:pt x="0" y="2490"/>
                  </a:lnTo>
                  <a:close/>
                </a:path>
              </a:pathLst>
            </a:custGeom>
            <a:solidFill>
              <a:srgbClr val="DDC7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413350" y="1592925"/>
              <a:ext cx="64900" cy="120850"/>
            </a:xfrm>
            <a:custGeom>
              <a:avLst/>
              <a:gdLst/>
              <a:ahLst/>
              <a:cxnLst/>
              <a:rect l="l" t="t" r="r" b="b"/>
              <a:pathLst>
                <a:path w="2596" h="4834" extrusionOk="0">
                  <a:moveTo>
                    <a:pt x="963" y="0"/>
                  </a:moveTo>
                  <a:cubicBezTo>
                    <a:pt x="691" y="440"/>
                    <a:pt x="357" y="753"/>
                    <a:pt x="1" y="984"/>
                  </a:cubicBezTo>
                  <a:lnTo>
                    <a:pt x="1612" y="4834"/>
                  </a:lnTo>
                  <a:lnTo>
                    <a:pt x="1633" y="4624"/>
                  </a:lnTo>
                  <a:cubicBezTo>
                    <a:pt x="1696" y="4206"/>
                    <a:pt x="2051" y="3913"/>
                    <a:pt x="2449" y="3913"/>
                  </a:cubicBezTo>
                  <a:lnTo>
                    <a:pt x="2595" y="3913"/>
                  </a:lnTo>
                  <a:lnTo>
                    <a:pt x="1633" y="1569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332E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453625" y="1690725"/>
              <a:ext cx="39800" cy="98900"/>
            </a:xfrm>
            <a:custGeom>
              <a:avLst/>
              <a:gdLst/>
              <a:ahLst/>
              <a:cxnLst/>
              <a:rect l="l" t="t" r="r" b="b"/>
              <a:pathLst>
                <a:path w="1592" h="3956" extrusionOk="0">
                  <a:moveTo>
                    <a:pt x="838" y="1"/>
                  </a:moveTo>
                  <a:cubicBezTo>
                    <a:pt x="440" y="1"/>
                    <a:pt x="85" y="294"/>
                    <a:pt x="22" y="712"/>
                  </a:cubicBezTo>
                  <a:lnTo>
                    <a:pt x="1" y="922"/>
                  </a:lnTo>
                  <a:lnTo>
                    <a:pt x="231" y="1486"/>
                  </a:lnTo>
                  <a:lnTo>
                    <a:pt x="252" y="1570"/>
                  </a:lnTo>
                  <a:lnTo>
                    <a:pt x="545" y="2240"/>
                  </a:lnTo>
                  <a:lnTo>
                    <a:pt x="1256" y="3955"/>
                  </a:lnTo>
                  <a:lnTo>
                    <a:pt x="1549" y="1738"/>
                  </a:lnTo>
                  <a:lnTo>
                    <a:pt x="1591" y="1466"/>
                  </a:lnTo>
                  <a:lnTo>
                    <a:pt x="1403" y="1026"/>
                  </a:lnTo>
                  <a:lnTo>
                    <a:pt x="1110" y="273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32E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373600" y="1509225"/>
              <a:ext cx="63850" cy="108300"/>
            </a:xfrm>
            <a:custGeom>
              <a:avLst/>
              <a:gdLst/>
              <a:ahLst/>
              <a:cxnLst/>
              <a:rect l="l" t="t" r="r" b="b"/>
              <a:pathLst>
                <a:path w="2554" h="4332" extrusionOk="0">
                  <a:moveTo>
                    <a:pt x="1172" y="0"/>
                  </a:moveTo>
                  <a:lnTo>
                    <a:pt x="1" y="503"/>
                  </a:lnTo>
                  <a:lnTo>
                    <a:pt x="566" y="1863"/>
                  </a:lnTo>
                  <a:lnTo>
                    <a:pt x="335" y="1967"/>
                  </a:lnTo>
                  <a:lnTo>
                    <a:pt x="817" y="3160"/>
                  </a:lnTo>
                  <a:lnTo>
                    <a:pt x="1068" y="3055"/>
                  </a:lnTo>
                  <a:lnTo>
                    <a:pt x="1591" y="4332"/>
                  </a:lnTo>
                  <a:cubicBezTo>
                    <a:pt x="1947" y="4101"/>
                    <a:pt x="2281" y="3788"/>
                    <a:pt x="2553" y="3348"/>
                  </a:cubicBezTo>
                  <a:lnTo>
                    <a:pt x="2114" y="2260"/>
                  </a:lnTo>
                  <a:lnTo>
                    <a:pt x="1947" y="1842"/>
                  </a:lnTo>
                  <a:lnTo>
                    <a:pt x="1779" y="1925"/>
                  </a:lnTo>
                  <a:lnTo>
                    <a:pt x="1695" y="1946"/>
                  </a:lnTo>
                  <a:lnTo>
                    <a:pt x="1214" y="754"/>
                  </a:lnTo>
                  <a:lnTo>
                    <a:pt x="1444" y="64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4039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402900" y="1509225"/>
              <a:ext cx="90525" cy="218150"/>
            </a:xfrm>
            <a:custGeom>
              <a:avLst/>
              <a:gdLst/>
              <a:ahLst/>
              <a:cxnLst/>
              <a:rect l="l" t="t" r="r" b="b"/>
              <a:pathLst>
                <a:path w="3621" h="8726" extrusionOk="0">
                  <a:moveTo>
                    <a:pt x="3620" y="8726"/>
                  </a:moveTo>
                  <a:lnTo>
                    <a:pt x="3620" y="8726"/>
                  </a:lnTo>
                  <a:lnTo>
                    <a:pt x="3620" y="8726"/>
                  </a:lnTo>
                  <a:lnTo>
                    <a:pt x="3432" y="8286"/>
                  </a:lnTo>
                  <a:lnTo>
                    <a:pt x="3139" y="7533"/>
                  </a:lnTo>
                  <a:lnTo>
                    <a:pt x="3013" y="7261"/>
                  </a:lnTo>
                  <a:lnTo>
                    <a:pt x="2051" y="4917"/>
                  </a:lnTo>
                  <a:lnTo>
                    <a:pt x="3013" y="7261"/>
                  </a:lnTo>
                  <a:lnTo>
                    <a:pt x="3139" y="7533"/>
                  </a:lnTo>
                  <a:lnTo>
                    <a:pt x="3432" y="8286"/>
                  </a:lnTo>
                  <a:lnTo>
                    <a:pt x="3620" y="8726"/>
                  </a:lnTo>
                  <a:lnTo>
                    <a:pt x="3620" y="8726"/>
                  </a:lnTo>
                  <a:lnTo>
                    <a:pt x="3620" y="8726"/>
                  </a:lnTo>
                  <a:moveTo>
                    <a:pt x="942" y="2260"/>
                  </a:moveTo>
                  <a:lnTo>
                    <a:pt x="775" y="1842"/>
                  </a:lnTo>
                  <a:lnTo>
                    <a:pt x="775" y="1842"/>
                  </a:lnTo>
                  <a:lnTo>
                    <a:pt x="942" y="2260"/>
                  </a:lnTo>
                  <a:close/>
                  <a:moveTo>
                    <a:pt x="272" y="64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72" y="649"/>
                  </a:lnTo>
                  <a:lnTo>
                    <a:pt x="272" y="649"/>
                  </a:lnTo>
                </a:path>
              </a:pathLst>
            </a:custGeom>
            <a:solidFill>
              <a:srgbClr val="4039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403950" y="1525450"/>
              <a:ext cx="14150" cy="32450"/>
            </a:xfrm>
            <a:custGeom>
              <a:avLst/>
              <a:gdLst/>
              <a:ahLst/>
              <a:cxnLst/>
              <a:rect l="l" t="t" r="r" b="b"/>
              <a:pathLst>
                <a:path w="566" h="1298" extrusionOk="0">
                  <a:moveTo>
                    <a:pt x="481" y="1297"/>
                  </a:moveTo>
                  <a:lnTo>
                    <a:pt x="0" y="105"/>
                  </a:lnTo>
                  <a:lnTo>
                    <a:pt x="481" y="1297"/>
                  </a:lnTo>
                  <a:lnTo>
                    <a:pt x="565" y="1276"/>
                  </a:lnTo>
                  <a:lnTo>
                    <a:pt x="481" y="1297"/>
                  </a:lnTo>
                  <a:moveTo>
                    <a:pt x="0" y="105"/>
                  </a:moveTo>
                  <a:lnTo>
                    <a:pt x="0" y="105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0" y="105"/>
                  </a:lnTo>
                </a:path>
              </a:pathLst>
            </a:custGeom>
            <a:solidFill>
              <a:srgbClr val="3530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</p:grpSp>
      <p:grpSp>
        <p:nvGrpSpPr>
          <p:cNvPr id="208" name="Google Shape;208;p27"/>
          <p:cNvGrpSpPr/>
          <p:nvPr/>
        </p:nvGrpSpPr>
        <p:grpSpPr>
          <a:xfrm>
            <a:off x="6454518" y="1637984"/>
            <a:ext cx="786967" cy="813333"/>
            <a:chOff x="3713825" y="2928325"/>
            <a:chExt cx="590225" cy="610000"/>
          </a:xfrm>
        </p:grpSpPr>
        <p:sp>
          <p:nvSpPr>
            <p:cNvPr id="209" name="Google Shape;209;p27"/>
            <p:cNvSpPr/>
            <p:nvPr/>
          </p:nvSpPr>
          <p:spPr>
            <a:xfrm>
              <a:off x="3716075" y="2989050"/>
              <a:ext cx="174225" cy="129775"/>
            </a:xfrm>
            <a:custGeom>
              <a:avLst/>
              <a:gdLst/>
              <a:ahLst/>
              <a:cxnLst/>
              <a:rect l="l" t="t" r="r" b="b"/>
              <a:pathLst>
                <a:path w="6969" h="5191" extrusionOk="0">
                  <a:moveTo>
                    <a:pt x="252" y="0"/>
                  </a:moveTo>
                  <a:lnTo>
                    <a:pt x="252" y="0"/>
                  </a:lnTo>
                  <a:cubicBezTo>
                    <a:pt x="1" y="712"/>
                    <a:pt x="189" y="1570"/>
                    <a:pt x="398" y="2239"/>
                  </a:cubicBezTo>
                  <a:cubicBezTo>
                    <a:pt x="712" y="3327"/>
                    <a:pt x="1591" y="3913"/>
                    <a:pt x="2616" y="4352"/>
                  </a:cubicBezTo>
                  <a:cubicBezTo>
                    <a:pt x="3870" y="4898"/>
                    <a:pt x="5495" y="5190"/>
                    <a:pt x="6831" y="5190"/>
                  </a:cubicBezTo>
                  <a:cubicBezTo>
                    <a:pt x="6877" y="5190"/>
                    <a:pt x="6923" y="5190"/>
                    <a:pt x="6968" y="5189"/>
                  </a:cubicBezTo>
                  <a:cubicBezTo>
                    <a:pt x="6926" y="4457"/>
                    <a:pt x="6780" y="3411"/>
                    <a:pt x="6738" y="2930"/>
                  </a:cubicBezTo>
                  <a:cubicBezTo>
                    <a:pt x="6145" y="3002"/>
                    <a:pt x="5613" y="3034"/>
                    <a:pt x="5136" y="3034"/>
                  </a:cubicBezTo>
                  <a:cubicBezTo>
                    <a:pt x="3138" y="3034"/>
                    <a:pt x="2106" y="2470"/>
                    <a:pt x="1633" y="1946"/>
                  </a:cubicBezTo>
                  <a:cubicBezTo>
                    <a:pt x="984" y="1214"/>
                    <a:pt x="461" y="586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3876675" y="2955575"/>
              <a:ext cx="372450" cy="401825"/>
            </a:xfrm>
            <a:custGeom>
              <a:avLst/>
              <a:gdLst/>
              <a:ahLst/>
              <a:cxnLst/>
              <a:rect l="l" t="t" r="r" b="b"/>
              <a:pathLst>
                <a:path w="14898" h="16073" extrusionOk="0">
                  <a:moveTo>
                    <a:pt x="7888" y="0"/>
                  </a:moveTo>
                  <a:lnTo>
                    <a:pt x="0" y="4101"/>
                  </a:lnTo>
                  <a:cubicBezTo>
                    <a:pt x="0" y="4101"/>
                    <a:pt x="0" y="4248"/>
                    <a:pt x="21" y="4499"/>
                  </a:cubicBezTo>
                  <a:cubicBezTo>
                    <a:pt x="84" y="4959"/>
                    <a:pt x="147" y="5775"/>
                    <a:pt x="189" y="6507"/>
                  </a:cubicBezTo>
                  <a:cubicBezTo>
                    <a:pt x="209" y="6989"/>
                    <a:pt x="230" y="7428"/>
                    <a:pt x="209" y="7700"/>
                  </a:cubicBezTo>
                  <a:cubicBezTo>
                    <a:pt x="147" y="8683"/>
                    <a:pt x="63" y="11948"/>
                    <a:pt x="837" y="13245"/>
                  </a:cubicBezTo>
                  <a:cubicBezTo>
                    <a:pt x="1414" y="14195"/>
                    <a:pt x="2929" y="16073"/>
                    <a:pt x="5902" y="16073"/>
                  </a:cubicBezTo>
                  <a:cubicBezTo>
                    <a:pt x="6922" y="16073"/>
                    <a:pt x="8115" y="15851"/>
                    <a:pt x="9500" y="15295"/>
                  </a:cubicBezTo>
                  <a:cubicBezTo>
                    <a:pt x="14898" y="13119"/>
                    <a:pt x="14751" y="7554"/>
                    <a:pt x="13057" y="5461"/>
                  </a:cubicBezTo>
                  <a:cubicBezTo>
                    <a:pt x="12073" y="4269"/>
                    <a:pt x="10316" y="2448"/>
                    <a:pt x="9123" y="1235"/>
                  </a:cubicBezTo>
                  <a:cubicBezTo>
                    <a:pt x="8391" y="502"/>
                    <a:pt x="7888" y="0"/>
                    <a:pt x="7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4084850" y="3053900"/>
              <a:ext cx="219200" cy="253725"/>
            </a:xfrm>
            <a:custGeom>
              <a:avLst/>
              <a:gdLst/>
              <a:ahLst/>
              <a:cxnLst/>
              <a:rect l="l" t="t" r="r" b="b"/>
              <a:pathLst>
                <a:path w="8768" h="10149" extrusionOk="0">
                  <a:moveTo>
                    <a:pt x="2428" y="1"/>
                  </a:moveTo>
                  <a:cubicBezTo>
                    <a:pt x="2428" y="1"/>
                    <a:pt x="1" y="2093"/>
                    <a:pt x="1" y="3621"/>
                  </a:cubicBezTo>
                  <a:cubicBezTo>
                    <a:pt x="1" y="6675"/>
                    <a:pt x="2428" y="10149"/>
                    <a:pt x="2428" y="10149"/>
                  </a:cubicBezTo>
                  <a:cubicBezTo>
                    <a:pt x="2428" y="10149"/>
                    <a:pt x="8768" y="5043"/>
                    <a:pt x="24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822275" y="3004750"/>
              <a:ext cx="267325" cy="276200"/>
            </a:xfrm>
            <a:custGeom>
              <a:avLst/>
              <a:gdLst/>
              <a:ahLst/>
              <a:cxnLst/>
              <a:rect l="l" t="t" r="r" b="b"/>
              <a:pathLst>
                <a:path w="10693" h="11048" extrusionOk="0">
                  <a:moveTo>
                    <a:pt x="6445" y="4075"/>
                  </a:moveTo>
                  <a:cubicBezTo>
                    <a:pt x="6492" y="4075"/>
                    <a:pt x="6539" y="4091"/>
                    <a:pt x="6570" y="4122"/>
                  </a:cubicBezTo>
                  <a:cubicBezTo>
                    <a:pt x="6633" y="4206"/>
                    <a:pt x="6633" y="4310"/>
                    <a:pt x="6570" y="4394"/>
                  </a:cubicBezTo>
                  <a:cubicBezTo>
                    <a:pt x="6539" y="4425"/>
                    <a:pt x="6492" y="4441"/>
                    <a:pt x="6445" y="4441"/>
                  </a:cubicBezTo>
                  <a:cubicBezTo>
                    <a:pt x="6398" y="4441"/>
                    <a:pt x="6351" y="4425"/>
                    <a:pt x="6319" y="4394"/>
                  </a:cubicBezTo>
                  <a:cubicBezTo>
                    <a:pt x="6235" y="4310"/>
                    <a:pt x="6235" y="4206"/>
                    <a:pt x="6319" y="4122"/>
                  </a:cubicBezTo>
                  <a:cubicBezTo>
                    <a:pt x="6351" y="4091"/>
                    <a:pt x="6398" y="4075"/>
                    <a:pt x="6445" y="4075"/>
                  </a:cubicBezTo>
                  <a:close/>
                  <a:moveTo>
                    <a:pt x="5482" y="5037"/>
                  </a:moveTo>
                  <a:cubicBezTo>
                    <a:pt x="5529" y="5037"/>
                    <a:pt x="5576" y="5053"/>
                    <a:pt x="5608" y="5084"/>
                  </a:cubicBezTo>
                  <a:cubicBezTo>
                    <a:pt x="5671" y="5168"/>
                    <a:pt x="5671" y="5273"/>
                    <a:pt x="5608" y="5356"/>
                  </a:cubicBezTo>
                  <a:cubicBezTo>
                    <a:pt x="5576" y="5388"/>
                    <a:pt x="5529" y="5404"/>
                    <a:pt x="5482" y="5404"/>
                  </a:cubicBezTo>
                  <a:cubicBezTo>
                    <a:pt x="5435" y="5404"/>
                    <a:pt x="5388" y="5388"/>
                    <a:pt x="5357" y="5356"/>
                  </a:cubicBezTo>
                  <a:cubicBezTo>
                    <a:pt x="5273" y="5273"/>
                    <a:pt x="5273" y="5168"/>
                    <a:pt x="5357" y="5084"/>
                  </a:cubicBezTo>
                  <a:cubicBezTo>
                    <a:pt x="5388" y="5053"/>
                    <a:pt x="5435" y="5037"/>
                    <a:pt x="5482" y="5037"/>
                  </a:cubicBezTo>
                  <a:close/>
                  <a:moveTo>
                    <a:pt x="4520" y="6000"/>
                  </a:moveTo>
                  <a:cubicBezTo>
                    <a:pt x="4567" y="6000"/>
                    <a:pt x="4614" y="6016"/>
                    <a:pt x="4645" y="6047"/>
                  </a:cubicBezTo>
                  <a:cubicBezTo>
                    <a:pt x="4708" y="6131"/>
                    <a:pt x="4708" y="6235"/>
                    <a:pt x="4645" y="6319"/>
                  </a:cubicBezTo>
                  <a:cubicBezTo>
                    <a:pt x="4614" y="6350"/>
                    <a:pt x="4567" y="6366"/>
                    <a:pt x="4520" y="6366"/>
                  </a:cubicBezTo>
                  <a:cubicBezTo>
                    <a:pt x="4473" y="6366"/>
                    <a:pt x="4426" y="6350"/>
                    <a:pt x="4394" y="6319"/>
                  </a:cubicBezTo>
                  <a:cubicBezTo>
                    <a:pt x="4331" y="6235"/>
                    <a:pt x="4331" y="6131"/>
                    <a:pt x="4394" y="6047"/>
                  </a:cubicBezTo>
                  <a:cubicBezTo>
                    <a:pt x="4426" y="6016"/>
                    <a:pt x="4473" y="6000"/>
                    <a:pt x="4520" y="6000"/>
                  </a:cubicBezTo>
                  <a:close/>
                  <a:moveTo>
                    <a:pt x="3557" y="6962"/>
                  </a:moveTo>
                  <a:cubicBezTo>
                    <a:pt x="3604" y="6962"/>
                    <a:pt x="3651" y="6978"/>
                    <a:pt x="3683" y="7009"/>
                  </a:cubicBezTo>
                  <a:cubicBezTo>
                    <a:pt x="3746" y="7093"/>
                    <a:pt x="3746" y="7198"/>
                    <a:pt x="3683" y="7260"/>
                  </a:cubicBezTo>
                  <a:cubicBezTo>
                    <a:pt x="3651" y="7302"/>
                    <a:pt x="3604" y="7323"/>
                    <a:pt x="3557" y="7323"/>
                  </a:cubicBezTo>
                  <a:cubicBezTo>
                    <a:pt x="3510" y="7323"/>
                    <a:pt x="3463" y="7302"/>
                    <a:pt x="3432" y="7260"/>
                  </a:cubicBezTo>
                  <a:cubicBezTo>
                    <a:pt x="3369" y="7198"/>
                    <a:pt x="3369" y="7093"/>
                    <a:pt x="3432" y="7009"/>
                  </a:cubicBezTo>
                  <a:cubicBezTo>
                    <a:pt x="3463" y="6978"/>
                    <a:pt x="3510" y="6962"/>
                    <a:pt x="3557" y="6962"/>
                  </a:cubicBezTo>
                  <a:close/>
                  <a:moveTo>
                    <a:pt x="2595" y="7925"/>
                  </a:moveTo>
                  <a:cubicBezTo>
                    <a:pt x="2642" y="7925"/>
                    <a:pt x="2689" y="7941"/>
                    <a:pt x="2720" y="7972"/>
                  </a:cubicBezTo>
                  <a:cubicBezTo>
                    <a:pt x="2783" y="8056"/>
                    <a:pt x="2783" y="8160"/>
                    <a:pt x="2720" y="8223"/>
                  </a:cubicBezTo>
                  <a:cubicBezTo>
                    <a:pt x="2689" y="8265"/>
                    <a:pt x="2642" y="8286"/>
                    <a:pt x="2595" y="8286"/>
                  </a:cubicBezTo>
                  <a:cubicBezTo>
                    <a:pt x="2548" y="8286"/>
                    <a:pt x="2501" y="8265"/>
                    <a:pt x="2469" y="8223"/>
                  </a:cubicBezTo>
                  <a:cubicBezTo>
                    <a:pt x="2406" y="8160"/>
                    <a:pt x="2406" y="8056"/>
                    <a:pt x="2469" y="7972"/>
                  </a:cubicBezTo>
                  <a:cubicBezTo>
                    <a:pt x="2501" y="7941"/>
                    <a:pt x="2548" y="7925"/>
                    <a:pt x="2595" y="7925"/>
                  </a:cubicBezTo>
                  <a:close/>
                  <a:moveTo>
                    <a:pt x="10023" y="0"/>
                  </a:moveTo>
                  <a:lnTo>
                    <a:pt x="3850" y="6172"/>
                  </a:lnTo>
                  <a:lnTo>
                    <a:pt x="3557" y="6465"/>
                  </a:lnTo>
                  <a:lnTo>
                    <a:pt x="0" y="10022"/>
                  </a:lnTo>
                  <a:lnTo>
                    <a:pt x="335" y="11048"/>
                  </a:lnTo>
                  <a:lnTo>
                    <a:pt x="4248" y="7135"/>
                  </a:lnTo>
                  <a:lnTo>
                    <a:pt x="4520" y="6842"/>
                  </a:lnTo>
                  <a:lnTo>
                    <a:pt x="10692" y="670"/>
                  </a:lnTo>
                  <a:lnTo>
                    <a:pt x="10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902300" y="3150150"/>
              <a:ext cx="42925" cy="42925"/>
            </a:xfrm>
            <a:custGeom>
              <a:avLst/>
              <a:gdLst/>
              <a:ahLst/>
              <a:cxnLst/>
              <a:rect l="l" t="t" r="r" b="b"/>
              <a:pathLst>
                <a:path w="1717" h="1717" extrusionOk="0">
                  <a:moveTo>
                    <a:pt x="293" y="1"/>
                  </a:moveTo>
                  <a:lnTo>
                    <a:pt x="1" y="273"/>
                  </a:lnTo>
                  <a:lnTo>
                    <a:pt x="1444" y="1717"/>
                  </a:lnTo>
                  <a:lnTo>
                    <a:pt x="1716" y="142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968200" y="3417975"/>
              <a:ext cx="136550" cy="120350"/>
            </a:xfrm>
            <a:custGeom>
              <a:avLst/>
              <a:gdLst/>
              <a:ahLst/>
              <a:cxnLst/>
              <a:rect l="l" t="t" r="r" b="b"/>
              <a:pathLst>
                <a:path w="5462" h="4814" extrusionOk="0">
                  <a:moveTo>
                    <a:pt x="2721" y="419"/>
                  </a:moveTo>
                  <a:cubicBezTo>
                    <a:pt x="3704" y="419"/>
                    <a:pt x="4520" y="1214"/>
                    <a:pt x="4520" y="2198"/>
                  </a:cubicBezTo>
                  <a:lnTo>
                    <a:pt x="4520" y="4248"/>
                  </a:lnTo>
                  <a:lnTo>
                    <a:pt x="942" y="4248"/>
                  </a:lnTo>
                  <a:lnTo>
                    <a:pt x="942" y="2198"/>
                  </a:lnTo>
                  <a:cubicBezTo>
                    <a:pt x="942" y="1214"/>
                    <a:pt x="1738" y="419"/>
                    <a:pt x="2721" y="419"/>
                  </a:cubicBezTo>
                  <a:close/>
                  <a:moveTo>
                    <a:pt x="2721" y="1"/>
                  </a:moveTo>
                  <a:cubicBezTo>
                    <a:pt x="1507" y="1"/>
                    <a:pt x="524" y="984"/>
                    <a:pt x="524" y="2198"/>
                  </a:cubicBezTo>
                  <a:lnTo>
                    <a:pt x="524" y="4248"/>
                  </a:lnTo>
                  <a:lnTo>
                    <a:pt x="1" y="4248"/>
                  </a:lnTo>
                  <a:lnTo>
                    <a:pt x="1" y="4813"/>
                  </a:lnTo>
                  <a:lnTo>
                    <a:pt x="5462" y="4813"/>
                  </a:lnTo>
                  <a:lnTo>
                    <a:pt x="5462" y="4248"/>
                  </a:lnTo>
                  <a:lnTo>
                    <a:pt x="4918" y="4248"/>
                  </a:lnTo>
                  <a:lnTo>
                    <a:pt x="4918" y="2198"/>
                  </a:lnTo>
                  <a:cubicBezTo>
                    <a:pt x="4918" y="1591"/>
                    <a:pt x="4688" y="1047"/>
                    <a:pt x="4290" y="649"/>
                  </a:cubicBezTo>
                  <a:cubicBezTo>
                    <a:pt x="3893" y="252"/>
                    <a:pt x="3328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025750" y="3027225"/>
              <a:ext cx="21475" cy="405425"/>
            </a:xfrm>
            <a:custGeom>
              <a:avLst/>
              <a:gdLst/>
              <a:ahLst/>
              <a:cxnLst/>
              <a:rect l="l" t="t" r="r" b="b"/>
              <a:pathLst>
                <a:path w="859" h="16217" extrusionOk="0">
                  <a:moveTo>
                    <a:pt x="0" y="1"/>
                  </a:moveTo>
                  <a:lnTo>
                    <a:pt x="0" y="16217"/>
                  </a:lnTo>
                  <a:lnTo>
                    <a:pt x="858" y="16217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713825" y="2928325"/>
              <a:ext cx="423775" cy="143775"/>
            </a:xfrm>
            <a:custGeom>
              <a:avLst/>
              <a:gdLst/>
              <a:ahLst/>
              <a:cxnLst/>
              <a:rect l="l" t="t" r="r" b="b"/>
              <a:pathLst>
                <a:path w="16951" h="5751" extrusionOk="0">
                  <a:moveTo>
                    <a:pt x="796" y="0"/>
                  </a:moveTo>
                  <a:cubicBezTo>
                    <a:pt x="294" y="0"/>
                    <a:pt x="0" y="321"/>
                    <a:pt x="49" y="1090"/>
                  </a:cubicBezTo>
                  <a:cubicBezTo>
                    <a:pt x="49" y="1111"/>
                    <a:pt x="49" y="1655"/>
                    <a:pt x="342" y="2429"/>
                  </a:cubicBezTo>
                  <a:cubicBezTo>
                    <a:pt x="551" y="3015"/>
                    <a:pt x="928" y="3747"/>
                    <a:pt x="1576" y="4459"/>
                  </a:cubicBezTo>
                  <a:cubicBezTo>
                    <a:pt x="2061" y="5013"/>
                    <a:pt x="3049" y="5682"/>
                    <a:pt x="5108" y="5682"/>
                  </a:cubicBezTo>
                  <a:cubicBezTo>
                    <a:pt x="5536" y="5682"/>
                    <a:pt x="6010" y="5654"/>
                    <a:pt x="6535" y="5589"/>
                  </a:cubicBezTo>
                  <a:cubicBezTo>
                    <a:pt x="6870" y="5547"/>
                    <a:pt x="7226" y="5484"/>
                    <a:pt x="7581" y="5421"/>
                  </a:cubicBezTo>
                  <a:cubicBezTo>
                    <a:pt x="8781" y="5199"/>
                    <a:pt x="9775" y="5117"/>
                    <a:pt x="10594" y="5117"/>
                  </a:cubicBezTo>
                  <a:cubicBezTo>
                    <a:pt x="12389" y="5117"/>
                    <a:pt x="13344" y="5508"/>
                    <a:pt x="13775" y="5652"/>
                  </a:cubicBezTo>
                  <a:cubicBezTo>
                    <a:pt x="13987" y="5719"/>
                    <a:pt x="14200" y="5751"/>
                    <a:pt x="14407" y="5751"/>
                  </a:cubicBezTo>
                  <a:cubicBezTo>
                    <a:pt x="15815" y="5751"/>
                    <a:pt x="16950" y="4276"/>
                    <a:pt x="15637" y="2325"/>
                  </a:cubicBezTo>
                  <a:cubicBezTo>
                    <a:pt x="14713" y="964"/>
                    <a:pt x="14174" y="682"/>
                    <a:pt x="13785" y="682"/>
                  </a:cubicBezTo>
                  <a:cubicBezTo>
                    <a:pt x="13540" y="682"/>
                    <a:pt x="13354" y="794"/>
                    <a:pt x="13168" y="818"/>
                  </a:cubicBezTo>
                  <a:cubicBezTo>
                    <a:pt x="12745" y="873"/>
                    <a:pt x="10248" y="2597"/>
                    <a:pt x="8129" y="2597"/>
                  </a:cubicBezTo>
                  <a:cubicBezTo>
                    <a:pt x="7840" y="2597"/>
                    <a:pt x="7557" y="2565"/>
                    <a:pt x="7288" y="2492"/>
                  </a:cubicBezTo>
                  <a:cubicBezTo>
                    <a:pt x="5050" y="1885"/>
                    <a:pt x="3397" y="1090"/>
                    <a:pt x="2141" y="442"/>
                  </a:cubicBezTo>
                  <a:cubicBezTo>
                    <a:pt x="1619" y="163"/>
                    <a:pt x="1154" y="0"/>
                    <a:pt x="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4128800" y="3011550"/>
              <a:ext cx="7875" cy="7850"/>
            </a:xfrm>
            <a:custGeom>
              <a:avLst/>
              <a:gdLst/>
              <a:ahLst/>
              <a:cxnLst/>
              <a:rect l="l" t="t" r="r" b="b"/>
              <a:pathLst>
                <a:path w="315" h="314" extrusionOk="0">
                  <a:moveTo>
                    <a:pt x="314" y="314"/>
                  </a:moveTo>
                  <a:cubicBezTo>
                    <a:pt x="210" y="209"/>
                    <a:pt x="105" y="105"/>
                    <a:pt x="0" y="0"/>
                  </a:cubicBezTo>
                  <a:cubicBezTo>
                    <a:pt x="105" y="105"/>
                    <a:pt x="210" y="209"/>
                    <a:pt x="314" y="314"/>
                  </a:cubicBezTo>
                  <a:lnTo>
                    <a:pt x="314" y="314"/>
                  </a:lnTo>
                  <a:close/>
                </a:path>
              </a:pathLst>
            </a:custGeom>
            <a:solidFill>
              <a:srgbClr val="DDC7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4047200" y="2986425"/>
              <a:ext cx="91050" cy="103600"/>
            </a:xfrm>
            <a:custGeom>
              <a:avLst/>
              <a:gdLst/>
              <a:ahLst/>
              <a:cxnLst/>
              <a:rect l="l" t="t" r="r" b="b"/>
              <a:pathLst>
                <a:path w="3642" h="4144" extrusionOk="0">
                  <a:moveTo>
                    <a:pt x="2302" y="1"/>
                  </a:moveTo>
                  <a:lnTo>
                    <a:pt x="2323" y="43"/>
                  </a:lnTo>
                  <a:cubicBezTo>
                    <a:pt x="2344" y="63"/>
                    <a:pt x="2344" y="63"/>
                    <a:pt x="2344" y="63"/>
                  </a:cubicBezTo>
                  <a:cubicBezTo>
                    <a:pt x="2344" y="63"/>
                    <a:pt x="2344" y="63"/>
                    <a:pt x="2344" y="84"/>
                  </a:cubicBezTo>
                  <a:lnTo>
                    <a:pt x="2365" y="84"/>
                  </a:lnTo>
                  <a:cubicBezTo>
                    <a:pt x="3578" y="1988"/>
                    <a:pt x="2469" y="3411"/>
                    <a:pt x="1067" y="3411"/>
                  </a:cubicBezTo>
                  <a:cubicBezTo>
                    <a:pt x="858" y="3411"/>
                    <a:pt x="649" y="3390"/>
                    <a:pt x="440" y="3328"/>
                  </a:cubicBezTo>
                  <a:cubicBezTo>
                    <a:pt x="314" y="3286"/>
                    <a:pt x="168" y="3223"/>
                    <a:pt x="0" y="3181"/>
                  </a:cubicBezTo>
                  <a:lnTo>
                    <a:pt x="0" y="3934"/>
                  </a:lnTo>
                  <a:cubicBezTo>
                    <a:pt x="21" y="3934"/>
                    <a:pt x="42" y="3934"/>
                    <a:pt x="63" y="3955"/>
                  </a:cubicBezTo>
                  <a:cubicBezTo>
                    <a:pt x="126" y="3976"/>
                    <a:pt x="168" y="3997"/>
                    <a:pt x="210" y="3997"/>
                  </a:cubicBezTo>
                  <a:cubicBezTo>
                    <a:pt x="503" y="4102"/>
                    <a:pt x="795" y="4144"/>
                    <a:pt x="1067" y="4144"/>
                  </a:cubicBezTo>
                  <a:cubicBezTo>
                    <a:pt x="2030" y="4144"/>
                    <a:pt x="2888" y="3641"/>
                    <a:pt x="3306" y="2825"/>
                  </a:cubicBezTo>
                  <a:cubicBezTo>
                    <a:pt x="3557" y="2365"/>
                    <a:pt x="3641" y="1863"/>
                    <a:pt x="3578" y="1319"/>
                  </a:cubicBezTo>
                  <a:cubicBezTo>
                    <a:pt x="3474" y="1214"/>
                    <a:pt x="3369" y="1110"/>
                    <a:pt x="3264" y="1005"/>
                  </a:cubicBezTo>
                  <a:cubicBezTo>
                    <a:pt x="2930" y="649"/>
                    <a:pt x="2595" y="315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3721300" y="298905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1" y="126"/>
                  </a:move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lose/>
                  <a:moveTo>
                    <a:pt x="1" y="105"/>
                  </a:move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lose/>
                  <a:moveTo>
                    <a:pt x="1" y="105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105"/>
                  </a:cubicBezTo>
                  <a:close/>
                  <a:moveTo>
                    <a:pt x="1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lose/>
                  <a:moveTo>
                    <a:pt x="1" y="84"/>
                  </a:moveTo>
                  <a:lnTo>
                    <a:pt x="1" y="63"/>
                  </a:lnTo>
                  <a:lnTo>
                    <a:pt x="1" y="84"/>
                  </a:lnTo>
                  <a:close/>
                  <a:moveTo>
                    <a:pt x="1" y="63"/>
                  </a:moveTo>
                  <a:cubicBezTo>
                    <a:pt x="22" y="63"/>
                    <a:pt x="22" y="63"/>
                    <a:pt x="22" y="63"/>
                  </a:cubicBezTo>
                  <a:cubicBezTo>
                    <a:pt x="22" y="63"/>
                    <a:pt x="22" y="63"/>
                    <a:pt x="1" y="63"/>
                  </a:cubicBezTo>
                  <a:close/>
                  <a:moveTo>
                    <a:pt x="22" y="63"/>
                  </a:moveTo>
                  <a:lnTo>
                    <a:pt x="22" y="63"/>
                  </a:lnTo>
                  <a:lnTo>
                    <a:pt x="22" y="63"/>
                  </a:lnTo>
                  <a:close/>
                  <a:moveTo>
                    <a:pt x="22" y="63"/>
                  </a:moveTo>
                  <a:cubicBezTo>
                    <a:pt x="22" y="63"/>
                    <a:pt x="22" y="42"/>
                    <a:pt x="22" y="42"/>
                  </a:cubicBezTo>
                  <a:cubicBezTo>
                    <a:pt x="22" y="42"/>
                    <a:pt x="22" y="63"/>
                    <a:pt x="22" y="63"/>
                  </a:cubicBezTo>
                  <a:close/>
                  <a:moveTo>
                    <a:pt x="22" y="42"/>
                  </a:moveTo>
                  <a:lnTo>
                    <a:pt x="22" y="42"/>
                  </a:lnTo>
                  <a:lnTo>
                    <a:pt x="22" y="42"/>
                  </a:lnTo>
                  <a:close/>
                  <a:moveTo>
                    <a:pt x="22" y="42"/>
                  </a:moveTo>
                  <a:cubicBezTo>
                    <a:pt x="22" y="42"/>
                    <a:pt x="22" y="42"/>
                    <a:pt x="22" y="21"/>
                  </a:cubicBezTo>
                  <a:cubicBezTo>
                    <a:pt x="22" y="42"/>
                    <a:pt x="22" y="42"/>
                    <a:pt x="22" y="42"/>
                  </a:cubicBezTo>
                  <a:close/>
                  <a:moveTo>
                    <a:pt x="2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lose/>
                  <a:moveTo>
                    <a:pt x="2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lose/>
                  <a:moveTo>
                    <a:pt x="22" y="21"/>
                  </a:moveTo>
                  <a:cubicBezTo>
                    <a:pt x="22" y="21"/>
                    <a:pt x="22" y="0"/>
                    <a:pt x="22" y="0"/>
                  </a:cubicBezTo>
                  <a:cubicBezTo>
                    <a:pt x="22" y="0"/>
                    <a:pt x="22" y="21"/>
                    <a:pt x="22" y="21"/>
                  </a:cubicBezTo>
                  <a:close/>
                  <a:moveTo>
                    <a:pt x="22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22" y="0"/>
                  </a:cubicBezTo>
                  <a:close/>
                </a:path>
              </a:pathLst>
            </a:custGeom>
            <a:solidFill>
              <a:srgbClr val="DDC7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3718175" y="2989050"/>
              <a:ext cx="160600" cy="98875"/>
            </a:xfrm>
            <a:custGeom>
              <a:avLst/>
              <a:gdLst/>
              <a:ahLst/>
              <a:cxnLst/>
              <a:rect l="l" t="t" r="r" b="b"/>
              <a:pathLst>
                <a:path w="6424" h="3955" extrusionOk="0">
                  <a:moveTo>
                    <a:pt x="147" y="0"/>
                  </a:moveTo>
                  <a:cubicBezTo>
                    <a:pt x="147" y="0"/>
                    <a:pt x="147" y="21"/>
                    <a:pt x="147" y="2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7" y="42"/>
                    <a:pt x="147" y="63"/>
                    <a:pt x="147" y="63"/>
                  </a:cubicBezTo>
                  <a:lnTo>
                    <a:pt x="126" y="63"/>
                  </a:lnTo>
                  <a:lnTo>
                    <a:pt x="126" y="84"/>
                  </a:lnTo>
                  <a:cubicBezTo>
                    <a:pt x="126" y="84"/>
                    <a:pt x="126" y="84"/>
                    <a:pt x="126" y="105"/>
                  </a:cubicBezTo>
                  <a:cubicBezTo>
                    <a:pt x="126" y="105"/>
                    <a:pt x="126" y="105"/>
                    <a:pt x="126" y="126"/>
                  </a:cubicBezTo>
                  <a:cubicBezTo>
                    <a:pt x="0" y="586"/>
                    <a:pt x="42" y="1088"/>
                    <a:pt x="147" y="1570"/>
                  </a:cubicBezTo>
                  <a:cubicBezTo>
                    <a:pt x="356" y="1904"/>
                    <a:pt x="607" y="2218"/>
                    <a:pt x="879" y="2511"/>
                  </a:cubicBezTo>
                  <a:cubicBezTo>
                    <a:pt x="1737" y="3474"/>
                    <a:pt x="3118" y="3955"/>
                    <a:pt x="4938" y="3955"/>
                  </a:cubicBezTo>
                  <a:cubicBezTo>
                    <a:pt x="5399" y="3955"/>
                    <a:pt x="5901" y="3934"/>
                    <a:pt x="6424" y="3871"/>
                  </a:cubicBezTo>
                  <a:cubicBezTo>
                    <a:pt x="6403" y="3599"/>
                    <a:pt x="6382" y="3348"/>
                    <a:pt x="6361" y="3160"/>
                  </a:cubicBezTo>
                  <a:lnTo>
                    <a:pt x="6298" y="3160"/>
                  </a:lnTo>
                  <a:cubicBezTo>
                    <a:pt x="5796" y="3223"/>
                    <a:pt x="5357" y="3243"/>
                    <a:pt x="4938" y="3243"/>
                  </a:cubicBezTo>
                  <a:cubicBezTo>
                    <a:pt x="2888" y="3243"/>
                    <a:pt x="1904" y="2574"/>
                    <a:pt x="1402" y="2051"/>
                  </a:cubicBezTo>
                  <a:cubicBezTo>
                    <a:pt x="1402" y="2030"/>
                    <a:pt x="1402" y="2030"/>
                    <a:pt x="1402" y="2030"/>
                  </a:cubicBezTo>
                  <a:cubicBezTo>
                    <a:pt x="754" y="1318"/>
                    <a:pt x="377" y="586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3877200" y="3056000"/>
              <a:ext cx="141250" cy="29850"/>
            </a:xfrm>
            <a:custGeom>
              <a:avLst/>
              <a:gdLst/>
              <a:ahLst/>
              <a:cxnLst/>
              <a:rect l="l" t="t" r="r" b="b"/>
              <a:pathLst>
                <a:path w="5650" h="1194" extrusionOk="0">
                  <a:moveTo>
                    <a:pt x="4059" y="1"/>
                  </a:moveTo>
                  <a:cubicBezTo>
                    <a:pt x="3243" y="1"/>
                    <a:pt x="2239" y="84"/>
                    <a:pt x="1046" y="314"/>
                  </a:cubicBezTo>
                  <a:cubicBezTo>
                    <a:pt x="691" y="377"/>
                    <a:pt x="335" y="440"/>
                    <a:pt x="0" y="482"/>
                  </a:cubicBezTo>
                  <a:cubicBezTo>
                    <a:pt x="21" y="670"/>
                    <a:pt x="42" y="921"/>
                    <a:pt x="63" y="1193"/>
                  </a:cubicBezTo>
                  <a:lnTo>
                    <a:pt x="105" y="1193"/>
                  </a:lnTo>
                  <a:cubicBezTo>
                    <a:pt x="188" y="1172"/>
                    <a:pt x="293" y="1172"/>
                    <a:pt x="398" y="1151"/>
                  </a:cubicBezTo>
                  <a:cubicBezTo>
                    <a:pt x="649" y="1109"/>
                    <a:pt x="900" y="1068"/>
                    <a:pt x="1172" y="1026"/>
                  </a:cubicBezTo>
                  <a:cubicBezTo>
                    <a:pt x="2218" y="817"/>
                    <a:pt x="3201" y="733"/>
                    <a:pt x="4059" y="733"/>
                  </a:cubicBezTo>
                  <a:cubicBezTo>
                    <a:pt x="4415" y="733"/>
                    <a:pt x="4729" y="733"/>
                    <a:pt x="5001" y="775"/>
                  </a:cubicBezTo>
                  <a:lnTo>
                    <a:pt x="5650" y="126"/>
                  </a:lnTo>
                  <a:cubicBezTo>
                    <a:pt x="5210" y="63"/>
                    <a:pt x="4687" y="1"/>
                    <a:pt x="4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4002200" y="3059150"/>
              <a:ext cx="23575" cy="19375"/>
            </a:xfrm>
            <a:custGeom>
              <a:avLst/>
              <a:gdLst/>
              <a:ahLst/>
              <a:cxnLst/>
              <a:rect l="l" t="t" r="r" b="b"/>
              <a:pathLst>
                <a:path w="943" h="775" extrusionOk="0">
                  <a:moveTo>
                    <a:pt x="650" y="0"/>
                  </a:moveTo>
                  <a:lnTo>
                    <a:pt x="1" y="649"/>
                  </a:lnTo>
                  <a:cubicBezTo>
                    <a:pt x="378" y="670"/>
                    <a:pt x="670" y="732"/>
                    <a:pt x="942" y="774"/>
                  </a:cubicBezTo>
                  <a:lnTo>
                    <a:pt x="942" y="42"/>
                  </a:lnTo>
                  <a:cubicBezTo>
                    <a:pt x="859" y="21"/>
                    <a:pt x="754" y="21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4025750" y="3060175"/>
              <a:ext cx="21475" cy="24625"/>
            </a:xfrm>
            <a:custGeom>
              <a:avLst/>
              <a:gdLst/>
              <a:ahLst/>
              <a:cxnLst/>
              <a:rect l="l" t="t" r="r" b="b"/>
              <a:pathLst>
                <a:path w="859" h="985" extrusionOk="0">
                  <a:moveTo>
                    <a:pt x="0" y="1"/>
                  </a:moveTo>
                  <a:lnTo>
                    <a:pt x="0" y="733"/>
                  </a:lnTo>
                  <a:cubicBezTo>
                    <a:pt x="356" y="817"/>
                    <a:pt x="649" y="901"/>
                    <a:pt x="858" y="984"/>
                  </a:cubicBezTo>
                  <a:lnTo>
                    <a:pt x="858" y="231"/>
                  </a:lnTo>
                  <a:cubicBezTo>
                    <a:pt x="628" y="147"/>
                    <a:pt x="356" y="8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3877200" y="3063850"/>
              <a:ext cx="26175" cy="4200"/>
            </a:xfrm>
            <a:custGeom>
              <a:avLst/>
              <a:gdLst/>
              <a:ahLst/>
              <a:cxnLst/>
              <a:rect l="l" t="t" r="r" b="b"/>
              <a:pathLst>
                <a:path w="1047" h="168" extrusionOk="0">
                  <a:moveTo>
                    <a:pt x="1046" y="0"/>
                  </a:moveTo>
                  <a:lnTo>
                    <a:pt x="1046" y="0"/>
                  </a:lnTo>
                  <a:cubicBezTo>
                    <a:pt x="825" y="37"/>
                    <a:pt x="604" y="74"/>
                    <a:pt x="396" y="111"/>
                  </a:cubicBezTo>
                  <a:lnTo>
                    <a:pt x="396" y="111"/>
                  </a:lnTo>
                  <a:cubicBezTo>
                    <a:pt x="610" y="77"/>
                    <a:pt x="828" y="39"/>
                    <a:pt x="1046" y="0"/>
                  </a:cubicBezTo>
                  <a:close/>
                  <a:moveTo>
                    <a:pt x="396" y="111"/>
                  </a:moveTo>
                  <a:cubicBezTo>
                    <a:pt x="364" y="116"/>
                    <a:pt x="332" y="121"/>
                    <a:pt x="300" y="126"/>
                  </a:cubicBezTo>
                  <a:lnTo>
                    <a:pt x="300" y="126"/>
                  </a:lnTo>
                  <a:cubicBezTo>
                    <a:pt x="305" y="126"/>
                    <a:pt x="309" y="126"/>
                    <a:pt x="314" y="126"/>
                  </a:cubicBezTo>
                  <a:cubicBezTo>
                    <a:pt x="341" y="121"/>
                    <a:pt x="369" y="116"/>
                    <a:pt x="396" y="111"/>
                  </a:cubicBezTo>
                  <a:close/>
                  <a:moveTo>
                    <a:pt x="300" y="126"/>
                  </a:moveTo>
                  <a:cubicBezTo>
                    <a:pt x="200" y="128"/>
                    <a:pt x="100" y="148"/>
                    <a:pt x="0" y="168"/>
                  </a:cubicBezTo>
                  <a:cubicBezTo>
                    <a:pt x="98" y="155"/>
                    <a:pt x="198" y="141"/>
                    <a:pt x="300" y="126"/>
                  </a:cubicBezTo>
                  <a:close/>
                </a:path>
              </a:pathLst>
            </a:custGeom>
            <a:solidFill>
              <a:srgbClr val="693E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3730725" y="2942500"/>
              <a:ext cx="340550" cy="79000"/>
            </a:xfrm>
            <a:custGeom>
              <a:avLst/>
              <a:gdLst/>
              <a:ahLst/>
              <a:cxnLst/>
              <a:rect l="l" t="t" r="r" b="b"/>
              <a:pathLst>
                <a:path w="13622" h="3160" extrusionOk="0">
                  <a:moveTo>
                    <a:pt x="231" y="0"/>
                  </a:moveTo>
                  <a:cubicBezTo>
                    <a:pt x="168" y="0"/>
                    <a:pt x="126" y="42"/>
                    <a:pt x="105" y="63"/>
                  </a:cubicBezTo>
                  <a:cubicBezTo>
                    <a:pt x="84" y="105"/>
                    <a:pt x="1" y="209"/>
                    <a:pt x="22" y="523"/>
                  </a:cubicBezTo>
                  <a:cubicBezTo>
                    <a:pt x="273" y="1716"/>
                    <a:pt x="3620" y="2051"/>
                    <a:pt x="5022" y="2553"/>
                  </a:cubicBezTo>
                  <a:cubicBezTo>
                    <a:pt x="5755" y="2825"/>
                    <a:pt x="7387" y="3160"/>
                    <a:pt x="9019" y="3160"/>
                  </a:cubicBezTo>
                  <a:cubicBezTo>
                    <a:pt x="10546" y="3160"/>
                    <a:pt x="12073" y="2867"/>
                    <a:pt x="12869" y="1883"/>
                  </a:cubicBezTo>
                  <a:cubicBezTo>
                    <a:pt x="13538" y="1088"/>
                    <a:pt x="13622" y="858"/>
                    <a:pt x="13413" y="753"/>
                  </a:cubicBezTo>
                  <a:lnTo>
                    <a:pt x="13015" y="732"/>
                  </a:lnTo>
                  <a:lnTo>
                    <a:pt x="12994" y="732"/>
                  </a:lnTo>
                  <a:cubicBezTo>
                    <a:pt x="12910" y="774"/>
                    <a:pt x="12827" y="795"/>
                    <a:pt x="12701" y="816"/>
                  </a:cubicBezTo>
                  <a:cubicBezTo>
                    <a:pt x="12597" y="858"/>
                    <a:pt x="12325" y="1004"/>
                    <a:pt x="12073" y="1130"/>
                  </a:cubicBezTo>
                  <a:cubicBezTo>
                    <a:pt x="11006" y="1674"/>
                    <a:pt x="9207" y="2595"/>
                    <a:pt x="7554" y="2595"/>
                  </a:cubicBezTo>
                  <a:cubicBezTo>
                    <a:pt x="7198" y="2595"/>
                    <a:pt x="6884" y="2553"/>
                    <a:pt x="6592" y="2490"/>
                  </a:cubicBezTo>
                  <a:cubicBezTo>
                    <a:pt x="4541" y="1946"/>
                    <a:pt x="3014" y="1235"/>
                    <a:pt x="1654" y="544"/>
                  </a:cubicBezTo>
                  <a:cubicBezTo>
                    <a:pt x="1549" y="481"/>
                    <a:pt x="1444" y="439"/>
                    <a:pt x="1340" y="377"/>
                  </a:cubicBezTo>
                  <a:cubicBezTo>
                    <a:pt x="712" y="63"/>
                    <a:pt x="377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</p:grpSp>
      <p:grpSp>
        <p:nvGrpSpPr>
          <p:cNvPr id="226" name="Google Shape;226;p27"/>
          <p:cNvGrpSpPr/>
          <p:nvPr/>
        </p:nvGrpSpPr>
        <p:grpSpPr>
          <a:xfrm>
            <a:off x="6561334" y="5148867"/>
            <a:ext cx="371767" cy="584300"/>
            <a:chOff x="4492350" y="2378225"/>
            <a:chExt cx="278825" cy="438225"/>
          </a:xfrm>
        </p:grpSpPr>
        <p:sp>
          <p:nvSpPr>
            <p:cNvPr id="227" name="Google Shape;227;p27"/>
            <p:cNvSpPr/>
            <p:nvPr/>
          </p:nvSpPr>
          <p:spPr>
            <a:xfrm>
              <a:off x="4496525" y="2507275"/>
              <a:ext cx="223400" cy="287725"/>
            </a:xfrm>
            <a:custGeom>
              <a:avLst/>
              <a:gdLst/>
              <a:ahLst/>
              <a:cxnLst/>
              <a:rect l="l" t="t" r="r" b="b"/>
              <a:pathLst>
                <a:path w="8936" h="11509" extrusionOk="0">
                  <a:moveTo>
                    <a:pt x="3976" y="1"/>
                  </a:moveTo>
                  <a:lnTo>
                    <a:pt x="3976" y="22"/>
                  </a:lnTo>
                  <a:cubicBezTo>
                    <a:pt x="4144" y="1423"/>
                    <a:pt x="4353" y="2846"/>
                    <a:pt x="4520" y="4081"/>
                  </a:cubicBezTo>
                  <a:cubicBezTo>
                    <a:pt x="4520" y="4164"/>
                    <a:pt x="4541" y="4269"/>
                    <a:pt x="4562" y="4353"/>
                  </a:cubicBezTo>
                  <a:cubicBezTo>
                    <a:pt x="4688" y="5336"/>
                    <a:pt x="4813" y="6173"/>
                    <a:pt x="4897" y="6780"/>
                  </a:cubicBezTo>
                  <a:cubicBezTo>
                    <a:pt x="5022" y="7240"/>
                    <a:pt x="4876" y="8224"/>
                    <a:pt x="4604" y="8517"/>
                  </a:cubicBezTo>
                  <a:cubicBezTo>
                    <a:pt x="4144" y="9061"/>
                    <a:pt x="3348" y="9207"/>
                    <a:pt x="2679" y="9333"/>
                  </a:cubicBezTo>
                  <a:cubicBezTo>
                    <a:pt x="1926" y="9500"/>
                    <a:pt x="1" y="9877"/>
                    <a:pt x="1" y="11341"/>
                  </a:cubicBezTo>
                  <a:lnTo>
                    <a:pt x="1" y="11509"/>
                  </a:lnTo>
                  <a:lnTo>
                    <a:pt x="105" y="11509"/>
                  </a:lnTo>
                  <a:cubicBezTo>
                    <a:pt x="817" y="11509"/>
                    <a:pt x="1549" y="11488"/>
                    <a:pt x="2260" y="11488"/>
                  </a:cubicBezTo>
                  <a:lnTo>
                    <a:pt x="4395" y="11488"/>
                  </a:lnTo>
                  <a:cubicBezTo>
                    <a:pt x="5022" y="11174"/>
                    <a:pt x="5420" y="10881"/>
                    <a:pt x="5755" y="10881"/>
                  </a:cubicBezTo>
                  <a:cubicBezTo>
                    <a:pt x="6382" y="10881"/>
                    <a:pt x="7010" y="10902"/>
                    <a:pt x="7638" y="10902"/>
                  </a:cubicBezTo>
                  <a:lnTo>
                    <a:pt x="8182" y="10902"/>
                  </a:lnTo>
                  <a:cubicBezTo>
                    <a:pt x="8370" y="10902"/>
                    <a:pt x="8558" y="10902"/>
                    <a:pt x="8747" y="10881"/>
                  </a:cubicBezTo>
                  <a:cubicBezTo>
                    <a:pt x="8789" y="10128"/>
                    <a:pt x="8830" y="9542"/>
                    <a:pt x="8558" y="8914"/>
                  </a:cubicBezTo>
                  <a:cubicBezTo>
                    <a:pt x="8538" y="8830"/>
                    <a:pt x="8307" y="8600"/>
                    <a:pt x="8328" y="8558"/>
                  </a:cubicBezTo>
                  <a:cubicBezTo>
                    <a:pt x="8328" y="8454"/>
                    <a:pt x="8705" y="8517"/>
                    <a:pt x="8726" y="8307"/>
                  </a:cubicBezTo>
                  <a:cubicBezTo>
                    <a:pt x="8077" y="7680"/>
                    <a:pt x="8893" y="7701"/>
                    <a:pt x="8872" y="7617"/>
                  </a:cubicBezTo>
                  <a:cubicBezTo>
                    <a:pt x="8935" y="7408"/>
                    <a:pt x="8056" y="7052"/>
                    <a:pt x="8684" y="6822"/>
                  </a:cubicBezTo>
                  <a:cubicBezTo>
                    <a:pt x="8830" y="4688"/>
                    <a:pt x="8872" y="2511"/>
                    <a:pt x="8872" y="335"/>
                  </a:cubicBezTo>
                  <a:lnTo>
                    <a:pt x="7157" y="231"/>
                  </a:lnTo>
                  <a:lnTo>
                    <a:pt x="3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496525" y="2699775"/>
              <a:ext cx="220775" cy="95225"/>
            </a:xfrm>
            <a:custGeom>
              <a:avLst/>
              <a:gdLst/>
              <a:ahLst/>
              <a:cxnLst/>
              <a:rect l="l" t="t" r="r" b="b"/>
              <a:pathLst>
                <a:path w="8831" h="3809" extrusionOk="0">
                  <a:moveTo>
                    <a:pt x="4897" y="1"/>
                  </a:moveTo>
                  <a:cubicBezTo>
                    <a:pt x="4834" y="335"/>
                    <a:pt x="4729" y="670"/>
                    <a:pt x="4604" y="817"/>
                  </a:cubicBezTo>
                  <a:cubicBezTo>
                    <a:pt x="4144" y="1361"/>
                    <a:pt x="3348" y="1507"/>
                    <a:pt x="2679" y="1633"/>
                  </a:cubicBezTo>
                  <a:cubicBezTo>
                    <a:pt x="1926" y="1800"/>
                    <a:pt x="1" y="2177"/>
                    <a:pt x="1" y="3641"/>
                  </a:cubicBezTo>
                  <a:lnTo>
                    <a:pt x="1" y="3809"/>
                  </a:lnTo>
                  <a:lnTo>
                    <a:pt x="105" y="3809"/>
                  </a:lnTo>
                  <a:cubicBezTo>
                    <a:pt x="817" y="3809"/>
                    <a:pt x="1549" y="3788"/>
                    <a:pt x="2260" y="3788"/>
                  </a:cubicBezTo>
                  <a:lnTo>
                    <a:pt x="4395" y="3788"/>
                  </a:lnTo>
                  <a:cubicBezTo>
                    <a:pt x="5022" y="3474"/>
                    <a:pt x="5420" y="3181"/>
                    <a:pt x="5755" y="3181"/>
                  </a:cubicBezTo>
                  <a:cubicBezTo>
                    <a:pt x="6382" y="3181"/>
                    <a:pt x="7010" y="3202"/>
                    <a:pt x="7638" y="3202"/>
                  </a:cubicBezTo>
                  <a:cubicBezTo>
                    <a:pt x="8014" y="3202"/>
                    <a:pt x="8370" y="3202"/>
                    <a:pt x="8747" y="3181"/>
                  </a:cubicBezTo>
                  <a:cubicBezTo>
                    <a:pt x="8789" y="2428"/>
                    <a:pt x="8830" y="1842"/>
                    <a:pt x="8558" y="1214"/>
                  </a:cubicBezTo>
                  <a:cubicBezTo>
                    <a:pt x="8538" y="1130"/>
                    <a:pt x="8307" y="900"/>
                    <a:pt x="8328" y="858"/>
                  </a:cubicBezTo>
                  <a:cubicBezTo>
                    <a:pt x="8328" y="754"/>
                    <a:pt x="8705" y="817"/>
                    <a:pt x="8726" y="607"/>
                  </a:cubicBezTo>
                  <a:lnTo>
                    <a:pt x="8705" y="586"/>
                  </a:lnTo>
                  <a:cubicBezTo>
                    <a:pt x="8412" y="524"/>
                    <a:pt x="8119" y="503"/>
                    <a:pt x="7910" y="482"/>
                  </a:cubicBezTo>
                  <a:cubicBezTo>
                    <a:pt x="7892" y="481"/>
                    <a:pt x="7874" y="481"/>
                    <a:pt x="7857" y="481"/>
                  </a:cubicBezTo>
                  <a:cubicBezTo>
                    <a:pt x="7338" y="481"/>
                    <a:pt x="7225" y="783"/>
                    <a:pt x="6759" y="1047"/>
                  </a:cubicBezTo>
                  <a:cubicBezTo>
                    <a:pt x="6580" y="1154"/>
                    <a:pt x="6448" y="1203"/>
                    <a:pt x="6344" y="1203"/>
                  </a:cubicBezTo>
                  <a:cubicBezTo>
                    <a:pt x="6143" y="1203"/>
                    <a:pt x="6046" y="1022"/>
                    <a:pt x="5922" y="733"/>
                  </a:cubicBezTo>
                  <a:cubicBezTo>
                    <a:pt x="5755" y="168"/>
                    <a:pt x="5336" y="84"/>
                    <a:pt x="4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4492350" y="2779275"/>
              <a:ext cx="227050" cy="22000"/>
            </a:xfrm>
            <a:custGeom>
              <a:avLst/>
              <a:gdLst/>
              <a:ahLst/>
              <a:cxnLst/>
              <a:rect l="l" t="t" r="r" b="b"/>
              <a:pathLst>
                <a:path w="9082" h="880" extrusionOk="0">
                  <a:moveTo>
                    <a:pt x="5922" y="1"/>
                  </a:moveTo>
                  <a:cubicBezTo>
                    <a:pt x="5587" y="1"/>
                    <a:pt x="5189" y="294"/>
                    <a:pt x="4562" y="608"/>
                  </a:cubicBezTo>
                  <a:lnTo>
                    <a:pt x="2427" y="608"/>
                  </a:lnTo>
                  <a:cubicBezTo>
                    <a:pt x="1716" y="608"/>
                    <a:pt x="984" y="629"/>
                    <a:pt x="272" y="629"/>
                  </a:cubicBezTo>
                  <a:lnTo>
                    <a:pt x="0" y="629"/>
                  </a:lnTo>
                  <a:lnTo>
                    <a:pt x="0" y="880"/>
                  </a:lnTo>
                  <a:lnTo>
                    <a:pt x="4331" y="880"/>
                  </a:lnTo>
                  <a:cubicBezTo>
                    <a:pt x="4813" y="880"/>
                    <a:pt x="4917" y="691"/>
                    <a:pt x="5315" y="503"/>
                  </a:cubicBezTo>
                  <a:cubicBezTo>
                    <a:pt x="5611" y="349"/>
                    <a:pt x="5819" y="316"/>
                    <a:pt x="5945" y="316"/>
                  </a:cubicBezTo>
                  <a:cubicBezTo>
                    <a:pt x="6042" y="316"/>
                    <a:pt x="6089" y="336"/>
                    <a:pt x="6089" y="336"/>
                  </a:cubicBezTo>
                  <a:lnTo>
                    <a:pt x="6089" y="880"/>
                  </a:lnTo>
                  <a:lnTo>
                    <a:pt x="9060" y="880"/>
                  </a:lnTo>
                  <a:lnTo>
                    <a:pt x="9081" y="1"/>
                  </a:lnTo>
                  <a:lnTo>
                    <a:pt x="8914" y="1"/>
                  </a:lnTo>
                  <a:cubicBezTo>
                    <a:pt x="8537" y="22"/>
                    <a:pt x="8181" y="22"/>
                    <a:pt x="7805" y="22"/>
                  </a:cubicBezTo>
                  <a:cubicBezTo>
                    <a:pt x="7177" y="22"/>
                    <a:pt x="6549" y="1"/>
                    <a:pt x="5922" y="1"/>
                  </a:cubicBezTo>
                  <a:close/>
                </a:path>
              </a:pathLst>
            </a:custGeom>
            <a:solidFill>
              <a:srgbClr val="672B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4531050" y="2507800"/>
              <a:ext cx="79550" cy="108300"/>
            </a:xfrm>
            <a:custGeom>
              <a:avLst/>
              <a:gdLst/>
              <a:ahLst/>
              <a:cxnLst/>
              <a:rect l="l" t="t" r="r" b="b"/>
              <a:pathLst>
                <a:path w="3182" h="4332" extrusionOk="0">
                  <a:moveTo>
                    <a:pt x="2595" y="1"/>
                  </a:moveTo>
                  <a:cubicBezTo>
                    <a:pt x="2051" y="440"/>
                    <a:pt x="1528" y="963"/>
                    <a:pt x="1026" y="1486"/>
                  </a:cubicBezTo>
                  <a:cubicBezTo>
                    <a:pt x="1" y="2804"/>
                    <a:pt x="1570" y="4018"/>
                    <a:pt x="3181" y="4332"/>
                  </a:cubicBezTo>
                  <a:cubicBezTo>
                    <a:pt x="3160" y="4248"/>
                    <a:pt x="3139" y="4143"/>
                    <a:pt x="3139" y="4060"/>
                  </a:cubicBezTo>
                  <a:cubicBezTo>
                    <a:pt x="2972" y="2825"/>
                    <a:pt x="2763" y="1402"/>
                    <a:pt x="2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571325" y="2600400"/>
              <a:ext cx="39275" cy="15700"/>
            </a:xfrm>
            <a:custGeom>
              <a:avLst/>
              <a:gdLst/>
              <a:ahLst/>
              <a:cxnLst/>
              <a:rect l="l" t="t" r="r" b="b"/>
              <a:pathLst>
                <a:path w="1571" h="628" extrusionOk="0">
                  <a:moveTo>
                    <a:pt x="1570" y="628"/>
                  </a:moveTo>
                  <a:cubicBezTo>
                    <a:pt x="1005" y="523"/>
                    <a:pt x="440" y="293"/>
                    <a:pt x="1" y="0"/>
                  </a:cubicBezTo>
                  <a:lnTo>
                    <a:pt x="1" y="0"/>
                  </a:lnTo>
                  <a:cubicBezTo>
                    <a:pt x="440" y="293"/>
                    <a:pt x="1005" y="523"/>
                    <a:pt x="1570" y="628"/>
                  </a:cubicBezTo>
                </a:path>
              </a:pathLst>
            </a:custGeom>
            <a:solidFill>
              <a:srgbClr val="B9A9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4601675" y="2552275"/>
              <a:ext cx="7875" cy="57025"/>
            </a:xfrm>
            <a:custGeom>
              <a:avLst/>
              <a:gdLst/>
              <a:ahLst/>
              <a:cxnLst/>
              <a:rect l="l" t="t" r="r" b="b"/>
              <a:pathLst>
                <a:path w="315" h="2281" extrusionOk="0">
                  <a:moveTo>
                    <a:pt x="314" y="2281"/>
                  </a:moveTo>
                  <a:cubicBezTo>
                    <a:pt x="210" y="1569"/>
                    <a:pt x="105" y="79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5" y="795"/>
                    <a:pt x="210" y="1569"/>
                    <a:pt x="314" y="2281"/>
                  </a:cubicBezTo>
                  <a:close/>
                </a:path>
              </a:pathLst>
            </a:custGeom>
            <a:solidFill>
              <a:srgbClr val="5B2F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4548325" y="2378225"/>
              <a:ext cx="222850" cy="432475"/>
            </a:xfrm>
            <a:custGeom>
              <a:avLst/>
              <a:gdLst/>
              <a:ahLst/>
              <a:cxnLst/>
              <a:rect l="l" t="t" r="r" b="b"/>
              <a:pathLst>
                <a:path w="8914" h="17299" extrusionOk="0">
                  <a:moveTo>
                    <a:pt x="5140" y="1"/>
                  </a:moveTo>
                  <a:cubicBezTo>
                    <a:pt x="4626" y="1"/>
                    <a:pt x="4096" y="124"/>
                    <a:pt x="3536" y="434"/>
                  </a:cubicBezTo>
                  <a:cubicBezTo>
                    <a:pt x="3536" y="3614"/>
                    <a:pt x="4541" y="10101"/>
                    <a:pt x="4875" y="12549"/>
                  </a:cubicBezTo>
                  <a:lnTo>
                    <a:pt x="4875" y="12570"/>
                  </a:lnTo>
                  <a:cubicBezTo>
                    <a:pt x="5001" y="13030"/>
                    <a:pt x="4854" y="14013"/>
                    <a:pt x="4582" y="14306"/>
                  </a:cubicBezTo>
                  <a:cubicBezTo>
                    <a:pt x="4122" y="14850"/>
                    <a:pt x="3327" y="14997"/>
                    <a:pt x="2678" y="15122"/>
                  </a:cubicBezTo>
                  <a:cubicBezTo>
                    <a:pt x="1925" y="15290"/>
                    <a:pt x="0" y="15666"/>
                    <a:pt x="0" y="17131"/>
                  </a:cubicBezTo>
                  <a:lnTo>
                    <a:pt x="0" y="17298"/>
                  </a:lnTo>
                  <a:lnTo>
                    <a:pt x="105" y="17298"/>
                  </a:lnTo>
                  <a:cubicBezTo>
                    <a:pt x="795" y="17298"/>
                    <a:pt x="1548" y="17277"/>
                    <a:pt x="2239" y="17277"/>
                  </a:cubicBezTo>
                  <a:lnTo>
                    <a:pt x="4373" y="17277"/>
                  </a:lnTo>
                  <a:cubicBezTo>
                    <a:pt x="5001" y="16964"/>
                    <a:pt x="5419" y="16671"/>
                    <a:pt x="5733" y="16671"/>
                  </a:cubicBezTo>
                  <a:cubicBezTo>
                    <a:pt x="6361" y="16671"/>
                    <a:pt x="6989" y="16692"/>
                    <a:pt x="7616" y="16692"/>
                  </a:cubicBezTo>
                  <a:cubicBezTo>
                    <a:pt x="7993" y="16692"/>
                    <a:pt x="8370" y="16692"/>
                    <a:pt x="8725" y="16671"/>
                  </a:cubicBezTo>
                  <a:cubicBezTo>
                    <a:pt x="8788" y="15917"/>
                    <a:pt x="8809" y="15332"/>
                    <a:pt x="8537" y="14704"/>
                  </a:cubicBezTo>
                  <a:cubicBezTo>
                    <a:pt x="8516" y="14620"/>
                    <a:pt x="8286" y="14390"/>
                    <a:pt x="8307" y="14348"/>
                  </a:cubicBezTo>
                  <a:cubicBezTo>
                    <a:pt x="8307" y="14243"/>
                    <a:pt x="8683" y="14306"/>
                    <a:pt x="8704" y="14097"/>
                  </a:cubicBezTo>
                  <a:cubicBezTo>
                    <a:pt x="8077" y="13469"/>
                    <a:pt x="8872" y="13490"/>
                    <a:pt x="8851" y="13407"/>
                  </a:cubicBezTo>
                  <a:cubicBezTo>
                    <a:pt x="8914" y="13197"/>
                    <a:pt x="8035" y="12821"/>
                    <a:pt x="8683" y="12611"/>
                  </a:cubicBezTo>
                  <a:cubicBezTo>
                    <a:pt x="8914" y="8866"/>
                    <a:pt x="8893" y="5037"/>
                    <a:pt x="8830" y="1250"/>
                  </a:cubicBezTo>
                  <a:cubicBezTo>
                    <a:pt x="7554" y="731"/>
                    <a:pt x="6393" y="1"/>
                    <a:pt x="5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4548325" y="2715475"/>
              <a:ext cx="220225" cy="95225"/>
            </a:xfrm>
            <a:custGeom>
              <a:avLst/>
              <a:gdLst/>
              <a:ahLst/>
              <a:cxnLst/>
              <a:rect l="l" t="t" r="r" b="b"/>
              <a:pathLst>
                <a:path w="8809" h="3809" extrusionOk="0">
                  <a:moveTo>
                    <a:pt x="4875" y="0"/>
                  </a:moveTo>
                  <a:cubicBezTo>
                    <a:pt x="4813" y="335"/>
                    <a:pt x="4729" y="670"/>
                    <a:pt x="4582" y="816"/>
                  </a:cubicBezTo>
                  <a:cubicBezTo>
                    <a:pt x="4122" y="1360"/>
                    <a:pt x="3327" y="1507"/>
                    <a:pt x="2678" y="1632"/>
                  </a:cubicBezTo>
                  <a:cubicBezTo>
                    <a:pt x="1925" y="1800"/>
                    <a:pt x="0" y="2176"/>
                    <a:pt x="0" y="3641"/>
                  </a:cubicBezTo>
                  <a:lnTo>
                    <a:pt x="0" y="3808"/>
                  </a:lnTo>
                  <a:lnTo>
                    <a:pt x="105" y="3808"/>
                  </a:lnTo>
                  <a:cubicBezTo>
                    <a:pt x="795" y="3808"/>
                    <a:pt x="1548" y="3787"/>
                    <a:pt x="2239" y="3787"/>
                  </a:cubicBezTo>
                  <a:lnTo>
                    <a:pt x="4373" y="3787"/>
                  </a:lnTo>
                  <a:cubicBezTo>
                    <a:pt x="5001" y="3474"/>
                    <a:pt x="5419" y="3181"/>
                    <a:pt x="5733" y="3181"/>
                  </a:cubicBezTo>
                  <a:cubicBezTo>
                    <a:pt x="6361" y="3181"/>
                    <a:pt x="6989" y="3202"/>
                    <a:pt x="7616" y="3202"/>
                  </a:cubicBezTo>
                  <a:cubicBezTo>
                    <a:pt x="7993" y="3202"/>
                    <a:pt x="8370" y="3202"/>
                    <a:pt x="8725" y="3181"/>
                  </a:cubicBezTo>
                  <a:cubicBezTo>
                    <a:pt x="8788" y="2427"/>
                    <a:pt x="8809" y="1842"/>
                    <a:pt x="8537" y="1214"/>
                  </a:cubicBezTo>
                  <a:cubicBezTo>
                    <a:pt x="8516" y="1130"/>
                    <a:pt x="8286" y="900"/>
                    <a:pt x="8307" y="858"/>
                  </a:cubicBezTo>
                  <a:cubicBezTo>
                    <a:pt x="8307" y="753"/>
                    <a:pt x="8683" y="816"/>
                    <a:pt x="8704" y="607"/>
                  </a:cubicBezTo>
                  <a:lnTo>
                    <a:pt x="8683" y="565"/>
                  </a:lnTo>
                  <a:cubicBezTo>
                    <a:pt x="8390" y="523"/>
                    <a:pt x="8098" y="502"/>
                    <a:pt x="7888" y="481"/>
                  </a:cubicBezTo>
                  <a:cubicBezTo>
                    <a:pt x="7870" y="481"/>
                    <a:pt x="7853" y="480"/>
                    <a:pt x="7836" y="480"/>
                  </a:cubicBezTo>
                  <a:cubicBezTo>
                    <a:pt x="7316" y="480"/>
                    <a:pt x="7204" y="783"/>
                    <a:pt x="6758" y="1046"/>
                  </a:cubicBezTo>
                  <a:cubicBezTo>
                    <a:pt x="6580" y="1154"/>
                    <a:pt x="6445" y="1202"/>
                    <a:pt x="6338" y="1202"/>
                  </a:cubicBezTo>
                  <a:cubicBezTo>
                    <a:pt x="6133" y="1202"/>
                    <a:pt x="6032" y="1022"/>
                    <a:pt x="5922" y="733"/>
                  </a:cubicBezTo>
                  <a:cubicBezTo>
                    <a:pt x="5733" y="147"/>
                    <a:pt x="5336" y="84"/>
                    <a:pt x="4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4543600" y="2794975"/>
              <a:ext cx="227050" cy="21475"/>
            </a:xfrm>
            <a:custGeom>
              <a:avLst/>
              <a:gdLst/>
              <a:ahLst/>
              <a:cxnLst/>
              <a:rect l="l" t="t" r="r" b="b"/>
              <a:pathLst>
                <a:path w="9082" h="859" extrusionOk="0">
                  <a:moveTo>
                    <a:pt x="5922" y="1"/>
                  </a:moveTo>
                  <a:cubicBezTo>
                    <a:pt x="5608" y="1"/>
                    <a:pt x="5190" y="294"/>
                    <a:pt x="4562" y="607"/>
                  </a:cubicBezTo>
                  <a:lnTo>
                    <a:pt x="2428" y="607"/>
                  </a:lnTo>
                  <a:cubicBezTo>
                    <a:pt x="1737" y="607"/>
                    <a:pt x="984" y="628"/>
                    <a:pt x="294" y="628"/>
                  </a:cubicBezTo>
                  <a:lnTo>
                    <a:pt x="1" y="628"/>
                  </a:lnTo>
                  <a:lnTo>
                    <a:pt x="1" y="859"/>
                  </a:lnTo>
                  <a:lnTo>
                    <a:pt x="4353" y="859"/>
                  </a:lnTo>
                  <a:cubicBezTo>
                    <a:pt x="4813" y="859"/>
                    <a:pt x="4918" y="691"/>
                    <a:pt x="5315" y="482"/>
                  </a:cubicBezTo>
                  <a:cubicBezTo>
                    <a:pt x="5612" y="345"/>
                    <a:pt x="5816" y="314"/>
                    <a:pt x="5939" y="314"/>
                  </a:cubicBezTo>
                  <a:cubicBezTo>
                    <a:pt x="6042" y="314"/>
                    <a:pt x="6090" y="335"/>
                    <a:pt x="6090" y="335"/>
                  </a:cubicBezTo>
                  <a:lnTo>
                    <a:pt x="6090" y="859"/>
                  </a:lnTo>
                  <a:lnTo>
                    <a:pt x="9082" y="859"/>
                  </a:lnTo>
                  <a:lnTo>
                    <a:pt x="9082" y="1"/>
                  </a:lnTo>
                  <a:lnTo>
                    <a:pt x="8914" y="1"/>
                  </a:lnTo>
                  <a:cubicBezTo>
                    <a:pt x="8559" y="22"/>
                    <a:pt x="8182" y="22"/>
                    <a:pt x="7805" y="22"/>
                  </a:cubicBezTo>
                  <a:cubicBezTo>
                    <a:pt x="7178" y="22"/>
                    <a:pt x="6550" y="1"/>
                    <a:pt x="5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4636725" y="2378375"/>
              <a:ext cx="132875" cy="93350"/>
            </a:xfrm>
            <a:custGeom>
              <a:avLst/>
              <a:gdLst/>
              <a:ahLst/>
              <a:cxnLst/>
              <a:rect l="l" t="t" r="r" b="b"/>
              <a:pathLst>
                <a:path w="5315" h="3734" extrusionOk="0">
                  <a:moveTo>
                    <a:pt x="1580" y="1"/>
                  </a:moveTo>
                  <a:cubicBezTo>
                    <a:pt x="1069" y="1"/>
                    <a:pt x="542" y="121"/>
                    <a:pt x="0" y="428"/>
                  </a:cubicBezTo>
                  <a:cubicBezTo>
                    <a:pt x="0" y="1328"/>
                    <a:pt x="84" y="2478"/>
                    <a:pt x="209" y="3734"/>
                  </a:cubicBezTo>
                  <a:lnTo>
                    <a:pt x="5315" y="3734"/>
                  </a:lnTo>
                  <a:cubicBezTo>
                    <a:pt x="5315" y="2897"/>
                    <a:pt x="5315" y="2060"/>
                    <a:pt x="5294" y="1244"/>
                  </a:cubicBezTo>
                  <a:cubicBezTo>
                    <a:pt x="4520" y="930"/>
                    <a:pt x="3787" y="533"/>
                    <a:pt x="3055" y="281"/>
                  </a:cubicBezTo>
                  <a:lnTo>
                    <a:pt x="3055" y="2248"/>
                  </a:lnTo>
                  <a:lnTo>
                    <a:pt x="1821" y="2248"/>
                  </a:lnTo>
                  <a:lnTo>
                    <a:pt x="1821" y="9"/>
                  </a:lnTo>
                  <a:cubicBezTo>
                    <a:pt x="1741" y="4"/>
                    <a:pt x="1661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4682225" y="2378600"/>
              <a:ext cx="30900" cy="56000"/>
            </a:xfrm>
            <a:custGeom>
              <a:avLst/>
              <a:gdLst/>
              <a:ahLst/>
              <a:cxnLst/>
              <a:rect l="l" t="t" r="r" b="b"/>
              <a:pathLst>
                <a:path w="1236" h="2240" extrusionOk="0">
                  <a:moveTo>
                    <a:pt x="1" y="0"/>
                  </a:moveTo>
                  <a:lnTo>
                    <a:pt x="1" y="2239"/>
                  </a:lnTo>
                  <a:lnTo>
                    <a:pt x="1235" y="2239"/>
                  </a:lnTo>
                  <a:lnTo>
                    <a:pt x="1235" y="272"/>
                  </a:lnTo>
                  <a:cubicBezTo>
                    <a:pt x="817" y="126"/>
                    <a:pt x="419" y="2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4741850" y="2727500"/>
              <a:ext cx="26700" cy="68025"/>
            </a:xfrm>
            <a:custGeom>
              <a:avLst/>
              <a:gdLst/>
              <a:ahLst/>
              <a:cxnLst/>
              <a:rect l="l" t="t" r="r" b="b"/>
              <a:pathLst>
                <a:path w="1068" h="2721" extrusionOk="0">
                  <a:moveTo>
                    <a:pt x="1" y="0"/>
                  </a:moveTo>
                  <a:cubicBezTo>
                    <a:pt x="168" y="1047"/>
                    <a:pt x="315" y="1884"/>
                    <a:pt x="357" y="2721"/>
                  </a:cubicBezTo>
                  <a:cubicBezTo>
                    <a:pt x="566" y="2721"/>
                    <a:pt x="775" y="2700"/>
                    <a:pt x="984" y="2700"/>
                  </a:cubicBezTo>
                  <a:cubicBezTo>
                    <a:pt x="1026" y="1946"/>
                    <a:pt x="1068" y="1361"/>
                    <a:pt x="796" y="733"/>
                  </a:cubicBezTo>
                  <a:cubicBezTo>
                    <a:pt x="775" y="649"/>
                    <a:pt x="545" y="419"/>
                    <a:pt x="566" y="377"/>
                  </a:cubicBezTo>
                  <a:cubicBezTo>
                    <a:pt x="566" y="272"/>
                    <a:pt x="942" y="335"/>
                    <a:pt x="963" y="126"/>
                  </a:cubicBezTo>
                  <a:cubicBezTo>
                    <a:pt x="963" y="105"/>
                    <a:pt x="942" y="105"/>
                    <a:pt x="922" y="84"/>
                  </a:cubicBezTo>
                  <a:cubicBezTo>
                    <a:pt x="649" y="42"/>
                    <a:pt x="357" y="21"/>
                    <a:pt x="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4626250" y="2509375"/>
              <a:ext cx="45550" cy="220250"/>
            </a:xfrm>
            <a:custGeom>
              <a:avLst/>
              <a:gdLst/>
              <a:ahLst/>
              <a:cxnLst/>
              <a:rect l="l" t="t" r="r" b="b"/>
              <a:pathLst>
                <a:path w="1822" h="8810" extrusionOk="0">
                  <a:moveTo>
                    <a:pt x="1" y="0"/>
                  </a:moveTo>
                  <a:cubicBezTo>
                    <a:pt x="315" y="1967"/>
                    <a:pt x="1026" y="6738"/>
                    <a:pt x="1235" y="8014"/>
                  </a:cubicBezTo>
                  <a:cubicBezTo>
                    <a:pt x="1277" y="8328"/>
                    <a:pt x="1235" y="8579"/>
                    <a:pt x="1068" y="8809"/>
                  </a:cubicBezTo>
                  <a:lnTo>
                    <a:pt x="1152" y="8809"/>
                  </a:lnTo>
                  <a:cubicBezTo>
                    <a:pt x="1256" y="8809"/>
                    <a:pt x="1403" y="8767"/>
                    <a:pt x="1570" y="8663"/>
                  </a:cubicBezTo>
                  <a:cubicBezTo>
                    <a:pt x="1612" y="8642"/>
                    <a:pt x="1654" y="8621"/>
                    <a:pt x="1675" y="8600"/>
                  </a:cubicBezTo>
                  <a:cubicBezTo>
                    <a:pt x="1696" y="8516"/>
                    <a:pt x="1716" y="8453"/>
                    <a:pt x="1737" y="8391"/>
                  </a:cubicBezTo>
                  <a:cubicBezTo>
                    <a:pt x="1737" y="8349"/>
                    <a:pt x="1758" y="8286"/>
                    <a:pt x="1758" y="8244"/>
                  </a:cubicBezTo>
                  <a:cubicBezTo>
                    <a:pt x="1821" y="7909"/>
                    <a:pt x="1821" y="7554"/>
                    <a:pt x="1758" y="7324"/>
                  </a:cubicBezTo>
                  <a:lnTo>
                    <a:pt x="1758" y="7303"/>
                  </a:lnTo>
                  <a:cubicBezTo>
                    <a:pt x="1570" y="5817"/>
                    <a:pt x="1110" y="2867"/>
                    <a:pt x="796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445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4592775" y="2724350"/>
              <a:ext cx="75350" cy="37700"/>
            </a:xfrm>
            <a:custGeom>
              <a:avLst/>
              <a:gdLst/>
              <a:ahLst/>
              <a:cxnLst/>
              <a:rect l="l" t="t" r="r" b="b"/>
              <a:pathLst>
                <a:path w="3014" h="1508" extrusionOk="0">
                  <a:moveTo>
                    <a:pt x="3014" y="1"/>
                  </a:moveTo>
                  <a:cubicBezTo>
                    <a:pt x="2993" y="22"/>
                    <a:pt x="2951" y="43"/>
                    <a:pt x="2909" y="64"/>
                  </a:cubicBezTo>
                  <a:cubicBezTo>
                    <a:pt x="2742" y="168"/>
                    <a:pt x="2595" y="210"/>
                    <a:pt x="2491" y="210"/>
                  </a:cubicBezTo>
                  <a:lnTo>
                    <a:pt x="2407" y="210"/>
                  </a:lnTo>
                  <a:cubicBezTo>
                    <a:pt x="2072" y="712"/>
                    <a:pt x="1235" y="1068"/>
                    <a:pt x="1" y="1507"/>
                  </a:cubicBezTo>
                  <a:cubicBezTo>
                    <a:pt x="356" y="1382"/>
                    <a:pt x="670" y="1319"/>
                    <a:pt x="900" y="1277"/>
                  </a:cubicBezTo>
                  <a:cubicBezTo>
                    <a:pt x="1549" y="1152"/>
                    <a:pt x="2344" y="1005"/>
                    <a:pt x="2804" y="461"/>
                  </a:cubicBezTo>
                  <a:cubicBezTo>
                    <a:pt x="2846" y="419"/>
                    <a:pt x="2867" y="398"/>
                    <a:pt x="2888" y="336"/>
                  </a:cubicBezTo>
                  <a:lnTo>
                    <a:pt x="2909" y="294"/>
                  </a:lnTo>
                  <a:cubicBezTo>
                    <a:pt x="2951" y="210"/>
                    <a:pt x="2993" y="126"/>
                    <a:pt x="3014" y="22"/>
                  </a:cubicBezTo>
                  <a:lnTo>
                    <a:pt x="3014" y="1"/>
                  </a:lnTo>
                  <a:close/>
                </a:path>
              </a:pathLst>
            </a:custGeom>
            <a:solidFill>
              <a:srgbClr val="7A4B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</p:grpSp>
      <p:grpSp>
        <p:nvGrpSpPr>
          <p:cNvPr id="241" name="Google Shape;241;p27"/>
          <p:cNvGrpSpPr/>
          <p:nvPr/>
        </p:nvGrpSpPr>
        <p:grpSpPr>
          <a:xfrm>
            <a:off x="-3171467" y="1680567"/>
            <a:ext cx="2068667" cy="728167"/>
            <a:chOff x="2192325" y="1484125"/>
            <a:chExt cx="1551500" cy="546125"/>
          </a:xfrm>
        </p:grpSpPr>
        <p:sp>
          <p:nvSpPr>
            <p:cNvPr id="242" name="Google Shape;242;p27"/>
            <p:cNvSpPr/>
            <p:nvPr/>
          </p:nvSpPr>
          <p:spPr>
            <a:xfrm>
              <a:off x="2821075" y="1955425"/>
              <a:ext cx="535675" cy="74825"/>
            </a:xfrm>
            <a:custGeom>
              <a:avLst/>
              <a:gdLst/>
              <a:ahLst/>
              <a:cxnLst/>
              <a:rect l="l" t="t" r="r" b="b"/>
              <a:pathLst>
                <a:path w="21427" h="2993" extrusionOk="0">
                  <a:moveTo>
                    <a:pt x="4729" y="0"/>
                  </a:moveTo>
                  <a:cubicBezTo>
                    <a:pt x="4248" y="0"/>
                    <a:pt x="3767" y="84"/>
                    <a:pt x="3348" y="272"/>
                  </a:cubicBezTo>
                  <a:cubicBezTo>
                    <a:pt x="2637" y="607"/>
                    <a:pt x="2365" y="1235"/>
                    <a:pt x="2428" y="1904"/>
                  </a:cubicBezTo>
                  <a:cubicBezTo>
                    <a:pt x="2281" y="1883"/>
                    <a:pt x="2135" y="1862"/>
                    <a:pt x="2009" y="1862"/>
                  </a:cubicBezTo>
                  <a:cubicBezTo>
                    <a:pt x="1151" y="1862"/>
                    <a:pt x="377" y="2239"/>
                    <a:pt x="0" y="2992"/>
                  </a:cubicBezTo>
                  <a:lnTo>
                    <a:pt x="21426" y="2992"/>
                  </a:lnTo>
                  <a:cubicBezTo>
                    <a:pt x="20673" y="1695"/>
                    <a:pt x="18853" y="900"/>
                    <a:pt x="17472" y="900"/>
                  </a:cubicBezTo>
                  <a:cubicBezTo>
                    <a:pt x="16718" y="900"/>
                    <a:pt x="16091" y="1130"/>
                    <a:pt x="15819" y="1653"/>
                  </a:cubicBezTo>
                  <a:cubicBezTo>
                    <a:pt x="15191" y="1005"/>
                    <a:pt x="14145" y="753"/>
                    <a:pt x="13140" y="753"/>
                  </a:cubicBezTo>
                  <a:cubicBezTo>
                    <a:pt x="12283" y="753"/>
                    <a:pt x="11488" y="942"/>
                    <a:pt x="11048" y="1235"/>
                  </a:cubicBezTo>
                  <a:cubicBezTo>
                    <a:pt x="10672" y="607"/>
                    <a:pt x="10107" y="126"/>
                    <a:pt x="9249" y="105"/>
                  </a:cubicBezTo>
                  <a:cubicBezTo>
                    <a:pt x="9207" y="84"/>
                    <a:pt x="9165" y="84"/>
                    <a:pt x="9123" y="84"/>
                  </a:cubicBezTo>
                  <a:cubicBezTo>
                    <a:pt x="8516" y="84"/>
                    <a:pt x="7931" y="398"/>
                    <a:pt x="7596" y="921"/>
                  </a:cubicBezTo>
                  <a:cubicBezTo>
                    <a:pt x="6780" y="356"/>
                    <a:pt x="5713" y="0"/>
                    <a:pt x="4729" y="0"/>
                  </a:cubicBezTo>
                  <a:close/>
                </a:path>
              </a:pathLst>
            </a:custGeom>
            <a:solidFill>
              <a:srgbClr val="F2FB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2192325" y="1484125"/>
              <a:ext cx="851600" cy="148575"/>
            </a:xfrm>
            <a:custGeom>
              <a:avLst/>
              <a:gdLst/>
              <a:ahLst/>
              <a:cxnLst/>
              <a:rect l="l" t="t" r="r" b="b"/>
              <a:pathLst>
                <a:path w="34064" h="5943" extrusionOk="0">
                  <a:moveTo>
                    <a:pt x="14835" y="0"/>
                  </a:moveTo>
                  <a:cubicBezTo>
                    <a:pt x="14542" y="0"/>
                    <a:pt x="14270" y="0"/>
                    <a:pt x="13998" y="21"/>
                  </a:cubicBezTo>
                  <a:cubicBezTo>
                    <a:pt x="12868" y="147"/>
                    <a:pt x="11508" y="523"/>
                    <a:pt x="11404" y="1486"/>
                  </a:cubicBezTo>
                  <a:cubicBezTo>
                    <a:pt x="10253" y="921"/>
                    <a:pt x="8788" y="649"/>
                    <a:pt x="7512" y="649"/>
                  </a:cubicBezTo>
                  <a:cubicBezTo>
                    <a:pt x="6696" y="649"/>
                    <a:pt x="5964" y="753"/>
                    <a:pt x="5440" y="963"/>
                  </a:cubicBezTo>
                  <a:cubicBezTo>
                    <a:pt x="4583" y="1318"/>
                    <a:pt x="4415" y="2134"/>
                    <a:pt x="4729" y="2825"/>
                  </a:cubicBezTo>
                  <a:cubicBezTo>
                    <a:pt x="4478" y="2804"/>
                    <a:pt x="4248" y="2783"/>
                    <a:pt x="4018" y="2783"/>
                  </a:cubicBezTo>
                  <a:cubicBezTo>
                    <a:pt x="2072" y="2783"/>
                    <a:pt x="335" y="4038"/>
                    <a:pt x="0" y="5942"/>
                  </a:cubicBezTo>
                  <a:lnTo>
                    <a:pt x="34064" y="5942"/>
                  </a:lnTo>
                  <a:cubicBezTo>
                    <a:pt x="33122" y="3139"/>
                    <a:pt x="28749" y="1841"/>
                    <a:pt x="26971" y="1841"/>
                  </a:cubicBezTo>
                  <a:cubicBezTo>
                    <a:pt x="26594" y="1841"/>
                    <a:pt x="26280" y="1904"/>
                    <a:pt x="26050" y="2009"/>
                  </a:cubicBezTo>
                  <a:cubicBezTo>
                    <a:pt x="25109" y="963"/>
                    <a:pt x="23644" y="460"/>
                    <a:pt x="22179" y="460"/>
                  </a:cubicBezTo>
                  <a:lnTo>
                    <a:pt x="21845" y="460"/>
                  </a:lnTo>
                  <a:cubicBezTo>
                    <a:pt x="20924" y="502"/>
                    <a:pt x="19857" y="670"/>
                    <a:pt x="19334" y="1360"/>
                  </a:cubicBezTo>
                  <a:cubicBezTo>
                    <a:pt x="18162" y="377"/>
                    <a:pt x="16467" y="0"/>
                    <a:pt x="14835" y="0"/>
                  </a:cubicBezTo>
                  <a:close/>
                </a:path>
              </a:pathLst>
            </a:custGeom>
            <a:solidFill>
              <a:srgbClr val="E4F6F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3128650" y="1691775"/>
              <a:ext cx="615175" cy="92625"/>
            </a:xfrm>
            <a:custGeom>
              <a:avLst/>
              <a:gdLst/>
              <a:ahLst/>
              <a:cxnLst/>
              <a:rect l="l" t="t" r="r" b="b"/>
              <a:pathLst>
                <a:path w="24607" h="3705" extrusionOk="0">
                  <a:moveTo>
                    <a:pt x="3244" y="1"/>
                  </a:moveTo>
                  <a:cubicBezTo>
                    <a:pt x="2658" y="1"/>
                    <a:pt x="2114" y="84"/>
                    <a:pt x="1612" y="273"/>
                  </a:cubicBezTo>
                  <a:cubicBezTo>
                    <a:pt x="105" y="838"/>
                    <a:pt x="1" y="2491"/>
                    <a:pt x="1026" y="3704"/>
                  </a:cubicBezTo>
                  <a:lnTo>
                    <a:pt x="24607" y="3704"/>
                  </a:lnTo>
                  <a:cubicBezTo>
                    <a:pt x="24042" y="2156"/>
                    <a:pt x="22368" y="1172"/>
                    <a:pt x="21029" y="1172"/>
                  </a:cubicBezTo>
                  <a:cubicBezTo>
                    <a:pt x="20548" y="1172"/>
                    <a:pt x="20108" y="1298"/>
                    <a:pt x="19794" y="1591"/>
                  </a:cubicBezTo>
                  <a:cubicBezTo>
                    <a:pt x="18853" y="670"/>
                    <a:pt x="17367" y="43"/>
                    <a:pt x="15986" y="43"/>
                  </a:cubicBezTo>
                  <a:cubicBezTo>
                    <a:pt x="14856" y="43"/>
                    <a:pt x="13810" y="440"/>
                    <a:pt x="13203" y="1444"/>
                  </a:cubicBezTo>
                  <a:cubicBezTo>
                    <a:pt x="12325" y="545"/>
                    <a:pt x="10797" y="105"/>
                    <a:pt x="9395" y="105"/>
                  </a:cubicBezTo>
                  <a:cubicBezTo>
                    <a:pt x="8244" y="105"/>
                    <a:pt x="7177" y="419"/>
                    <a:pt x="6654" y="1047"/>
                  </a:cubicBezTo>
                  <a:cubicBezTo>
                    <a:pt x="5671" y="356"/>
                    <a:pt x="4394" y="1"/>
                    <a:pt x="3244" y="1"/>
                  </a:cubicBezTo>
                  <a:close/>
                </a:path>
              </a:pathLst>
            </a:custGeom>
            <a:solidFill>
              <a:srgbClr val="E8F8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ea typeface="メイリオ" panose="020B0604030504040204" pitchFamily="50" charset="-128"/>
              </a:endParaRPr>
            </a:p>
          </p:txBody>
        </p:sp>
      </p:grpSp>
      <p:cxnSp>
        <p:nvCxnSpPr>
          <p:cNvPr id="245" name="Google Shape;245;p27"/>
          <p:cNvCxnSpPr>
            <a:stCxn id="246" idx="2"/>
          </p:cNvCxnSpPr>
          <p:nvPr/>
        </p:nvCxnSpPr>
        <p:spPr>
          <a:xfrm flipH="1">
            <a:off x="5129480" y="2483408"/>
            <a:ext cx="5200" cy="44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7"/>
          <p:cNvSpPr/>
          <p:nvPr/>
        </p:nvSpPr>
        <p:spPr>
          <a:xfrm flipH="1">
            <a:off x="5134667" y="1959700"/>
            <a:ext cx="1054800" cy="1054800"/>
          </a:xfrm>
          <a:prstGeom prst="arc">
            <a:avLst>
              <a:gd name="adj1" fmla="val 16186740"/>
              <a:gd name="adj2" fmla="val 215759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cxnSp>
        <p:nvCxnSpPr>
          <p:cNvPr id="247" name="Google Shape;247;p27"/>
          <p:cNvCxnSpPr>
            <a:stCxn id="246" idx="0"/>
          </p:cNvCxnSpPr>
          <p:nvPr/>
        </p:nvCxnSpPr>
        <p:spPr>
          <a:xfrm>
            <a:off x="5664101" y="1959704"/>
            <a:ext cx="59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48" name="Google Shape;248;p27"/>
          <p:cNvGrpSpPr/>
          <p:nvPr/>
        </p:nvGrpSpPr>
        <p:grpSpPr>
          <a:xfrm>
            <a:off x="7346117" y="3485882"/>
            <a:ext cx="4390697" cy="1163324"/>
            <a:chOff x="5504800" y="1116850"/>
            <a:chExt cx="3293023" cy="872493"/>
          </a:xfrm>
        </p:grpSpPr>
        <p:sp>
          <p:nvSpPr>
            <p:cNvPr id="249" name="Google Shape;249;p27"/>
            <p:cNvSpPr txBox="1"/>
            <p:nvPr/>
          </p:nvSpPr>
          <p:spPr>
            <a:xfrm>
              <a:off x="5504800" y="1116850"/>
              <a:ext cx="292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altLang="ja-JP" sz="2667" dirty="0">
                  <a:latin typeface="メイリオ" panose="020B0604030504040204" pitchFamily="50" charset="-128"/>
                  <a:ea typeface="メイリオ" panose="020B0604030504040204" pitchFamily="50" charset="-128"/>
                  <a:cs typeface="Fira Sans Extra Condensed SemiBold"/>
                  <a:sym typeface="Fira Sans Extra Condensed SemiBold"/>
                </a:rPr>
                <a:t>2, study.py</a:t>
              </a:r>
              <a:r>
                <a:rPr lang="ja-JP" altLang="en-US" sz="2667" dirty="0">
                  <a:latin typeface="メイリオ" panose="020B0604030504040204" pitchFamily="50" charset="-128"/>
                  <a:ea typeface="メイリオ" panose="020B0604030504040204" pitchFamily="50" charset="-128"/>
                  <a:cs typeface="Fira Sans Extra Condensed SemiBold"/>
                  <a:sym typeface="Fira Sans Extra Condensed SemiBold"/>
                </a:rPr>
                <a:t>の改造</a:t>
              </a:r>
              <a:endParaRPr sz="2667" dirty="0">
                <a:latin typeface="メイリオ" panose="020B0604030504040204" pitchFamily="50" charset="-128"/>
                <a:ea typeface="メイリオ" panose="020B0604030504040204" pitchFamily="50" charset="-128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5873723" y="1443343"/>
              <a:ext cx="29241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ja-JP" altLang="en-US" sz="2000" dirty="0">
                  <a:solidFill>
                    <a:schemeClr val="dk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/>
                  <a:sym typeface="Roboto"/>
                </a:rPr>
                <a:t>レースシム</a:t>
              </a:r>
              <a:endParaRPr lang="en-US" altLang="ja-JP" sz="20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endParaRPr>
            </a:p>
            <a:p>
              <a:r>
                <a:rPr lang="en-US" sz="2000" dirty="0">
                  <a:solidFill>
                    <a:schemeClr val="dk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/>
                  <a:sym typeface="Roboto"/>
                </a:rPr>
                <a:t>study.py</a:t>
              </a:r>
              <a:r>
                <a:rPr lang="ja-JP" altLang="en-US" sz="2000" dirty="0">
                  <a:solidFill>
                    <a:schemeClr val="dk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/>
                  <a:sym typeface="Roboto"/>
                </a:rPr>
                <a:t>の改造</a:t>
              </a:r>
              <a:endParaRPr sz="20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endParaRPr>
            </a:p>
          </p:txBody>
        </p:sp>
      </p:grpSp>
      <p:cxnSp>
        <p:nvCxnSpPr>
          <p:cNvPr id="257" name="Google Shape;257;p27"/>
          <p:cNvCxnSpPr/>
          <p:nvPr/>
        </p:nvCxnSpPr>
        <p:spPr>
          <a:xfrm>
            <a:off x="5129480" y="3812039"/>
            <a:ext cx="111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8" name="Google Shape;258;p27"/>
          <p:cNvCxnSpPr/>
          <p:nvPr/>
        </p:nvCxnSpPr>
        <p:spPr>
          <a:xfrm>
            <a:off x="5142100" y="5531200"/>
            <a:ext cx="111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59" name="Google Shape;259;p27"/>
          <p:cNvGrpSpPr/>
          <p:nvPr/>
        </p:nvGrpSpPr>
        <p:grpSpPr>
          <a:xfrm>
            <a:off x="7241484" y="4997601"/>
            <a:ext cx="4343669" cy="1149351"/>
            <a:chOff x="5504800" y="2894775"/>
            <a:chExt cx="3257752" cy="862013"/>
          </a:xfrm>
        </p:grpSpPr>
        <p:sp>
          <p:nvSpPr>
            <p:cNvPr id="260" name="Google Shape;260;p27"/>
            <p:cNvSpPr txBox="1"/>
            <p:nvPr/>
          </p:nvSpPr>
          <p:spPr>
            <a:xfrm>
              <a:off x="5504800" y="2894775"/>
              <a:ext cx="292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altLang="ja-JP" sz="2667" dirty="0">
                  <a:latin typeface="メイリオ" panose="020B0604030504040204" pitchFamily="50" charset="-128"/>
                  <a:ea typeface="メイリオ" panose="020B0604030504040204" pitchFamily="50" charset="-128"/>
                  <a:cs typeface="Fira Sans Extra Condensed SemiBold"/>
                  <a:sym typeface="Fira Sans Extra Condensed SemiBold"/>
                </a:rPr>
                <a:t>3, </a:t>
              </a:r>
              <a:r>
                <a:rPr lang="ja-JP" altLang="en-US" sz="2667" dirty="0">
                  <a:latin typeface="メイリオ" panose="020B0604030504040204" pitchFamily="50" charset="-128"/>
                  <a:ea typeface="メイリオ" panose="020B0604030504040204" pitchFamily="50" charset="-128"/>
                  <a:cs typeface="Fira Sans Extra Condensed SemiBold"/>
                  <a:sym typeface="Fira Sans Extra Condensed SemiBold"/>
                </a:rPr>
                <a:t>競馬予想</a:t>
              </a:r>
              <a:endParaRPr sz="2667" dirty="0">
                <a:latin typeface="メイリオ" panose="020B0604030504040204" pitchFamily="50" charset="-128"/>
                <a:ea typeface="メイリオ" panose="020B0604030504040204" pitchFamily="50" charset="-128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61" name="Google Shape;261;p27"/>
            <p:cNvSpPr txBox="1"/>
            <p:nvPr/>
          </p:nvSpPr>
          <p:spPr>
            <a:xfrm>
              <a:off x="5838452" y="3210788"/>
              <a:ext cx="29241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ja-JP" altLang="en-US" sz="2000" dirty="0">
                  <a:solidFill>
                    <a:schemeClr val="dk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/>
                  <a:sym typeface="Roboto"/>
                </a:rPr>
                <a:t>データ分析</a:t>
              </a:r>
              <a:endParaRPr lang="en-US" altLang="ja-JP" sz="20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endParaRPr>
            </a:p>
            <a:p>
              <a:r>
                <a:rPr lang="ja-JP" altLang="en-US" sz="2000" dirty="0">
                  <a:solidFill>
                    <a:schemeClr val="dk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/>
                  <a:sym typeface="Roboto"/>
                </a:rPr>
                <a:t>モデル作成</a:t>
              </a:r>
              <a:endParaRPr sz="32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27"/>
          <p:cNvGrpSpPr/>
          <p:nvPr/>
        </p:nvGrpSpPr>
        <p:grpSpPr>
          <a:xfrm>
            <a:off x="7437736" y="1653834"/>
            <a:ext cx="4310267" cy="1148599"/>
            <a:chOff x="5504800" y="3779776"/>
            <a:chExt cx="3232700" cy="861450"/>
          </a:xfrm>
        </p:grpSpPr>
        <p:sp>
          <p:nvSpPr>
            <p:cNvPr id="263" name="Google Shape;263;p27"/>
            <p:cNvSpPr txBox="1"/>
            <p:nvPr/>
          </p:nvSpPr>
          <p:spPr>
            <a:xfrm>
              <a:off x="5504800" y="3779776"/>
              <a:ext cx="292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667" dirty="0">
                  <a:latin typeface="メイリオ" panose="020B0604030504040204" pitchFamily="50" charset="-128"/>
                  <a:ea typeface="メイリオ" panose="020B0604030504040204" pitchFamily="50" charset="-128"/>
                  <a:cs typeface="Fira Sans Extra Condensed SemiBold"/>
                  <a:sym typeface="Fira Sans Extra Condensed SemiBold"/>
                </a:rPr>
                <a:t>1,</a:t>
              </a:r>
              <a:r>
                <a:rPr lang="ja-JP" altLang="en-US" sz="2667" dirty="0">
                  <a:latin typeface="メイリオ" panose="020B0604030504040204" pitchFamily="50" charset="-128"/>
                  <a:ea typeface="メイリオ" panose="020B0604030504040204" pitchFamily="50" charset="-128"/>
                  <a:cs typeface="Fira Sans Extra Condensed SemiBold"/>
                  <a:sym typeface="Fira Sans Extra Condensed SemiBold"/>
                </a:rPr>
                <a:t> </a:t>
              </a:r>
              <a:r>
                <a:rPr lang="en-US" altLang="ja-JP" sz="2667" dirty="0">
                  <a:latin typeface="メイリオ" panose="020B0604030504040204" pitchFamily="50" charset="-128"/>
                  <a:ea typeface="メイリオ" panose="020B0604030504040204" pitchFamily="50" charset="-128"/>
                  <a:cs typeface="Fira Sans Extra Condensed SemiBold"/>
                  <a:sym typeface="Fira Sans Extra Condensed SemiBold"/>
                </a:rPr>
                <a:t>study.py</a:t>
              </a:r>
              <a:endParaRPr sz="2667" dirty="0">
                <a:latin typeface="メイリオ" panose="020B0604030504040204" pitchFamily="50" charset="-128"/>
                <a:ea typeface="メイリオ" panose="020B0604030504040204" pitchFamily="50" charset="-128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5813400" y="4095226"/>
              <a:ext cx="29241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ja-JP" altLang="en-US" sz="2000" dirty="0">
                  <a:solidFill>
                    <a:schemeClr val="dk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Roboto"/>
                  <a:sym typeface="Roboto"/>
                </a:rPr>
                <a:t>配布プログラムについて</a:t>
              </a:r>
              <a:endParaRPr sz="20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265" name="Google Shape;265;p27"/>
          <p:cNvSpPr/>
          <p:nvPr/>
        </p:nvSpPr>
        <p:spPr>
          <a:xfrm>
            <a:off x="3044272" y="4283363"/>
            <a:ext cx="1437981" cy="632557"/>
          </a:xfrm>
          <a:custGeom>
            <a:avLst/>
            <a:gdLst/>
            <a:ahLst/>
            <a:cxnLst/>
            <a:rect l="l" t="t" r="r" b="b"/>
            <a:pathLst>
              <a:path w="25213" h="11091" extrusionOk="0">
                <a:moveTo>
                  <a:pt x="0" y="1"/>
                </a:moveTo>
                <a:lnTo>
                  <a:pt x="0" y="11090"/>
                </a:lnTo>
                <a:lnTo>
                  <a:pt x="25213" y="11090"/>
                </a:lnTo>
                <a:lnTo>
                  <a:pt x="25213" y="1"/>
                </a:lnTo>
                <a:close/>
              </a:path>
            </a:pathLst>
          </a:custGeom>
          <a:solidFill>
            <a:srgbClr val="B1B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3044273" y="4838297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0"/>
                </a:moveTo>
                <a:lnTo>
                  <a:pt x="0" y="1360"/>
                </a:lnTo>
                <a:lnTo>
                  <a:pt x="3390" y="1360"/>
                </a:lnTo>
                <a:lnTo>
                  <a:pt x="3390" y="0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3251873" y="4838297"/>
            <a:ext cx="193400" cy="77623"/>
          </a:xfrm>
          <a:custGeom>
            <a:avLst/>
            <a:gdLst/>
            <a:ahLst/>
            <a:cxnLst/>
            <a:rect l="l" t="t" r="r" b="b"/>
            <a:pathLst>
              <a:path w="3391" h="1361" extrusionOk="0">
                <a:moveTo>
                  <a:pt x="1" y="0"/>
                </a:moveTo>
                <a:lnTo>
                  <a:pt x="1" y="1360"/>
                </a:lnTo>
                <a:lnTo>
                  <a:pt x="3390" y="1360"/>
                </a:lnTo>
                <a:lnTo>
                  <a:pt x="3390" y="0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3459531" y="4838297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0" y="0"/>
                </a:moveTo>
                <a:lnTo>
                  <a:pt x="0" y="1360"/>
                </a:lnTo>
                <a:lnTo>
                  <a:pt x="3369" y="1360"/>
                </a:lnTo>
                <a:lnTo>
                  <a:pt x="3369" y="0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3667190" y="4838297"/>
            <a:ext cx="192145" cy="77623"/>
          </a:xfrm>
          <a:custGeom>
            <a:avLst/>
            <a:gdLst/>
            <a:ahLst/>
            <a:cxnLst/>
            <a:rect l="l" t="t" r="r" b="b"/>
            <a:pathLst>
              <a:path w="3369" h="1361" extrusionOk="0">
                <a:moveTo>
                  <a:pt x="0" y="0"/>
                </a:moveTo>
                <a:lnTo>
                  <a:pt x="0" y="1360"/>
                </a:lnTo>
                <a:lnTo>
                  <a:pt x="3369" y="1360"/>
                </a:lnTo>
                <a:lnTo>
                  <a:pt x="3369" y="0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3874791" y="4838297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0"/>
                </a:moveTo>
                <a:lnTo>
                  <a:pt x="1" y="1360"/>
                </a:lnTo>
                <a:lnTo>
                  <a:pt x="3370" y="1360"/>
                </a:lnTo>
                <a:lnTo>
                  <a:pt x="3370" y="0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4082449" y="4838297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0"/>
                </a:moveTo>
                <a:lnTo>
                  <a:pt x="1" y="1360"/>
                </a:lnTo>
                <a:lnTo>
                  <a:pt x="3369" y="1360"/>
                </a:lnTo>
                <a:lnTo>
                  <a:pt x="3369" y="0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4288910" y="4838297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0"/>
                </a:moveTo>
                <a:lnTo>
                  <a:pt x="0" y="1360"/>
                </a:lnTo>
                <a:lnTo>
                  <a:pt x="3390" y="1360"/>
                </a:lnTo>
                <a:lnTo>
                  <a:pt x="3390" y="0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044273" y="4745162"/>
            <a:ext cx="89543" cy="78820"/>
          </a:xfrm>
          <a:custGeom>
            <a:avLst/>
            <a:gdLst/>
            <a:ahLst/>
            <a:cxnLst/>
            <a:rect l="l" t="t" r="r" b="b"/>
            <a:pathLst>
              <a:path w="1570" h="1382" extrusionOk="0">
                <a:moveTo>
                  <a:pt x="0" y="1"/>
                </a:moveTo>
                <a:lnTo>
                  <a:pt x="0" y="1382"/>
                </a:lnTo>
                <a:lnTo>
                  <a:pt x="1569" y="1382"/>
                </a:lnTo>
                <a:lnTo>
                  <a:pt x="15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48073" y="4745162"/>
            <a:ext cx="193343" cy="78820"/>
          </a:xfrm>
          <a:custGeom>
            <a:avLst/>
            <a:gdLst/>
            <a:ahLst/>
            <a:cxnLst/>
            <a:rect l="l" t="t" r="r" b="b"/>
            <a:pathLst>
              <a:path w="3390" h="1382" extrusionOk="0">
                <a:moveTo>
                  <a:pt x="0" y="1"/>
                </a:moveTo>
                <a:lnTo>
                  <a:pt x="0" y="1382"/>
                </a:lnTo>
                <a:lnTo>
                  <a:pt x="3390" y="1382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355732" y="4745162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563332" y="4745162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770991" y="4745162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978649" y="4745162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4186249" y="4745162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70" y="1382"/>
                </a:lnTo>
                <a:lnTo>
                  <a:pt x="33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4392711" y="4745162"/>
            <a:ext cx="89543" cy="78820"/>
          </a:xfrm>
          <a:custGeom>
            <a:avLst/>
            <a:gdLst/>
            <a:ahLst/>
            <a:cxnLst/>
            <a:rect l="l" t="t" r="r" b="b"/>
            <a:pathLst>
              <a:path w="1570" h="1382" extrusionOk="0">
                <a:moveTo>
                  <a:pt x="1" y="1"/>
                </a:moveTo>
                <a:lnTo>
                  <a:pt x="1" y="1382"/>
                </a:lnTo>
                <a:lnTo>
                  <a:pt x="1570" y="1382"/>
                </a:lnTo>
                <a:lnTo>
                  <a:pt x="15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044273" y="4653281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1"/>
                </a:moveTo>
                <a:lnTo>
                  <a:pt x="0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251873" y="4653281"/>
            <a:ext cx="193400" cy="77623"/>
          </a:xfrm>
          <a:custGeom>
            <a:avLst/>
            <a:gdLst/>
            <a:ahLst/>
            <a:cxnLst/>
            <a:rect l="l" t="t" r="r" b="b"/>
            <a:pathLst>
              <a:path w="3391" h="1361" extrusionOk="0">
                <a:moveTo>
                  <a:pt x="1" y="1"/>
                </a:moveTo>
                <a:lnTo>
                  <a:pt x="1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459531" y="4653281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0" y="1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667190" y="4653281"/>
            <a:ext cx="192145" cy="77623"/>
          </a:xfrm>
          <a:custGeom>
            <a:avLst/>
            <a:gdLst/>
            <a:ahLst/>
            <a:cxnLst/>
            <a:rect l="l" t="t" r="r" b="b"/>
            <a:pathLst>
              <a:path w="3369" h="1361" extrusionOk="0">
                <a:moveTo>
                  <a:pt x="0" y="1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74791" y="4653281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1"/>
                </a:moveTo>
                <a:lnTo>
                  <a:pt x="1" y="1361"/>
                </a:lnTo>
                <a:lnTo>
                  <a:pt x="3370" y="1361"/>
                </a:lnTo>
                <a:lnTo>
                  <a:pt x="33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4082449" y="4653281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1"/>
                </a:moveTo>
                <a:lnTo>
                  <a:pt x="1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4288910" y="4653281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1"/>
                </a:moveTo>
                <a:lnTo>
                  <a:pt x="0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044273" y="4560202"/>
            <a:ext cx="89543" cy="78820"/>
          </a:xfrm>
          <a:custGeom>
            <a:avLst/>
            <a:gdLst/>
            <a:ahLst/>
            <a:cxnLst/>
            <a:rect l="l" t="t" r="r" b="b"/>
            <a:pathLst>
              <a:path w="1570" h="1382" extrusionOk="0">
                <a:moveTo>
                  <a:pt x="0" y="1"/>
                </a:moveTo>
                <a:lnTo>
                  <a:pt x="0" y="1382"/>
                </a:lnTo>
                <a:lnTo>
                  <a:pt x="1569" y="1382"/>
                </a:lnTo>
                <a:lnTo>
                  <a:pt x="15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3148073" y="4560202"/>
            <a:ext cx="193343" cy="78820"/>
          </a:xfrm>
          <a:custGeom>
            <a:avLst/>
            <a:gdLst/>
            <a:ahLst/>
            <a:cxnLst/>
            <a:rect l="l" t="t" r="r" b="b"/>
            <a:pathLst>
              <a:path w="3390" h="1382" extrusionOk="0">
                <a:moveTo>
                  <a:pt x="0" y="1"/>
                </a:moveTo>
                <a:lnTo>
                  <a:pt x="0" y="1382"/>
                </a:lnTo>
                <a:lnTo>
                  <a:pt x="3390" y="1382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3355732" y="4560202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3563332" y="4560202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3770991" y="4560202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3978649" y="4560202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4186249" y="4560202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70" y="1382"/>
                </a:lnTo>
                <a:lnTo>
                  <a:pt x="33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4392711" y="4560202"/>
            <a:ext cx="89543" cy="78820"/>
          </a:xfrm>
          <a:custGeom>
            <a:avLst/>
            <a:gdLst/>
            <a:ahLst/>
            <a:cxnLst/>
            <a:rect l="l" t="t" r="r" b="b"/>
            <a:pathLst>
              <a:path w="1570" h="1382" extrusionOk="0">
                <a:moveTo>
                  <a:pt x="1" y="1"/>
                </a:moveTo>
                <a:lnTo>
                  <a:pt x="1" y="1382"/>
                </a:lnTo>
                <a:lnTo>
                  <a:pt x="1570" y="1382"/>
                </a:lnTo>
                <a:lnTo>
                  <a:pt x="15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3044273" y="4468322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1"/>
                </a:moveTo>
                <a:lnTo>
                  <a:pt x="0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3251873" y="4468322"/>
            <a:ext cx="193400" cy="77623"/>
          </a:xfrm>
          <a:custGeom>
            <a:avLst/>
            <a:gdLst/>
            <a:ahLst/>
            <a:cxnLst/>
            <a:rect l="l" t="t" r="r" b="b"/>
            <a:pathLst>
              <a:path w="3391" h="1361" extrusionOk="0">
                <a:moveTo>
                  <a:pt x="1" y="1"/>
                </a:moveTo>
                <a:lnTo>
                  <a:pt x="1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3459531" y="4468322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0" y="1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3667190" y="4468322"/>
            <a:ext cx="192145" cy="77623"/>
          </a:xfrm>
          <a:custGeom>
            <a:avLst/>
            <a:gdLst/>
            <a:ahLst/>
            <a:cxnLst/>
            <a:rect l="l" t="t" r="r" b="b"/>
            <a:pathLst>
              <a:path w="3369" h="1361" extrusionOk="0">
                <a:moveTo>
                  <a:pt x="0" y="1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3874791" y="4468322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1"/>
                </a:moveTo>
                <a:lnTo>
                  <a:pt x="1" y="1361"/>
                </a:lnTo>
                <a:lnTo>
                  <a:pt x="3370" y="1361"/>
                </a:lnTo>
                <a:lnTo>
                  <a:pt x="33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4082449" y="4468322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1"/>
                </a:moveTo>
                <a:lnTo>
                  <a:pt x="1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4288910" y="4468322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1"/>
                </a:moveTo>
                <a:lnTo>
                  <a:pt x="0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3044273" y="4375243"/>
            <a:ext cx="89543" cy="78820"/>
          </a:xfrm>
          <a:custGeom>
            <a:avLst/>
            <a:gdLst/>
            <a:ahLst/>
            <a:cxnLst/>
            <a:rect l="l" t="t" r="r" b="b"/>
            <a:pathLst>
              <a:path w="1570" h="1382" extrusionOk="0">
                <a:moveTo>
                  <a:pt x="0" y="1"/>
                </a:moveTo>
                <a:lnTo>
                  <a:pt x="0" y="1382"/>
                </a:lnTo>
                <a:lnTo>
                  <a:pt x="1569" y="1382"/>
                </a:lnTo>
                <a:lnTo>
                  <a:pt x="15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3148073" y="4375243"/>
            <a:ext cx="193343" cy="78820"/>
          </a:xfrm>
          <a:custGeom>
            <a:avLst/>
            <a:gdLst/>
            <a:ahLst/>
            <a:cxnLst/>
            <a:rect l="l" t="t" r="r" b="b"/>
            <a:pathLst>
              <a:path w="3390" h="1382" extrusionOk="0">
                <a:moveTo>
                  <a:pt x="0" y="1"/>
                </a:moveTo>
                <a:lnTo>
                  <a:pt x="0" y="1382"/>
                </a:lnTo>
                <a:lnTo>
                  <a:pt x="3390" y="1382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3355732" y="4375243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3563332" y="4375243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3770991" y="4375243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3978649" y="4375243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4186249" y="4375243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70" y="1382"/>
                </a:lnTo>
                <a:lnTo>
                  <a:pt x="33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4392711" y="4375243"/>
            <a:ext cx="89543" cy="78820"/>
          </a:xfrm>
          <a:custGeom>
            <a:avLst/>
            <a:gdLst/>
            <a:ahLst/>
            <a:cxnLst/>
            <a:rect l="l" t="t" r="r" b="b"/>
            <a:pathLst>
              <a:path w="1570" h="1382" extrusionOk="0">
                <a:moveTo>
                  <a:pt x="1" y="1"/>
                </a:moveTo>
                <a:lnTo>
                  <a:pt x="1" y="1382"/>
                </a:lnTo>
                <a:lnTo>
                  <a:pt x="1570" y="1382"/>
                </a:lnTo>
                <a:lnTo>
                  <a:pt x="15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3044273" y="4283363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1"/>
                </a:moveTo>
                <a:lnTo>
                  <a:pt x="0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3251873" y="4283363"/>
            <a:ext cx="193400" cy="77623"/>
          </a:xfrm>
          <a:custGeom>
            <a:avLst/>
            <a:gdLst/>
            <a:ahLst/>
            <a:cxnLst/>
            <a:rect l="l" t="t" r="r" b="b"/>
            <a:pathLst>
              <a:path w="3391" h="1361" extrusionOk="0">
                <a:moveTo>
                  <a:pt x="1" y="1"/>
                </a:moveTo>
                <a:lnTo>
                  <a:pt x="1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3459531" y="4283363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0" y="1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3667190" y="4283363"/>
            <a:ext cx="192145" cy="77623"/>
          </a:xfrm>
          <a:custGeom>
            <a:avLst/>
            <a:gdLst/>
            <a:ahLst/>
            <a:cxnLst/>
            <a:rect l="l" t="t" r="r" b="b"/>
            <a:pathLst>
              <a:path w="3369" h="1361" extrusionOk="0">
                <a:moveTo>
                  <a:pt x="0" y="1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3874791" y="4283363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1"/>
                </a:moveTo>
                <a:lnTo>
                  <a:pt x="1" y="1361"/>
                </a:lnTo>
                <a:lnTo>
                  <a:pt x="3370" y="1361"/>
                </a:lnTo>
                <a:lnTo>
                  <a:pt x="337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4082449" y="4283363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1"/>
                </a:moveTo>
                <a:lnTo>
                  <a:pt x="1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4288910" y="4283363"/>
            <a:ext cx="193343" cy="77623"/>
          </a:xfrm>
          <a:custGeom>
            <a:avLst/>
            <a:gdLst/>
            <a:ahLst/>
            <a:cxnLst/>
            <a:rect l="l" t="t" r="r" b="b"/>
            <a:pathLst>
              <a:path w="3390" h="1361" extrusionOk="0">
                <a:moveTo>
                  <a:pt x="0" y="1"/>
                </a:moveTo>
                <a:lnTo>
                  <a:pt x="0" y="1361"/>
                </a:lnTo>
                <a:lnTo>
                  <a:pt x="3390" y="1361"/>
                </a:lnTo>
                <a:lnTo>
                  <a:pt x="3390" y="1"/>
                </a:ln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2776957" y="4072169"/>
            <a:ext cx="291212" cy="843751"/>
          </a:xfrm>
          <a:custGeom>
            <a:avLst/>
            <a:gdLst/>
            <a:ahLst/>
            <a:cxnLst/>
            <a:rect l="l" t="t" r="r" b="b"/>
            <a:pathLst>
              <a:path w="5106" h="14794" extrusionOk="0">
                <a:moveTo>
                  <a:pt x="0" y="0"/>
                </a:moveTo>
                <a:lnTo>
                  <a:pt x="0" y="14793"/>
                </a:lnTo>
                <a:lnTo>
                  <a:pt x="5106" y="14793"/>
                </a:lnTo>
                <a:lnTo>
                  <a:pt x="5106" y="0"/>
                </a:lnTo>
                <a:close/>
              </a:path>
            </a:pathLst>
          </a:custGeom>
          <a:solidFill>
            <a:srgbClr val="DEDDD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2928494" y="4072169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0" y="0"/>
                </a:moveTo>
                <a:lnTo>
                  <a:pt x="0" y="1360"/>
                </a:lnTo>
                <a:lnTo>
                  <a:pt x="2553" y="1360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2827032" y="4162851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0"/>
                </a:moveTo>
                <a:lnTo>
                  <a:pt x="1" y="1360"/>
                </a:lnTo>
                <a:lnTo>
                  <a:pt x="3370" y="1360"/>
                </a:lnTo>
                <a:lnTo>
                  <a:pt x="3370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3032295" y="4162851"/>
            <a:ext cx="41863" cy="78820"/>
          </a:xfrm>
          <a:custGeom>
            <a:avLst/>
            <a:gdLst/>
            <a:ahLst/>
            <a:cxnLst/>
            <a:rect l="l" t="t" r="r" b="b"/>
            <a:pathLst>
              <a:path w="734" h="1382" extrusionOk="0">
                <a:moveTo>
                  <a:pt x="1" y="0"/>
                </a:moveTo>
                <a:lnTo>
                  <a:pt x="1" y="1381"/>
                </a:lnTo>
                <a:lnTo>
                  <a:pt x="733" y="1381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2770968" y="4162851"/>
            <a:ext cx="43003" cy="78820"/>
          </a:xfrm>
          <a:custGeom>
            <a:avLst/>
            <a:gdLst/>
            <a:ahLst/>
            <a:cxnLst/>
            <a:rect l="l" t="t" r="r" b="b"/>
            <a:pathLst>
              <a:path w="754" h="1382" extrusionOk="0">
                <a:moveTo>
                  <a:pt x="1" y="0"/>
                </a:moveTo>
                <a:lnTo>
                  <a:pt x="1" y="1381"/>
                </a:lnTo>
                <a:lnTo>
                  <a:pt x="754" y="1381"/>
                </a:lnTo>
                <a:lnTo>
                  <a:pt x="754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2770969" y="4072169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0"/>
                </a:moveTo>
                <a:lnTo>
                  <a:pt x="1" y="1360"/>
                </a:lnTo>
                <a:lnTo>
                  <a:pt x="2553" y="1360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2928494" y="4254731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0" y="0"/>
                </a:moveTo>
                <a:lnTo>
                  <a:pt x="0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2827032" y="4346613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1" y="0"/>
                </a:moveTo>
                <a:lnTo>
                  <a:pt x="1" y="1361"/>
                </a:lnTo>
                <a:lnTo>
                  <a:pt x="3370" y="1361"/>
                </a:lnTo>
                <a:lnTo>
                  <a:pt x="3370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3032295" y="4346613"/>
            <a:ext cx="41863" cy="77623"/>
          </a:xfrm>
          <a:custGeom>
            <a:avLst/>
            <a:gdLst/>
            <a:ahLst/>
            <a:cxnLst/>
            <a:rect l="l" t="t" r="r" b="b"/>
            <a:pathLst>
              <a:path w="734" h="1361" extrusionOk="0">
                <a:moveTo>
                  <a:pt x="1" y="0"/>
                </a:moveTo>
                <a:lnTo>
                  <a:pt x="1" y="1361"/>
                </a:lnTo>
                <a:lnTo>
                  <a:pt x="733" y="1361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2770968" y="4346613"/>
            <a:ext cx="43003" cy="77623"/>
          </a:xfrm>
          <a:custGeom>
            <a:avLst/>
            <a:gdLst/>
            <a:ahLst/>
            <a:cxnLst/>
            <a:rect l="l" t="t" r="r" b="b"/>
            <a:pathLst>
              <a:path w="754" h="1361" extrusionOk="0">
                <a:moveTo>
                  <a:pt x="1" y="0"/>
                </a:moveTo>
                <a:lnTo>
                  <a:pt x="1" y="1361"/>
                </a:lnTo>
                <a:lnTo>
                  <a:pt x="754" y="1361"/>
                </a:lnTo>
                <a:lnTo>
                  <a:pt x="754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2770969" y="4254731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1" y="0"/>
                </a:moveTo>
                <a:lnTo>
                  <a:pt x="1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2928494" y="4438494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0" y="1"/>
                </a:moveTo>
                <a:lnTo>
                  <a:pt x="0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2827032" y="4529177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70" y="1382"/>
                </a:lnTo>
                <a:lnTo>
                  <a:pt x="3370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3032295" y="4529177"/>
            <a:ext cx="41863" cy="78820"/>
          </a:xfrm>
          <a:custGeom>
            <a:avLst/>
            <a:gdLst/>
            <a:ahLst/>
            <a:cxnLst/>
            <a:rect l="l" t="t" r="r" b="b"/>
            <a:pathLst>
              <a:path w="734" h="1382" extrusionOk="0">
                <a:moveTo>
                  <a:pt x="1" y="1"/>
                </a:moveTo>
                <a:lnTo>
                  <a:pt x="1" y="1382"/>
                </a:lnTo>
                <a:lnTo>
                  <a:pt x="733" y="1382"/>
                </a:lnTo>
                <a:lnTo>
                  <a:pt x="73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2" name="Google Shape;332;p27"/>
          <p:cNvSpPr/>
          <p:nvPr/>
        </p:nvSpPr>
        <p:spPr>
          <a:xfrm>
            <a:off x="2770968" y="4529177"/>
            <a:ext cx="43003" cy="78820"/>
          </a:xfrm>
          <a:custGeom>
            <a:avLst/>
            <a:gdLst/>
            <a:ahLst/>
            <a:cxnLst/>
            <a:rect l="l" t="t" r="r" b="b"/>
            <a:pathLst>
              <a:path w="754" h="1382" extrusionOk="0">
                <a:moveTo>
                  <a:pt x="1" y="1"/>
                </a:moveTo>
                <a:lnTo>
                  <a:pt x="1" y="1382"/>
                </a:lnTo>
                <a:lnTo>
                  <a:pt x="754" y="1382"/>
                </a:lnTo>
                <a:lnTo>
                  <a:pt x="754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2770969" y="4438494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1"/>
                </a:moveTo>
                <a:lnTo>
                  <a:pt x="1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2928494" y="4622255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0" y="1"/>
                </a:moveTo>
                <a:lnTo>
                  <a:pt x="0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5" name="Google Shape;335;p27"/>
          <p:cNvSpPr/>
          <p:nvPr/>
        </p:nvSpPr>
        <p:spPr>
          <a:xfrm>
            <a:off x="2827032" y="4712995"/>
            <a:ext cx="192203" cy="78763"/>
          </a:xfrm>
          <a:custGeom>
            <a:avLst/>
            <a:gdLst/>
            <a:ahLst/>
            <a:cxnLst/>
            <a:rect l="l" t="t" r="r" b="b"/>
            <a:pathLst>
              <a:path w="3370" h="1381" extrusionOk="0">
                <a:moveTo>
                  <a:pt x="1" y="0"/>
                </a:moveTo>
                <a:lnTo>
                  <a:pt x="1" y="1381"/>
                </a:lnTo>
                <a:lnTo>
                  <a:pt x="3370" y="1381"/>
                </a:lnTo>
                <a:lnTo>
                  <a:pt x="3370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3032295" y="4712995"/>
            <a:ext cx="41863" cy="78763"/>
          </a:xfrm>
          <a:custGeom>
            <a:avLst/>
            <a:gdLst/>
            <a:ahLst/>
            <a:cxnLst/>
            <a:rect l="l" t="t" r="r" b="b"/>
            <a:pathLst>
              <a:path w="734" h="1381" extrusionOk="0">
                <a:moveTo>
                  <a:pt x="1" y="0"/>
                </a:moveTo>
                <a:lnTo>
                  <a:pt x="1" y="1381"/>
                </a:lnTo>
                <a:lnTo>
                  <a:pt x="733" y="1381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2770968" y="4712995"/>
            <a:ext cx="43003" cy="78763"/>
          </a:xfrm>
          <a:custGeom>
            <a:avLst/>
            <a:gdLst/>
            <a:ahLst/>
            <a:cxnLst/>
            <a:rect l="l" t="t" r="r" b="b"/>
            <a:pathLst>
              <a:path w="754" h="1381" extrusionOk="0">
                <a:moveTo>
                  <a:pt x="1" y="0"/>
                </a:moveTo>
                <a:lnTo>
                  <a:pt x="1" y="1381"/>
                </a:lnTo>
                <a:lnTo>
                  <a:pt x="754" y="1381"/>
                </a:lnTo>
                <a:lnTo>
                  <a:pt x="754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2770969" y="4622255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1"/>
                </a:moveTo>
                <a:lnTo>
                  <a:pt x="1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2928494" y="4804875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0" y="0"/>
                </a:moveTo>
                <a:lnTo>
                  <a:pt x="0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2827032" y="4896756"/>
            <a:ext cx="192203" cy="19163"/>
          </a:xfrm>
          <a:custGeom>
            <a:avLst/>
            <a:gdLst/>
            <a:ahLst/>
            <a:cxnLst/>
            <a:rect l="l" t="t" r="r" b="b"/>
            <a:pathLst>
              <a:path w="3370" h="336" extrusionOk="0">
                <a:moveTo>
                  <a:pt x="1" y="0"/>
                </a:moveTo>
                <a:lnTo>
                  <a:pt x="1" y="335"/>
                </a:lnTo>
                <a:lnTo>
                  <a:pt x="3370" y="335"/>
                </a:lnTo>
                <a:lnTo>
                  <a:pt x="3370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3032295" y="4896756"/>
            <a:ext cx="41863" cy="19163"/>
          </a:xfrm>
          <a:custGeom>
            <a:avLst/>
            <a:gdLst/>
            <a:ahLst/>
            <a:cxnLst/>
            <a:rect l="l" t="t" r="r" b="b"/>
            <a:pathLst>
              <a:path w="734" h="336" extrusionOk="0">
                <a:moveTo>
                  <a:pt x="1" y="0"/>
                </a:moveTo>
                <a:lnTo>
                  <a:pt x="1" y="335"/>
                </a:lnTo>
                <a:lnTo>
                  <a:pt x="733" y="335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2770968" y="4896756"/>
            <a:ext cx="43003" cy="19163"/>
          </a:xfrm>
          <a:custGeom>
            <a:avLst/>
            <a:gdLst/>
            <a:ahLst/>
            <a:cxnLst/>
            <a:rect l="l" t="t" r="r" b="b"/>
            <a:pathLst>
              <a:path w="754" h="336" extrusionOk="0">
                <a:moveTo>
                  <a:pt x="1" y="0"/>
                </a:moveTo>
                <a:lnTo>
                  <a:pt x="1" y="335"/>
                </a:lnTo>
                <a:lnTo>
                  <a:pt x="754" y="335"/>
                </a:lnTo>
                <a:lnTo>
                  <a:pt x="754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2770969" y="4804875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1" y="0"/>
                </a:moveTo>
                <a:lnTo>
                  <a:pt x="1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4" name="Google Shape;344;p27"/>
          <p:cNvSpPr/>
          <p:nvPr/>
        </p:nvSpPr>
        <p:spPr>
          <a:xfrm>
            <a:off x="4444041" y="4072169"/>
            <a:ext cx="290015" cy="843751"/>
          </a:xfrm>
          <a:custGeom>
            <a:avLst/>
            <a:gdLst/>
            <a:ahLst/>
            <a:cxnLst/>
            <a:rect l="l" t="t" r="r" b="b"/>
            <a:pathLst>
              <a:path w="5085" h="14794" extrusionOk="0">
                <a:moveTo>
                  <a:pt x="0" y="0"/>
                </a:moveTo>
                <a:lnTo>
                  <a:pt x="0" y="14793"/>
                </a:lnTo>
                <a:lnTo>
                  <a:pt x="5085" y="14793"/>
                </a:lnTo>
                <a:lnTo>
                  <a:pt x="5085" y="0"/>
                </a:lnTo>
                <a:close/>
              </a:path>
            </a:pathLst>
          </a:custGeom>
          <a:solidFill>
            <a:srgbClr val="DEDDD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4595579" y="4072169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0"/>
                </a:moveTo>
                <a:lnTo>
                  <a:pt x="1" y="1360"/>
                </a:lnTo>
                <a:lnTo>
                  <a:pt x="2553" y="1360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4492976" y="4162851"/>
            <a:ext cx="192145" cy="77623"/>
          </a:xfrm>
          <a:custGeom>
            <a:avLst/>
            <a:gdLst/>
            <a:ahLst/>
            <a:cxnLst/>
            <a:rect l="l" t="t" r="r" b="b"/>
            <a:pathLst>
              <a:path w="3369" h="1361" extrusionOk="0">
                <a:moveTo>
                  <a:pt x="0" y="0"/>
                </a:moveTo>
                <a:lnTo>
                  <a:pt x="0" y="1360"/>
                </a:lnTo>
                <a:lnTo>
                  <a:pt x="3369" y="1360"/>
                </a:lnTo>
                <a:lnTo>
                  <a:pt x="3369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4699436" y="4162851"/>
            <a:ext cx="41805" cy="78820"/>
          </a:xfrm>
          <a:custGeom>
            <a:avLst/>
            <a:gdLst/>
            <a:ahLst/>
            <a:cxnLst/>
            <a:rect l="l" t="t" r="r" b="b"/>
            <a:pathLst>
              <a:path w="733" h="1382" extrusionOk="0">
                <a:moveTo>
                  <a:pt x="0" y="0"/>
                </a:moveTo>
                <a:lnTo>
                  <a:pt x="0" y="1381"/>
                </a:lnTo>
                <a:lnTo>
                  <a:pt x="732" y="1381"/>
                </a:lnTo>
                <a:lnTo>
                  <a:pt x="732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4438053" y="4162851"/>
            <a:ext cx="41863" cy="78820"/>
          </a:xfrm>
          <a:custGeom>
            <a:avLst/>
            <a:gdLst/>
            <a:ahLst/>
            <a:cxnLst/>
            <a:rect l="l" t="t" r="r" b="b"/>
            <a:pathLst>
              <a:path w="734" h="1382" extrusionOk="0">
                <a:moveTo>
                  <a:pt x="1" y="0"/>
                </a:moveTo>
                <a:lnTo>
                  <a:pt x="1" y="1381"/>
                </a:lnTo>
                <a:lnTo>
                  <a:pt x="733" y="1381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4438053" y="4072169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0"/>
                </a:moveTo>
                <a:lnTo>
                  <a:pt x="1" y="1360"/>
                </a:lnTo>
                <a:lnTo>
                  <a:pt x="2553" y="1360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4595579" y="4254731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1" y="0"/>
                </a:moveTo>
                <a:lnTo>
                  <a:pt x="1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4492976" y="4346613"/>
            <a:ext cx="192145" cy="77623"/>
          </a:xfrm>
          <a:custGeom>
            <a:avLst/>
            <a:gdLst/>
            <a:ahLst/>
            <a:cxnLst/>
            <a:rect l="l" t="t" r="r" b="b"/>
            <a:pathLst>
              <a:path w="3369" h="1361" extrusionOk="0">
                <a:moveTo>
                  <a:pt x="0" y="0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4699436" y="4346613"/>
            <a:ext cx="41805" cy="77623"/>
          </a:xfrm>
          <a:custGeom>
            <a:avLst/>
            <a:gdLst/>
            <a:ahLst/>
            <a:cxnLst/>
            <a:rect l="l" t="t" r="r" b="b"/>
            <a:pathLst>
              <a:path w="733" h="1361" extrusionOk="0">
                <a:moveTo>
                  <a:pt x="0" y="0"/>
                </a:moveTo>
                <a:lnTo>
                  <a:pt x="0" y="1361"/>
                </a:lnTo>
                <a:lnTo>
                  <a:pt x="732" y="1361"/>
                </a:lnTo>
                <a:lnTo>
                  <a:pt x="732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4438053" y="4346613"/>
            <a:ext cx="41863" cy="77623"/>
          </a:xfrm>
          <a:custGeom>
            <a:avLst/>
            <a:gdLst/>
            <a:ahLst/>
            <a:cxnLst/>
            <a:rect l="l" t="t" r="r" b="b"/>
            <a:pathLst>
              <a:path w="734" h="1361" extrusionOk="0">
                <a:moveTo>
                  <a:pt x="1" y="0"/>
                </a:moveTo>
                <a:lnTo>
                  <a:pt x="1" y="1361"/>
                </a:lnTo>
                <a:lnTo>
                  <a:pt x="733" y="1361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4438053" y="4254731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1" y="0"/>
                </a:moveTo>
                <a:lnTo>
                  <a:pt x="1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4595579" y="4438494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1"/>
                </a:moveTo>
                <a:lnTo>
                  <a:pt x="1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4492976" y="4529177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4699436" y="4529177"/>
            <a:ext cx="41805" cy="78820"/>
          </a:xfrm>
          <a:custGeom>
            <a:avLst/>
            <a:gdLst/>
            <a:ahLst/>
            <a:cxnLst/>
            <a:rect l="l" t="t" r="r" b="b"/>
            <a:pathLst>
              <a:path w="733" h="1382" extrusionOk="0">
                <a:moveTo>
                  <a:pt x="0" y="1"/>
                </a:moveTo>
                <a:lnTo>
                  <a:pt x="0" y="1382"/>
                </a:lnTo>
                <a:lnTo>
                  <a:pt x="732" y="1382"/>
                </a:lnTo>
                <a:lnTo>
                  <a:pt x="732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4438053" y="4529177"/>
            <a:ext cx="41863" cy="78820"/>
          </a:xfrm>
          <a:custGeom>
            <a:avLst/>
            <a:gdLst/>
            <a:ahLst/>
            <a:cxnLst/>
            <a:rect l="l" t="t" r="r" b="b"/>
            <a:pathLst>
              <a:path w="734" h="1382" extrusionOk="0">
                <a:moveTo>
                  <a:pt x="1" y="1"/>
                </a:moveTo>
                <a:lnTo>
                  <a:pt x="1" y="1382"/>
                </a:lnTo>
                <a:lnTo>
                  <a:pt x="733" y="1382"/>
                </a:lnTo>
                <a:lnTo>
                  <a:pt x="73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4438053" y="4438494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1"/>
                </a:moveTo>
                <a:lnTo>
                  <a:pt x="1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4595579" y="4622255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1"/>
                </a:moveTo>
                <a:lnTo>
                  <a:pt x="1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4492976" y="4712995"/>
            <a:ext cx="192145" cy="78763"/>
          </a:xfrm>
          <a:custGeom>
            <a:avLst/>
            <a:gdLst/>
            <a:ahLst/>
            <a:cxnLst/>
            <a:rect l="l" t="t" r="r" b="b"/>
            <a:pathLst>
              <a:path w="3369" h="1381" extrusionOk="0">
                <a:moveTo>
                  <a:pt x="0" y="0"/>
                </a:moveTo>
                <a:lnTo>
                  <a:pt x="0" y="1381"/>
                </a:lnTo>
                <a:lnTo>
                  <a:pt x="3369" y="1381"/>
                </a:lnTo>
                <a:lnTo>
                  <a:pt x="3369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4699436" y="4712995"/>
            <a:ext cx="41805" cy="78763"/>
          </a:xfrm>
          <a:custGeom>
            <a:avLst/>
            <a:gdLst/>
            <a:ahLst/>
            <a:cxnLst/>
            <a:rect l="l" t="t" r="r" b="b"/>
            <a:pathLst>
              <a:path w="733" h="1381" extrusionOk="0">
                <a:moveTo>
                  <a:pt x="0" y="0"/>
                </a:moveTo>
                <a:lnTo>
                  <a:pt x="0" y="1381"/>
                </a:lnTo>
                <a:lnTo>
                  <a:pt x="732" y="1381"/>
                </a:lnTo>
                <a:lnTo>
                  <a:pt x="732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4438053" y="4712995"/>
            <a:ext cx="41863" cy="78763"/>
          </a:xfrm>
          <a:custGeom>
            <a:avLst/>
            <a:gdLst/>
            <a:ahLst/>
            <a:cxnLst/>
            <a:rect l="l" t="t" r="r" b="b"/>
            <a:pathLst>
              <a:path w="734" h="1381" extrusionOk="0">
                <a:moveTo>
                  <a:pt x="1" y="0"/>
                </a:moveTo>
                <a:lnTo>
                  <a:pt x="1" y="1381"/>
                </a:lnTo>
                <a:lnTo>
                  <a:pt x="733" y="1381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4438053" y="4622255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1" y="1"/>
                </a:moveTo>
                <a:lnTo>
                  <a:pt x="1" y="1361"/>
                </a:lnTo>
                <a:lnTo>
                  <a:pt x="2553" y="1361"/>
                </a:lnTo>
                <a:lnTo>
                  <a:pt x="2553" y="1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4595579" y="4804875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1" y="0"/>
                </a:moveTo>
                <a:lnTo>
                  <a:pt x="1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4492976" y="4896756"/>
            <a:ext cx="192145" cy="19163"/>
          </a:xfrm>
          <a:custGeom>
            <a:avLst/>
            <a:gdLst/>
            <a:ahLst/>
            <a:cxnLst/>
            <a:rect l="l" t="t" r="r" b="b"/>
            <a:pathLst>
              <a:path w="3369" h="336" extrusionOk="0">
                <a:moveTo>
                  <a:pt x="0" y="0"/>
                </a:moveTo>
                <a:lnTo>
                  <a:pt x="0" y="335"/>
                </a:lnTo>
                <a:lnTo>
                  <a:pt x="3369" y="335"/>
                </a:lnTo>
                <a:lnTo>
                  <a:pt x="3369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4699436" y="4896756"/>
            <a:ext cx="41805" cy="19163"/>
          </a:xfrm>
          <a:custGeom>
            <a:avLst/>
            <a:gdLst/>
            <a:ahLst/>
            <a:cxnLst/>
            <a:rect l="l" t="t" r="r" b="b"/>
            <a:pathLst>
              <a:path w="733" h="336" extrusionOk="0">
                <a:moveTo>
                  <a:pt x="0" y="0"/>
                </a:moveTo>
                <a:lnTo>
                  <a:pt x="0" y="335"/>
                </a:lnTo>
                <a:lnTo>
                  <a:pt x="732" y="335"/>
                </a:lnTo>
                <a:lnTo>
                  <a:pt x="732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4438053" y="4896756"/>
            <a:ext cx="41863" cy="19163"/>
          </a:xfrm>
          <a:custGeom>
            <a:avLst/>
            <a:gdLst/>
            <a:ahLst/>
            <a:cxnLst/>
            <a:rect l="l" t="t" r="r" b="b"/>
            <a:pathLst>
              <a:path w="734" h="336" extrusionOk="0">
                <a:moveTo>
                  <a:pt x="1" y="0"/>
                </a:moveTo>
                <a:lnTo>
                  <a:pt x="1" y="335"/>
                </a:lnTo>
                <a:lnTo>
                  <a:pt x="733" y="335"/>
                </a:lnTo>
                <a:lnTo>
                  <a:pt x="73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4438053" y="4804875"/>
            <a:ext cx="145663" cy="78820"/>
          </a:xfrm>
          <a:custGeom>
            <a:avLst/>
            <a:gdLst/>
            <a:ahLst/>
            <a:cxnLst/>
            <a:rect l="l" t="t" r="r" b="b"/>
            <a:pathLst>
              <a:path w="2554" h="1382" extrusionOk="0">
                <a:moveTo>
                  <a:pt x="1" y="0"/>
                </a:moveTo>
                <a:lnTo>
                  <a:pt x="1" y="1381"/>
                </a:lnTo>
                <a:lnTo>
                  <a:pt x="2553" y="1381"/>
                </a:lnTo>
                <a:lnTo>
                  <a:pt x="2553" y="0"/>
                </a:lnTo>
                <a:close/>
              </a:path>
            </a:pathLst>
          </a:custGeom>
          <a:solidFill>
            <a:srgbClr val="CF6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2749467" y="4039945"/>
            <a:ext cx="347333" cy="32281"/>
          </a:xfrm>
          <a:custGeom>
            <a:avLst/>
            <a:gdLst/>
            <a:ahLst/>
            <a:cxnLst/>
            <a:rect l="l" t="t" r="r" b="b"/>
            <a:pathLst>
              <a:path w="6090" h="566" extrusionOk="0">
                <a:moveTo>
                  <a:pt x="1" y="0"/>
                </a:moveTo>
                <a:lnTo>
                  <a:pt x="1" y="565"/>
                </a:lnTo>
                <a:lnTo>
                  <a:pt x="6090" y="565"/>
                </a:lnTo>
                <a:lnTo>
                  <a:pt x="6090" y="0"/>
                </a:lnTo>
                <a:close/>
              </a:path>
            </a:pathLst>
          </a:custGeom>
          <a:solidFill>
            <a:srgbClr val="B1B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2749467" y="3863313"/>
            <a:ext cx="347333" cy="176689"/>
          </a:xfrm>
          <a:custGeom>
            <a:avLst/>
            <a:gdLst/>
            <a:ahLst/>
            <a:cxnLst/>
            <a:rect l="l" t="t" r="r" b="b"/>
            <a:pathLst>
              <a:path w="6090" h="3098" extrusionOk="0">
                <a:moveTo>
                  <a:pt x="3035" y="0"/>
                </a:moveTo>
                <a:lnTo>
                  <a:pt x="1" y="3097"/>
                </a:lnTo>
                <a:lnTo>
                  <a:pt x="6090" y="3097"/>
                </a:lnTo>
                <a:lnTo>
                  <a:pt x="3035" y="0"/>
                </a:lnTo>
                <a:close/>
              </a:path>
            </a:pathLst>
          </a:custGeom>
          <a:solidFill>
            <a:srgbClr val="E1E0D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4415410" y="4039945"/>
            <a:ext cx="347276" cy="32281"/>
          </a:xfrm>
          <a:custGeom>
            <a:avLst/>
            <a:gdLst/>
            <a:ahLst/>
            <a:cxnLst/>
            <a:rect l="l" t="t" r="r" b="b"/>
            <a:pathLst>
              <a:path w="6089" h="566" extrusionOk="0">
                <a:moveTo>
                  <a:pt x="0" y="0"/>
                </a:moveTo>
                <a:lnTo>
                  <a:pt x="0" y="565"/>
                </a:lnTo>
                <a:lnTo>
                  <a:pt x="6089" y="565"/>
                </a:lnTo>
                <a:lnTo>
                  <a:pt x="6089" y="0"/>
                </a:lnTo>
                <a:close/>
              </a:path>
            </a:pathLst>
          </a:custGeom>
          <a:solidFill>
            <a:srgbClr val="C8C7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4415410" y="3863313"/>
            <a:ext cx="347276" cy="176689"/>
          </a:xfrm>
          <a:custGeom>
            <a:avLst/>
            <a:gdLst/>
            <a:ahLst/>
            <a:cxnLst/>
            <a:rect l="l" t="t" r="r" b="b"/>
            <a:pathLst>
              <a:path w="6089" h="3098" extrusionOk="0">
                <a:moveTo>
                  <a:pt x="3055" y="0"/>
                </a:moveTo>
                <a:lnTo>
                  <a:pt x="0" y="3097"/>
                </a:lnTo>
                <a:lnTo>
                  <a:pt x="6089" y="3097"/>
                </a:lnTo>
                <a:lnTo>
                  <a:pt x="30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3257862" y="4360928"/>
            <a:ext cx="639685" cy="554992"/>
          </a:xfrm>
          <a:custGeom>
            <a:avLst/>
            <a:gdLst/>
            <a:ahLst/>
            <a:cxnLst/>
            <a:rect l="l" t="t" r="r" b="b"/>
            <a:pathLst>
              <a:path w="11216" h="9731" extrusionOk="0">
                <a:moveTo>
                  <a:pt x="5085" y="3495"/>
                </a:moveTo>
                <a:lnTo>
                  <a:pt x="5085" y="4876"/>
                </a:lnTo>
                <a:lnTo>
                  <a:pt x="1716" y="4876"/>
                </a:lnTo>
                <a:lnTo>
                  <a:pt x="1716" y="3495"/>
                </a:lnTo>
                <a:close/>
                <a:moveTo>
                  <a:pt x="6905" y="5127"/>
                </a:moveTo>
                <a:lnTo>
                  <a:pt x="6905" y="6487"/>
                </a:lnTo>
                <a:lnTo>
                  <a:pt x="3536" y="6487"/>
                </a:lnTo>
                <a:lnTo>
                  <a:pt x="3536" y="5127"/>
                </a:lnTo>
                <a:close/>
                <a:moveTo>
                  <a:pt x="5085" y="6738"/>
                </a:moveTo>
                <a:lnTo>
                  <a:pt x="5085" y="8119"/>
                </a:lnTo>
                <a:lnTo>
                  <a:pt x="1716" y="8119"/>
                </a:lnTo>
                <a:lnTo>
                  <a:pt x="1716" y="6738"/>
                </a:lnTo>
                <a:close/>
                <a:moveTo>
                  <a:pt x="8725" y="6738"/>
                </a:moveTo>
                <a:lnTo>
                  <a:pt x="8725" y="8119"/>
                </a:lnTo>
                <a:lnTo>
                  <a:pt x="5357" y="8119"/>
                </a:lnTo>
                <a:lnTo>
                  <a:pt x="5357" y="6738"/>
                </a:lnTo>
                <a:close/>
                <a:moveTo>
                  <a:pt x="0" y="1"/>
                </a:moveTo>
                <a:lnTo>
                  <a:pt x="0" y="252"/>
                </a:lnTo>
                <a:lnTo>
                  <a:pt x="1465" y="252"/>
                </a:lnTo>
                <a:lnTo>
                  <a:pt x="1465" y="1633"/>
                </a:lnTo>
                <a:lnTo>
                  <a:pt x="0" y="1633"/>
                </a:lnTo>
                <a:lnTo>
                  <a:pt x="0" y="1884"/>
                </a:lnTo>
                <a:lnTo>
                  <a:pt x="3264" y="1884"/>
                </a:lnTo>
                <a:lnTo>
                  <a:pt x="3264" y="3244"/>
                </a:lnTo>
                <a:lnTo>
                  <a:pt x="0" y="3244"/>
                </a:lnTo>
                <a:lnTo>
                  <a:pt x="0" y="3495"/>
                </a:lnTo>
                <a:lnTo>
                  <a:pt x="1465" y="3495"/>
                </a:lnTo>
                <a:lnTo>
                  <a:pt x="1465" y="4876"/>
                </a:lnTo>
                <a:lnTo>
                  <a:pt x="0" y="4876"/>
                </a:lnTo>
                <a:lnTo>
                  <a:pt x="0" y="5127"/>
                </a:lnTo>
                <a:lnTo>
                  <a:pt x="3264" y="5127"/>
                </a:lnTo>
                <a:lnTo>
                  <a:pt x="3264" y="6487"/>
                </a:lnTo>
                <a:lnTo>
                  <a:pt x="0" y="6487"/>
                </a:lnTo>
                <a:lnTo>
                  <a:pt x="0" y="6738"/>
                </a:lnTo>
                <a:lnTo>
                  <a:pt x="1465" y="6738"/>
                </a:lnTo>
                <a:lnTo>
                  <a:pt x="1465" y="8119"/>
                </a:lnTo>
                <a:lnTo>
                  <a:pt x="0" y="8119"/>
                </a:lnTo>
                <a:lnTo>
                  <a:pt x="0" y="8370"/>
                </a:lnTo>
                <a:lnTo>
                  <a:pt x="3264" y="8370"/>
                </a:lnTo>
                <a:lnTo>
                  <a:pt x="3264" y="9730"/>
                </a:lnTo>
                <a:lnTo>
                  <a:pt x="3536" y="9730"/>
                </a:lnTo>
                <a:lnTo>
                  <a:pt x="3536" y="8370"/>
                </a:lnTo>
                <a:lnTo>
                  <a:pt x="6905" y="8370"/>
                </a:lnTo>
                <a:lnTo>
                  <a:pt x="6905" y="9730"/>
                </a:lnTo>
                <a:lnTo>
                  <a:pt x="7177" y="9730"/>
                </a:lnTo>
                <a:lnTo>
                  <a:pt x="7177" y="8370"/>
                </a:lnTo>
                <a:lnTo>
                  <a:pt x="10546" y="8370"/>
                </a:lnTo>
                <a:lnTo>
                  <a:pt x="10546" y="9730"/>
                </a:lnTo>
                <a:lnTo>
                  <a:pt x="10818" y="9730"/>
                </a:lnTo>
                <a:lnTo>
                  <a:pt x="10818" y="8370"/>
                </a:lnTo>
                <a:lnTo>
                  <a:pt x="11215" y="8370"/>
                </a:lnTo>
                <a:lnTo>
                  <a:pt x="10964" y="8119"/>
                </a:lnTo>
                <a:lnTo>
                  <a:pt x="8997" y="8119"/>
                </a:lnTo>
                <a:lnTo>
                  <a:pt x="8997" y="6738"/>
                </a:lnTo>
                <a:lnTo>
                  <a:pt x="9583" y="6738"/>
                </a:lnTo>
                <a:lnTo>
                  <a:pt x="9332" y="6487"/>
                </a:lnTo>
                <a:lnTo>
                  <a:pt x="7177" y="6487"/>
                </a:lnTo>
                <a:lnTo>
                  <a:pt x="7177" y="5127"/>
                </a:lnTo>
                <a:lnTo>
                  <a:pt x="7972" y="5127"/>
                </a:lnTo>
                <a:lnTo>
                  <a:pt x="7721" y="4876"/>
                </a:lnTo>
                <a:lnTo>
                  <a:pt x="5357" y="4876"/>
                </a:lnTo>
                <a:lnTo>
                  <a:pt x="5357" y="3495"/>
                </a:lnTo>
                <a:lnTo>
                  <a:pt x="6340" y="3495"/>
                </a:lnTo>
                <a:lnTo>
                  <a:pt x="6089" y="3244"/>
                </a:lnTo>
                <a:lnTo>
                  <a:pt x="3536" y="3244"/>
                </a:lnTo>
                <a:lnTo>
                  <a:pt x="3536" y="1884"/>
                </a:lnTo>
                <a:lnTo>
                  <a:pt x="4729" y="1884"/>
                </a:lnTo>
                <a:lnTo>
                  <a:pt x="4478" y="1633"/>
                </a:lnTo>
                <a:lnTo>
                  <a:pt x="1716" y="1633"/>
                </a:lnTo>
                <a:lnTo>
                  <a:pt x="1716" y="252"/>
                </a:lnTo>
                <a:lnTo>
                  <a:pt x="3097" y="252"/>
                </a:lnTo>
                <a:lnTo>
                  <a:pt x="2846" y="1"/>
                </a:lnTo>
                <a:close/>
              </a:path>
            </a:pathLst>
          </a:custGeom>
          <a:solidFill>
            <a:srgbClr val="95948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3257862" y="4838297"/>
            <a:ext cx="187412" cy="77623"/>
          </a:xfrm>
          <a:custGeom>
            <a:avLst/>
            <a:gdLst/>
            <a:ahLst/>
            <a:cxnLst/>
            <a:rect l="l" t="t" r="r" b="b"/>
            <a:pathLst>
              <a:path w="3286" h="1361" extrusionOk="0">
                <a:moveTo>
                  <a:pt x="0" y="0"/>
                </a:moveTo>
                <a:lnTo>
                  <a:pt x="0" y="1360"/>
                </a:lnTo>
                <a:lnTo>
                  <a:pt x="3285" y="1360"/>
                </a:lnTo>
                <a:lnTo>
                  <a:pt x="3285" y="0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459531" y="4838297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0" y="0"/>
                </a:moveTo>
                <a:lnTo>
                  <a:pt x="0" y="1360"/>
                </a:lnTo>
                <a:lnTo>
                  <a:pt x="3369" y="1360"/>
                </a:lnTo>
                <a:lnTo>
                  <a:pt x="3369" y="0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3667190" y="4838297"/>
            <a:ext cx="192145" cy="77623"/>
          </a:xfrm>
          <a:custGeom>
            <a:avLst/>
            <a:gdLst/>
            <a:ahLst/>
            <a:cxnLst/>
            <a:rect l="l" t="t" r="r" b="b"/>
            <a:pathLst>
              <a:path w="3369" h="1361" extrusionOk="0">
                <a:moveTo>
                  <a:pt x="0" y="0"/>
                </a:moveTo>
                <a:lnTo>
                  <a:pt x="0" y="1360"/>
                </a:lnTo>
                <a:lnTo>
                  <a:pt x="3369" y="1360"/>
                </a:lnTo>
                <a:lnTo>
                  <a:pt x="3369" y="0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3874792" y="4838297"/>
            <a:ext cx="100321" cy="77623"/>
          </a:xfrm>
          <a:custGeom>
            <a:avLst/>
            <a:gdLst/>
            <a:ahLst/>
            <a:cxnLst/>
            <a:rect l="l" t="t" r="r" b="b"/>
            <a:pathLst>
              <a:path w="1759" h="1361" extrusionOk="0">
                <a:moveTo>
                  <a:pt x="1" y="0"/>
                </a:moveTo>
                <a:lnTo>
                  <a:pt x="1" y="1360"/>
                </a:lnTo>
                <a:lnTo>
                  <a:pt x="1758" y="1360"/>
                </a:lnTo>
                <a:lnTo>
                  <a:pt x="398" y="0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3257862" y="4745162"/>
            <a:ext cx="83553" cy="78820"/>
          </a:xfrm>
          <a:custGeom>
            <a:avLst/>
            <a:gdLst/>
            <a:ahLst/>
            <a:cxnLst/>
            <a:rect l="l" t="t" r="r" b="b"/>
            <a:pathLst>
              <a:path w="1465" h="1382" extrusionOk="0">
                <a:moveTo>
                  <a:pt x="0" y="1"/>
                </a:moveTo>
                <a:lnTo>
                  <a:pt x="0" y="1382"/>
                </a:lnTo>
                <a:lnTo>
                  <a:pt x="1465" y="1382"/>
                </a:lnTo>
                <a:lnTo>
                  <a:pt x="1465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3355732" y="4745162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3563332" y="4745162"/>
            <a:ext cx="192203" cy="78820"/>
          </a:xfrm>
          <a:custGeom>
            <a:avLst/>
            <a:gdLst/>
            <a:ahLst/>
            <a:cxnLst/>
            <a:rect l="l" t="t" r="r" b="b"/>
            <a:pathLst>
              <a:path w="3370" h="1382" extrusionOk="0">
                <a:moveTo>
                  <a:pt x="1" y="1"/>
                </a:moveTo>
                <a:lnTo>
                  <a:pt x="1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3770992" y="4745162"/>
            <a:ext cx="112241" cy="78820"/>
          </a:xfrm>
          <a:custGeom>
            <a:avLst/>
            <a:gdLst/>
            <a:ahLst/>
            <a:cxnLst/>
            <a:rect l="l" t="t" r="r" b="b"/>
            <a:pathLst>
              <a:path w="1968" h="1382" extrusionOk="0">
                <a:moveTo>
                  <a:pt x="0" y="1"/>
                </a:moveTo>
                <a:lnTo>
                  <a:pt x="0" y="1382"/>
                </a:lnTo>
                <a:lnTo>
                  <a:pt x="1967" y="1382"/>
                </a:lnTo>
                <a:lnTo>
                  <a:pt x="586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3257862" y="4653281"/>
            <a:ext cx="187412" cy="77623"/>
          </a:xfrm>
          <a:custGeom>
            <a:avLst/>
            <a:gdLst/>
            <a:ahLst/>
            <a:cxnLst/>
            <a:rect l="l" t="t" r="r" b="b"/>
            <a:pathLst>
              <a:path w="3286" h="1361" extrusionOk="0">
                <a:moveTo>
                  <a:pt x="0" y="1"/>
                </a:moveTo>
                <a:lnTo>
                  <a:pt x="0" y="1361"/>
                </a:lnTo>
                <a:lnTo>
                  <a:pt x="3285" y="1361"/>
                </a:lnTo>
                <a:lnTo>
                  <a:pt x="3285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3459531" y="4653281"/>
            <a:ext cx="192203" cy="77623"/>
          </a:xfrm>
          <a:custGeom>
            <a:avLst/>
            <a:gdLst/>
            <a:ahLst/>
            <a:cxnLst/>
            <a:rect l="l" t="t" r="r" b="b"/>
            <a:pathLst>
              <a:path w="3370" h="1361" extrusionOk="0">
                <a:moveTo>
                  <a:pt x="0" y="1"/>
                </a:moveTo>
                <a:lnTo>
                  <a:pt x="0" y="1361"/>
                </a:lnTo>
                <a:lnTo>
                  <a:pt x="3369" y="1361"/>
                </a:lnTo>
                <a:lnTo>
                  <a:pt x="3369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3667190" y="4653281"/>
            <a:ext cx="122964" cy="77623"/>
          </a:xfrm>
          <a:custGeom>
            <a:avLst/>
            <a:gdLst/>
            <a:ahLst/>
            <a:cxnLst/>
            <a:rect l="l" t="t" r="r" b="b"/>
            <a:pathLst>
              <a:path w="2156" h="1361" extrusionOk="0">
                <a:moveTo>
                  <a:pt x="0" y="1"/>
                </a:moveTo>
                <a:lnTo>
                  <a:pt x="0" y="1361"/>
                </a:lnTo>
                <a:lnTo>
                  <a:pt x="2155" y="1361"/>
                </a:lnTo>
                <a:lnTo>
                  <a:pt x="795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3257862" y="4560202"/>
            <a:ext cx="83553" cy="78820"/>
          </a:xfrm>
          <a:custGeom>
            <a:avLst/>
            <a:gdLst/>
            <a:ahLst/>
            <a:cxnLst/>
            <a:rect l="l" t="t" r="r" b="b"/>
            <a:pathLst>
              <a:path w="1465" h="1382" extrusionOk="0">
                <a:moveTo>
                  <a:pt x="0" y="1"/>
                </a:moveTo>
                <a:lnTo>
                  <a:pt x="0" y="1382"/>
                </a:lnTo>
                <a:lnTo>
                  <a:pt x="1465" y="1382"/>
                </a:lnTo>
                <a:lnTo>
                  <a:pt x="1465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3355732" y="4560202"/>
            <a:ext cx="192145" cy="78820"/>
          </a:xfrm>
          <a:custGeom>
            <a:avLst/>
            <a:gdLst/>
            <a:ahLst/>
            <a:cxnLst/>
            <a:rect l="l" t="t" r="r" b="b"/>
            <a:pathLst>
              <a:path w="3369" h="1382" extrusionOk="0">
                <a:moveTo>
                  <a:pt x="0" y="1"/>
                </a:moveTo>
                <a:lnTo>
                  <a:pt x="0" y="1382"/>
                </a:lnTo>
                <a:lnTo>
                  <a:pt x="3369" y="1382"/>
                </a:lnTo>
                <a:lnTo>
                  <a:pt x="3369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3563332" y="4560202"/>
            <a:ext cx="134941" cy="78820"/>
          </a:xfrm>
          <a:custGeom>
            <a:avLst/>
            <a:gdLst/>
            <a:ahLst/>
            <a:cxnLst/>
            <a:rect l="l" t="t" r="r" b="b"/>
            <a:pathLst>
              <a:path w="2366" h="1382" extrusionOk="0">
                <a:moveTo>
                  <a:pt x="1" y="1"/>
                </a:moveTo>
                <a:lnTo>
                  <a:pt x="1" y="1382"/>
                </a:lnTo>
                <a:lnTo>
                  <a:pt x="2365" y="1382"/>
                </a:lnTo>
                <a:lnTo>
                  <a:pt x="984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3257862" y="4468322"/>
            <a:ext cx="187412" cy="77623"/>
          </a:xfrm>
          <a:custGeom>
            <a:avLst/>
            <a:gdLst/>
            <a:ahLst/>
            <a:cxnLst/>
            <a:rect l="l" t="t" r="r" b="b"/>
            <a:pathLst>
              <a:path w="3286" h="1361" extrusionOk="0">
                <a:moveTo>
                  <a:pt x="0" y="1"/>
                </a:moveTo>
                <a:lnTo>
                  <a:pt x="0" y="1361"/>
                </a:lnTo>
                <a:lnTo>
                  <a:pt x="3285" y="1361"/>
                </a:lnTo>
                <a:lnTo>
                  <a:pt x="3285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3459531" y="4468322"/>
            <a:ext cx="145663" cy="77623"/>
          </a:xfrm>
          <a:custGeom>
            <a:avLst/>
            <a:gdLst/>
            <a:ahLst/>
            <a:cxnLst/>
            <a:rect l="l" t="t" r="r" b="b"/>
            <a:pathLst>
              <a:path w="2554" h="1361" extrusionOk="0">
                <a:moveTo>
                  <a:pt x="0" y="1"/>
                </a:moveTo>
                <a:lnTo>
                  <a:pt x="0" y="1361"/>
                </a:lnTo>
                <a:lnTo>
                  <a:pt x="2553" y="1361"/>
                </a:lnTo>
                <a:lnTo>
                  <a:pt x="1193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3257862" y="4375243"/>
            <a:ext cx="83553" cy="78820"/>
          </a:xfrm>
          <a:custGeom>
            <a:avLst/>
            <a:gdLst/>
            <a:ahLst/>
            <a:cxnLst/>
            <a:rect l="l" t="t" r="r" b="b"/>
            <a:pathLst>
              <a:path w="1465" h="1382" extrusionOk="0">
                <a:moveTo>
                  <a:pt x="0" y="1"/>
                </a:moveTo>
                <a:lnTo>
                  <a:pt x="0" y="1382"/>
                </a:lnTo>
                <a:lnTo>
                  <a:pt x="1465" y="1382"/>
                </a:lnTo>
                <a:lnTo>
                  <a:pt x="1465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3355731" y="4375243"/>
            <a:ext cx="157527" cy="78820"/>
          </a:xfrm>
          <a:custGeom>
            <a:avLst/>
            <a:gdLst/>
            <a:ahLst/>
            <a:cxnLst/>
            <a:rect l="l" t="t" r="r" b="b"/>
            <a:pathLst>
              <a:path w="2762" h="1382" extrusionOk="0">
                <a:moveTo>
                  <a:pt x="0" y="1"/>
                </a:moveTo>
                <a:lnTo>
                  <a:pt x="0" y="1382"/>
                </a:lnTo>
                <a:lnTo>
                  <a:pt x="2762" y="1382"/>
                </a:lnTo>
                <a:lnTo>
                  <a:pt x="1381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3257862" y="4283363"/>
            <a:ext cx="162317" cy="77623"/>
          </a:xfrm>
          <a:custGeom>
            <a:avLst/>
            <a:gdLst/>
            <a:ahLst/>
            <a:cxnLst/>
            <a:rect l="l" t="t" r="r" b="b"/>
            <a:pathLst>
              <a:path w="2846" h="1361" extrusionOk="0">
                <a:moveTo>
                  <a:pt x="816" y="1"/>
                </a:moveTo>
                <a:cubicBezTo>
                  <a:pt x="544" y="126"/>
                  <a:pt x="272" y="273"/>
                  <a:pt x="0" y="419"/>
                </a:cubicBezTo>
                <a:lnTo>
                  <a:pt x="0" y="1361"/>
                </a:lnTo>
                <a:lnTo>
                  <a:pt x="2846" y="1361"/>
                </a:lnTo>
                <a:lnTo>
                  <a:pt x="1486" y="1"/>
                </a:lnTo>
                <a:close/>
              </a:path>
            </a:pathLst>
          </a:custGeom>
          <a:solidFill>
            <a:srgbClr val="984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1089569" y="4286955"/>
            <a:ext cx="267372" cy="927248"/>
          </a:xfrm>
          <a:custGeom>
            <a:avLst/>
            <a:gdLst/>
            <a:ahLst/>
            <a:cxnLst/>
            <a:rect l="l" t="t" r="r" b="b"/>
            <a:pathLst>
              <a:path w="4688" h="16258" extrusionOk="0">
                <a:moveTo>
                  <a:pt x="0" y="0"/>
                </a:moveTo>
                <a:lnTo>
                  <a:pt x="0" y="16258"/>
                </a:lnTo>
                <a:lnTo>
                  <a:pt x="4687" y="16258"/>
                </a:lnTo>
                <a:lnTo>
                  <a:pt x="468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2990546" y="4286955"/>
            <a:ext cx="267372" cy="927248"/>
          </a:xfrm>
          <a:custGeom>
            <a:avLst/>
            <a:gdLst/>
            <a:ahLst/>
            <a:cxnLst/>
            <a:rect l="l" t="t" r="r" b="b"/>
            <a:pathLst>
              <a:path w="4688" h="16258" extrusionOk="0">
                <a:moveTo>
                  <a:pt x="0" y="0"/>
                </a:moveTo>
                <a:lnTo>
                  <a:pt x="0" y="16258"/>
                </a:lnTo>
                <a:lnTo>
                  <a:pt x="4687" y="16258"/>
                </a:lnTo>
                <a:lnTo>
                  <a:pt x="468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1356883" y="4454006"/>
            <a:ext cx="1633720" cy="114637"/>
          </a:xfrm>
          <a:custGeom>
            <a:avLst/>
            <a:gdLst/>
            <a:ahLst/>
            <a:cxnLst/>
            <a:rect l="l" t="t" r="r" b="b"/>
            <a:pathLst>
              <a:path w="28645" h="2010" extrusionOk="0">
                <a:moveTo>
                  <a:pt x="0" y="1"/>
                </a:moveTo>
                <a:lnTo>
                  <a:pt x="0" y="2009"/>
                </a:lnTo>
                <a:lnTo>
                  <a:pt x="28644" y="2009"/>
                </a:lnTo>
                <a:lnTo>
                  <a:pt x="28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7" name="Google Shape;397;p27"/>
          <p:cNvSpPr/>
          <p:nvPr/>
        </p:nvSpPr>
        <p:spPr>
          <a:xfrm>
            <a:off x="1356883" y="4454006"/>
            <a:ext cx="248267" cy="114637"/>
          </a:xfrm>
          <a:custGeom>
            <a:avLst/>
            <a:gdLst/>
            <a:ahLst/>
            <a:cxnLst/>
            <a:rect l="l" t="t" r="r" b="b"/>
            <a:pathLst>
              <a:path w="4353" h="2010" extrusionOk="0">
                <a:moveTo>
                  <a:pt x="0" y="1"/>
                </a:moveTo>
                <a:lnTo>
                  <a:pt x="0" y="2009"/>
                </a:lnTo>
                <a:lnTo>
                  <a:pt x="4352" y="2009"/>
                </a:lnTo>
                <a:lnTo>
                  <a:pt x="4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818683" y="4454006"/>
            <a:ext cx="248267" cy="114637"/>
          </a:xfrm>
          <a:custGeom>
            <a:avLst/>
            <a:gdLst/>
            <a:ahLst/>
            <a:cxnLst/>
            <a:rect l="l" t="t" r="r" b="b"/>
            <a:pathLst>
              <a:path w="4353" h="2010" extrusionOk="0">
                <a:moveTo>
                  <a:pt x="1" y="1"/>
                </a:moveTo>
                <a:lnTo>
                  <a:pt x="1" y="2009"/>
                </a:lnTo>
                <a:lnTo>
                  <a:pt x="4353" y="2009"/>
                </a:lnTo>
                <a:lnTo>
                  <a:pt x="435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2281679" y="4454006"/>
            <a:ext cx="247125" cy="114637"/>
          </a:xfrm>
          <a:custGeom>
            <a:avLst/>
            <a:gdLst/>
            <a:ahLst/>
            <a:cxnLst/>
            <a:rect l="l" t="t" r="r" b="b"/>
            <a:pathLst>
              <a:path w="4333" h="2010" extrusionOk="0">
                <a:moveTo>
                  <a:pt x="1" y="1"/>
                </a:moveTo>
                <a:lnTo>
                  <a:pt x="1" y="2009"/>
                </a:lnTo>
                <a:lnTo>
                  <a:pt x="4332" y="2009"/>
                </a:lnTo>
                <a:lnTo>
                  <a:pt x="4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2743535" y="4454006"/>
            <a:ext cx="247068" cy="114637"/>
          </a:xfrm>
          <a:custGeom>
            <a:avLst/>
            <a:gdLst/>
            <a:ahLst/>
            <a:cxnLst/>
            <a:rect l="l" t="t" r="r" b="b"/>
            <a:pathLst>
              <a:path w="4332" h="2010" extrusionOk="0">
                <a:moveTo>
                  <a:pt x="0" y="1"/>
                </a:moveTo>
                <a:lnTo>
                  <a:pt x="0" y="2009"/>
                </a:lnTo>
                <a:lnTo>
                  <a:pt x="4331" y="2009"/>
                </a:lnTo>
                <a:lnTo>
                  <a:pt x="4331" y="1"/>
                </a:lnTo>
                <a:close/>
              </a:path>
            </a:pathLst>
          </a:custGeom>
          <a:solidFill>
            <a:srgbClr val="8ACF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1356883" y="4693889"/>
            <a:ext cx="1633720" cy="113383"/>
          </a:xfrm>
          <a:custGeom>
            <a:avLst/>
            <a:gdLst/>
            <a:ahLst/>
            <a:cxnLst/>
            <a:rect l="l" t="t" r="r" b="b"/>
            <a:pathLst>
              <a:path w="28645" h="1988" extrusionOk="0">
                <a:moveTo>
                  <a:pt x="0" y="0"/>
                </a:moveTo>
                <a:lnTo>
                  <a:pt x="0" y="1988"/>
                </a:lnTo>
                <a:lnTo>
                  <a:pt x="28644" y="1988"/>
                </a:lnTo>
                <a:lnTo>
                  <a:pt x="286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1356883" y="4693889"/>
            <a:ext cx="248267" cy="113383"/>
          </a:xfrm>
          <a:custGeom>
            <a:avLst/>
            <a:gdLst/>
            <a:ahLst/>
            <a:cxnLst/>
            <a:rect l="l" t="t" r="r" b="b"/>
            <a:pathLst>
              <a:path w="4353" h="1988" extrusionOk="0">
                <a:moveTo>
                  <a:pt x="0" y="0"/>
                </a:moveTo>
                <a:lnTo>
                  <a:pt x="0" y="1988"/>
                </a:lnTo>
                <a:lnTo>
                  <a:pt x="4352" y="1988"/>
                </a:lnTo>
                <a:lnTo>
                  <a:pt x="4352" y="0"/>
                </a:lnTo>
                <a:close/>
              </a:path>
            </a:pathLst>
          </a:custGeom>
          <a:solidFill>
            <a:srgbClr val="8ACF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3" name="Google Shape;403;p27"/>
          <p:cNvSpPr/>
          <p:nvPr/>
        </p:nvSpPr>
        <p:spPr>
          <a:xfrm>
            <a:off x="1818683" y="4693889"/>
            <a:ext cx="248267" cy="113383"/>
          </a:xfrm>
          <a:custGeom>
            <a:avLst/>
            <a:gdLst/>
            <a:ahLst/>
            <a:cxnLst/>
            <a:rect l="l" t="t" r="r" b="b"/>
            <a:pathLst>
              <a:path w="4353" h="1988" extrusionOk="0">
                <a:moveTo>
                  <a:pt x="1" y="0"/>
                </a:moveTo>
                <a:lnTo>
                  <a:pt x="1" y="1988"/>
                </a:lnTo>
                <a:lnTo>
                  <a:pt x="4353" y="1988"/>
                </a:lnTo>
                <a:lnTo>
                  <a:pt x="43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2281679" y="4693889"/>
            <a:ext cx="247125" cy="113383"/>
          </a:xfrm>
          <a:custGeom>
            <a:avLst/>
            <a:gdLst/>
            <a:ahLst/>
            <a:cxnLst/>
            <a:rect l="l" t="t" r="r" b="b"/>
            <a:pathLst>
              <a:path w="4333" h="1988" extrusionOk="0">
                <a:moveTo>
                  <a:pt x="1" y="0"/>
                </a:moveTo>
                <a:lnTo>
                  <a:pt x="1" y="1988"/>
                </a:lnTo>
                <a:lnTo>
                  <a:pt x="4332" y="1988"/>
                </a:lnTo>
                <a:lnTo>
                  <a:pt x="4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2743535" y="4693889"/>
            <a:ext cx="247068" cy="113383"/>
          </a:xfrm>
          <a:custGeom>
            <a:avLst/>
            <a:gdLst/>
            <a:ahLst/>
            <a:cxnLst/>
            <a:rect l="l" t="t" r="r" b="b"/>
            <a:pathLst>
              <a:path w="4332" h="1988" extrusionOk="0">
                <a:moveTo>
                  <a:pt x="0" y="0"/>
                </a:moveTo>
                <a:lnTo>
                  <a:pt x="0" y="1988"/>
                </a:lnTo>
                <a:lnTo>
                  <a:pt x="4331" y="1988"/>
                </a:lnTo>
                <a:lnTo>
                  <a:pt x="43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1356883" y="4932517"/>
            <a:ext cx="1633720" cy="113439"/>
          </a:xfrm>
          <a:custGeom>
            <a:avLst/>
            <a:gdLst/>
            <a:ahLst/>
            <a:cxnLst/>
            <a:rect l="l" t="t" r="r" b="b"/>
            <a:pathLst>
              <a:path w="28645" h="1989" extrusionOk="0">
                <a:moveTo>
                  <a:pt x="0" y="1"/>
                </a:moveTo>
                <a:lnTo>
                  <a:pt x="0" y="1989"/>
                </a:lnTo>
                <a:lnTo>
                  <a:pt x="28644" y="1989"/>
                </a:lnTo>
                <a:lnTo>
                  <a:pt x="28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1356883" y="4932517"/>
            <a:ext cx="248267" cy="113439"/>
          </a:xfrm>
          <a:custGeom>
            <a:avLst/>
            <a:gdLst/>
            <a:ahLst/>
            <a:cxnLst/>
            <a:rect l="l" t="t" r="r" b="b"/>
            <a:pathLst>
              <a:path w="4353" h="1989" extrusionOk="0">
                <a:moveTo>
                  <a:pt x="0" y="1"/>
                </a:moveTo>
                <a:lnTo>
                  <a:pt x="0" y="1989"/>
                </a:lnTo>
                <a:lnTo>
                  <a:pt x="4352" y="1989"/>
                </a:lnTo>
                <a:lnTo>
                  <a:pt x="4352" y="1"/>
                </a:lnTo>
                <a:close/>
              </a:path>
            </a:pathLst>
          </a:custGeom>
          <a:solidFill>
            <a:srgbClr val="8ACF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1818683" y="4932517"/>
            <a:ext cx="248267" cy="113439"/>
          </a:xfrm>
          <a:custGeom>
            <a:avLst/>
            <a:gdLst/>
            <a:ahLst/>
            <a:cxnLst/>
            <a:rect l="l" t="t" r="r" b="b"/>
            <a:pathLst>
              <a:path w="4353" h="1989" extrusionOk="0">
                <a:moveTo>
                  <a:pt x="1" y="1"/>
                </a:moveTo>
                <a:lnTo>
                  <a:pt x="1" y="1989"/>
                </a:lnTo>
                <a:lnTo>
                  <a:pt x="4353" y="1989"/>
                </a:lnTo>
                <a:lnTo>
                  <a:pt x="4353" y="1"/>
                </a:lnTo>
                <a:close/>
              </a:path>
            </a:pathLst>
          </a:custGeom>
          <a:solidFill>
            <a:srgbClr val="8ACF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2281679" y="4932517"/>
            <a:ext cx="247125" cy="113439"/>
          </a:xfrm>
          <a:custGeom>
            <a:avLst/>
            <a:gdLst/>
            <a:ahLst/>
            <a:cxnLst/>
            <a:rect l="l" t="t" r="r" b="b"/>
            <a:pathLst>
              <a:path w="4333" h="1989" extrusionOk="0">
                <a:moveTo>
                  <a:pt x="1" y="1"/>
                </a:moveTo>
                <a:lnTo>
                  <a:pt x="1" y="1989"/>
                </a:lnTo>
                <a:lnTo>
                  <a:pt x="4332" y="1989"/>
                </a:lnTo>
                <a:lnTo>
                  <a:pt x="4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2743535" y="4932517"/>
            <a:ext cx="247068" cy="113439"/>
          </a:xfrm>
          <a:custGeom>
            <a:avLst/>
            <a:gdLst/>
            <a:ahLst/>
            <a:cxnLst/>
            <a:rect l="l" t="t" r="r" b="b"/>
            <a:pathLst>
              <a:path w="4332" h="1989" extrusionOk="0">
                <a:moveTo>
                  <a:pt x="0" y="1"/>
                </a:moveTo>
                <a:lnTo>
                  <a:pt x="0" y="1989"/>
                </a:lnTo>
                <a:lnTo>
                  <a:pt x="4331" y="1989"/>
                </a:lnTo>
                <a:lnTo>
                  <a:pt x="43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1174263" y="4377639"/>
            <a:ext cx="99124" cy="751871"/>
          </a:xfrm>
          <a:custGeom>
            <a:avLst/>
            <a:gdLst/>
            <a:ahLst/>
            <a:cxnLst/>
            <a:rect l="l" t="t" r="r" b="b"/>
            <a:pathLst>
              <a:path w="1738" h="13183" extrusionOk="0">
                <a:moveTo>
                  <a:pt x="1" y="1"/>
                </a:moveTo>
                <a:lnTo>
                  <a:pt x="1" y="13182"/>
                </a:lnTo>
                <a:lnTo>
                  <a:pt x="1737" y="13182"/>
                </a:lnTo>
                <a:lnTo>
                  <a:pt x="1737" y="1"/>
                </a:lnTo>
                <a:close/>
              </a:path>
            </a:pathLst>
          </a:custGeom>
          <a:solidFill>
            <a:srgbClr val="C8C7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3075297" y="4377639"/>
            <a:ext cx="99067" cy="751871"/>
          </a:xfrm>
          <a:custGeom>
            <a:avLst/>
            <a:gdLst/>
            <a:ahLst/>
            <a:cxnLst/>
            <a:rect l="l" t="t" r="r" b="b"/>
            <a:pathLst>
              <a:path w="1737" h="13183" extrusionOk="0">
                <a:moveTo>
                  <a:pt x="0" y="1"/>
                </a:moveTo>
                <a:lnTo>
                  <a:pt x="0" y="13182"/>
                </a:lnTo>
                <a:lnTo>
                  <a:pt x="1737" y="13182"/>
                </a:lnTo>
                <a:lnTo>
                  <a:pt x="1737" y="1"/>
                </a:lnTo>
                <a:close/>
              </a:path>
            </a:pathLst>
          </a:custGeom>
          <a:solidFill>
            <a:srgbClr val="C8C7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1356884" y="4932517"/>
            <a:ext cx="645617" cy="57"/>
          </a:xfrm>
          <a:custGeom>
            <a:avLst/>
            <a:gdLst/>
            <a:ahLst/>
            <a:cxnLst/>
            <a:rect l="l" t="t" r="r" b="b"/>
            <a:pathLst>
              <a:path w="11320" h="1" extrusionOk="0">
                <a:moveTo>
                  <a:pt x="0" y="1"/>
                </a:moveTo>
                <a:lnTo>
                  <a:pt x="11320" y="1"/>
                </a:lnTo>
                <a:lnTo>
                  <a:pt x="11320" y="1"/>
                </a:lnTo>
                <a:lnTo>
                  <a:pt x="0" y="1"/>
                </a:lnTo>
                <a:close/>
              </a:path>
            </a:pathLst>
          </a:custGeom>
          <a:solidFill>
            <a:srgbClr val="D7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1605093" y="4932517"/>
            <a:ext cx="511988" cy="113439"/>
          </a:xfrm>
          <a:custGeom>
            <a:avLst/>
            <a:gdLst/>
            <a:ahLst/>
            <a:cxnLst/>
            <a:rect l="l" t="t" r="r" b="b"/>
            <a:pathLst>
              <a:path w="8977" h="1989" extrusionOk="0">
                <a:moveTo>
                  <a:pt x="0" y="1"/>
                </a:moveTo>
                <a:lnTo>
                  <a:pt x="0" y="1989"/>
                </a:lnTo>
                <a:lnTo>
                  <a:pt x="3746" y="1989"/>
                </a:lnTo>
                <a:lnTo>
                  <a:pt x="3746" y="1"/>
                </a:lnTo>
                <a:close/>
                <a:moveTo>
                  <a:pt x="8098" y="1110"/>
                </a:moveTo>
                <a:lnTo>
                  <a:pt x="8098" y="1989"/>
                </a:lnTo>
                <a:lnTo>
                  <a:pt x="8976" y="1989"/>
                </a:lnTo>
                <a:lnTo>
                  <a:pt x="8098" y="1110"/>
                </a:lnTo>
                <a:close/>
              </a:path>
            </a:pathLst>
          </a:custGeom>
          <a:solidFill>
            <a:srgbClr val="D7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1356883" y="4932517"/>
            <a:ext cx="248267" cy="113439"/>
          </a:xfrm>
          <a:custGeom>
            <a:avLst/>
            <a:gdLst/>
            <a:ahLst/>
            <a:cxnLst/>
            <a:rect l="l" t="t" r="r" b="b"/>
            <a:pathLst>
              <a:path w="4353" h="1989" extrusionOk="0">
                <a:moveTo>
                  <a:pt x="0" y="1"/>
                </a:moveTo>
                <a:lnTo>
                  <a:pt x="0" y="1989"/>
                </a:lnTo>
                <a:lnTo>
                  <a:pt x="4352" y="1989"/>
                </a:lnTo>
                <a:lnTo>
                  <a:pt x="4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1818683" y="4932517"/>
            <a:ext cx="248267" cy="113439"/>
          </a:xfrm>
          <a:custGeom>
            <a:avLst/>
            <a:gdLst/>
            <a:ahLst/>
            <a:cxnLst/>
            <a:rect l="l" t="t" r="r" b="b"/>
            <a:pathLst>
              <a:path w="4353" h="1989" extrusionOk="0">
                <a:moveTo>
                  <a:pt x="1" y="1"/>
                </a:moveTo>
                <a:lnTo>
                  <a:pt x="1" y="1989"/>
                </a:lnTo>
                <a:lnTo>
                  <a:pt x="4353" y="1989"/>
                </a:lnTo>
                <a:lnTo>
                  <a:pt x="4353" y="1110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1605093" y="4693889"/>
            <a:ext cx="213647" cy="113383"/>
          </a:xfrm>
          <a:custGeom>
            <a:avLst/>
            <a:gdLst/>
            <a:ahLst/>
            <a:cxnLst/>
            <a:rect l="l" t="t" r="r" b="b"/>
            <a:pathLst>
              <a:path w="3746" h="1988" extrusionOk="0">
                <a:moveTo>
                  <a:pt x="0" y="0"/>
                </a:moveTo>
                <a:lnTo>
                  <a:pt x="0" y="1988"/>
                </a:lnTo>
                <a:lnTo>
                  <a:pt x="3746" y="1988"/>
                </a:lnTo>
                <a:lnTo>
                  <a:pt x="3746" y="963"/>
                </a:lnTo>
                <a:lnTo>
                  <a:pt x="2783" y="0"/>
                </a:lnTo>
                <a:close/>
              </a:path>
            </a:pathLst>
          </a:custGeom>
          <a:solidFill>
            <a:srgbClr val="D7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1356883" y="4693889"/>
            <a:ext cx="248267" cy="113383"/>
          </a:xfrm>
          <a:custGeom>
            <a:avLst/>
            <a:gdLst/>
            <a:ahLst/>
            <a:cxnLst/>
            <a:rect l="l" t="t" r="r" b="b"/>
            <a:pathLst>
              <a:path w="4353" h="1988" extrusionOk="0">
                <a:moveTo>
                  <a:pt x="0" y="0"/>
                </a:moveTo>
                <a:lnTo>
                  <a:pt x="0" y="1988"/>
                </a:lnTo>
                <a:lnTo>
                  <a:pt x="4352" y="1988"/>
                </a:lnTo>
                <a:lnTo>
                  <a:pt x="43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19" name="Google Shape;419;p27"/>
          <p:cNvSpPr/>
          <p:nvPr/>
        </p:nvSpPr>
        <p:spPr>
          <a:xfrm>
            <a:off x="1818683" y="4748755"/>
            <a:ext cx="58516" cy="58516"/>
          </a:xfrm>
          <a:custGeom>
            <a:avLst/>
            <a:gdLst/>
            <a:ahLst/>
            <a:cxnLst/>
            <a:rect l="l" t="t" r="r" b="b"/>
            <a:pathLst>
              <a:path w="1026" h="1026" extrusionOk="0">
                <a:moveTo>
                  <a:pt x="1" y="1"/>
                </a:moveTo>
                <a:lnTo>
                  <a:pt x="1" y="1026"/>
                </a:lnTo>
                <a:lnTo>
                  <a:pt x="1026" y="1026"/>
                </a:lnTo>
                <a:lnTo>
                  <a:pt x="1" y="1"/>
                </a:lnTo>
                <a:close/>
              </a:path>
            </a:pathLst>
          </a:custGeom>
          <a:solidFill>
            <a:srgbClr val="70AD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0" name="Google Shape;420;p27"/>
          <p:cNvSpPr/>
          <p:nvPr/>
        </p:nvSpPr>
        <p:spPr>
          <a:xfrm>
            <a:off x="1605093" y="4533967"/>
            <a:ext cx="33479" cy="34676"/>
          </a:xfrm>
          <a:custGeom>
            <a:avLst/>
            <a:gdLst/>
            <a:ahLst/>
            <a:cxnLst/>
            <a:rect l="l" t="t" r="r" b="b"/>
            <a:pathLst>
              <a:path w="587" h="608" extrusionOk="0">
                <a:moveTo>
                  <a:pt x="0" y="0"/>
                </a:moveTo>
                <a:lnTo>
                  <a:pt x="0" y="607"/>
                </a:lnTo>
                <a:lnTo>
                  <a:pt x="586" y="607"/>
                </a:lnTo>
                <a:lnTo>
                  <a:pt x="0" y="0"/>
                </a:lnTo>
                <a:close/>
              </a:path>
            </a:pathLst>
          </a:custGeom>
          <a:solidFill>
            <a:srgbClr val="D7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1" name="Google Shape;421;p27"/>
          <p:cNvSpPr/>
          <p:nvPr/>
        </p:nvSpPr>
        <p:spPr>
          <a:xfrm>
            <a:off x="1356883" y="4454006"/>
            <a:ext cx="248267" cy="114637"/>
          </a:xfrm>
          <a:custGeom>
            <a:avLst/>
            <a:gdLst/>
            <a:ahLst/>
            <a:cxnLst/>
            <a:rect l="l" t="t" r="r" b="b"/>
            <a:pathLst>
              <a:path w="4353" h="2010" extrusionOk="0">
                <a:moveTo>
                  <a:pt x="0" y="1"/>
                </a:moveTo>
                <a:lnTo>
                  <a:pt x="0" y="2009"/>
                </a:lnTo>
                <a:lnTo>
                  <a:pt x="4352" y="2009"/>
                </a:lnTo>
                <a:lnTo>
                  <a:pt x="4352" y="1402"/>
                </a:lnTo>
                <a:lnTo>
                  <a:pt x="29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2964311" y="4943295"/>
            <a:ext cx="26292" cy="102660"/>
          </a:xfrm>
          <a:custGeom>
            <a:avLst/>
            <a:gdLst/>
            <a:ahLst/>
            <a:cxnLst/>
            <a:rect l="l" t="t" r="r" b="b"/>
            <a:pathLst>
              <a:path w="461" h="1800" extrusionOk="0">
                <a:moveTo>
                  <a:pt x="460" y="0"/>
                </a:moveTo>
                <a:cubicBezTo>
                  <a:pt x="230" y="691"/>
                  <a:pt x="42" y="1277"/>
                  <a:pt x="0" y="1800"/>
                </a:cubicBezTo>
                <a:lnTo>
                  <a:pt x="460" y="1800"/>
                </a:lnTo>
                <a:lnTo>
                  <a:pt x="460" y="0"/>
                </a:lnTo>
                <a:close/>
              </a:path>
            </a:pathLst>
          </a:custGeom>
          <a:solidFill>
            <a:srgbClr val="70AD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3" name="Google Shape;423;p27"/>
          <p:cNvSpPr/>
          <p:nvPr/>
        </p:nvSpPr>
        <p:spPr>
          <a:xfrm>
            <a:off x="1623002" y="5424201"/>
            <a:ext cx="2662373" cy="590751"/>
          </a:xfrm>
          <a:custGeom>
            <a:avLst/>
            <a:gdLst/>
            <a:ahLst/>
            <a:cxnLst/>
            <a:rect l="l" t="t" r="r" b="b"/>
            <a:pathLst>
              <a:path w="46681" h="10358" extrusionOk="0">
                <a:moveTo>
                  <a:pt x="29565" y="1"/>
                </a:moveTo>
                <a:cubicBezTo>
                  <a:pt x="27347" y="1"/>
                  <a:pt x="25234" y="84"/>
                  <a:pt x="23288" y="293"/>
                </a:cubicBezTo>
                <a:cubicBezTo>
                  <a:pt x="22911" y="2449"/>
                  <a:pt x="22263" y="4415"/>
                  <a:pt x="22263" y="4415"/>
                </a:cubicBezTo>
                <a:cubicBezTo>
                  <a:pt x="22263" y="4415"/>
                  <a:pt x="22221" y="4562"/>
                  <a:pt x="22012" y="4604"/>
                </a:cubicBezTo>
                <a:cubicBezTo>
                  <a:pt x="21844" y="4625"/>
                  <a:pt x="21635" y="4646"/>
                  <a:pt x="21426" y="4646"/>
                </a:cubicBezTo>
                <a:cubicBezTo>
                  <a:pt x="21028" y="4646"/>
                  <a:pt x="20673" y="4583"/>
                  <a:pt x="20673" y="4415"/>
                </a:cubicBezTo>
                <a:cubicBezTo>
                  <a:pt x="20652" y="3683"/>
                  <a:pt x="20610" y="2072"/>
                  <a:pt x="20568" y="628"/>
                </a:cubicBezTo>
                <a:cubicBezTo>
                  <a:pt x="20338" y="649"/>
                  <a:pt x="20129" y="691"/>
                  <a:pt x="19898" y="733"/>
                </a:cubicBezTo>
                <a:cubicBezTo>
                  <a:pt x="19877" y="2156"/>
                  <a:pt x="19857" y="3704"/>
                  <a:pt x="19836" y="4415"/>
                </a:cubicBezTo>
                <a:cubicBezTo>
                  <a:pt x="19815" y="4625"/>
                  <a:pt x="19459" y="4708"/>
                  <a:pt x="19061" y="4708"/>
                </a:cubicBezTo>
                <a:cubicBezTo>
                  <a:pt x="18748" y="4708"/>
                  <a:pt x="18413" y="4666"/>
                  <a:pt x="18245" y="4562"/>
                </a:cubicBezTo>
                <a:cubicBezTo>
                  <a:pt x="18162" y="4499"/>
                  <a:pt x="18120" y="4415"/>
                  <a:pt x="18120" y="4415"/>
                </a:cubicBezTo>
                <a:cubicBezTo>
                  <a:pt x="18120" y="4415"/>
                  <a:pt x="17680" y="3014"/>
                  <a:pt x="17325" y="1256"/>
                </a:cubicBezTo>
                <a:cubicBezTo>
                  <a:pt x="16948" y="1361"/>
                  <a:pt x="16572" y="1465"/>
                  <a:pt x="16237" y="1570"/>
                </a:cubicBezTo>
                <a:cubicBezTo>
                  <a:pt x="15421" y="1214"/>
                  <a:pt x="14416" y="921"/>
                  <a:pt x="13266" y="712"/>
                </a:cubicBezTo>
                <a:cubicBezTo>
                  <a:pt x="13140" y="1507"/>
                  <a:pt x="12429" y="1549"/>
                  <a:pt x="12303" y="2428"/>
                </a:cubicBezTo>
                <a:cubicBezTo>
                  <a:pt x="12240" y="2972"/>
                  <a:pt x="12345" y="3704"/>
                  <a:pt x="12450" y="4269"/>
                </a:cubicBezTo>
                <a:cubicBezTo>
                  <a:pt x="12533" y="4750"/>
                  <a:pt x="12617" y="5085"/>
                  <a:pt x="12617" y="5085"/>
                </a:cubicBezTo>
                <a:cubicBezTo>
                  <a:pt x="12617" y="5085"/>
                  <a:pt x="10818" y="5587"/>
                  <a:pt x="9562" y="5587"/>
                </a:cubicBezTo>
                <a:cubicBezTo>
                  <a:pt x="8913" y="5587"/>
                  <a:pt x="8432" y="5462"/>
                  <a:pt x="8349" y="5085"/>
                </a:cubicBezTo>
                <a:cubicBezTo>
                  <a:pt x="8097" y="3955"/>
                  <a:pt x="10232" y="2177"/>
                  <a:pt x="10357" y="1507"/>
                </a:cubicBezTo>
                <a:cubicBezTo>
                  <a:pt x="10378" y="1340"/>
                  <a:pt x="10483" y="942"/>
                  <a:pt x="10587" y="419"/>
                </a:cubicBezTo>
                <a:cubicBezTo>
                  <a:pt x="10127" y="398"/>
                  <a:pt x="9667" y="377"/>
                  <a:pt x="9185" y="377"/>
                </a:cubicBezTo>
                <a:cubicBezTo>
                  <a:pt x="4122" y="377"/>
                  <a:pt x="0" y="1863"/>
                  <a:pt x="0" y="3704"/>
                </a:cubicBezTo>
                <a:cubicBezTo>
                  <a:pt x="0" y="5524"/>
                  <a:pt x="4122" y="7010"/>
                  <a:pt x="9185" y="7010"/>
                </a:cubicBezTo>
                <a:cubicBezTo>
                  <a:pt x="9792" y="7010"/>
                  <a:pt x="10399" y="6989"/>
                  <a:pt x="10964" y="6947"/>
                </a:cubicBezTo>
                <a:lnTo>
                  <a:pt x="10964" y="6947"/>
                </a:lnTo>
                <a:cubicBezTo>
                  <a:pt x="10859" y="7135"/>
                  <a:pt x="10818" y="7324"/>
                  <a:pt x="10818" y="7533"/>
                </a:cubicBezTo>
                <a:cubicBezTo>
                  <a:pt x="10818" y="9081"/>
                  <a:pt x="14312" y="10358"/>
                  <a:pt x="18643" y="10358"/>
                </a:cubicBezTo>
                <a:cubicBezTo>
                  <a:pt x="22158" y="10358"/>
                  <a:pt x="25129" y="9521"/>
                  <a:pt x="26134" y="8370"/>
                </a:cubicBezTo>
                <a:cubicBezTo>
                  <a:pt x="27243" y="8433"/>
                  <a:pt x="28393" y="8454"/>
                  <a:pt x="29565" y="8454"/>
                </a:cubicBezTo>
                <a:cubicBezTo>
                  <a:pt x="39023" y="8454"/>
                  <a:pt x="46681" y="6550"/>
                  <a:pt x="46681" y="4227"/>
                </a:cubicBezTo>
                <a:cubicBezTo>
                  <a:pt x="46681" y="3411"/>
                  <a:pt x="45739" y="2637"/>
                  <a:pt x="44128" y="2009"/>
                </a:cubicBezTo>
                <a:cubicBezTo>
                  <a:pt x="43940" y="2386"/>
                  <a:pt x="43521" y="2386"/>
                  <a:pt x="43249" y="2909"/>
                </a:cubicBezTo>
                <a:cubicBezTo>
                  <a:pt x="42935" y="3411"/>
                  <a:pt x="43354" y="3892"/>
                  <a:pt x="43688" y="4248"/>
                </a:cubicBezTo>
                <a:cubicBezTo>
                  <a:pt x="43584" y="4813"/>
                  <a:pt x="43563" y="5420"/>
                  <a:pt x="43563" y="5985"/>
                </a:cubicBezTo>
                <a:cubicBezTo>
                  <a:pt x="42872" y="6319"/>
                  <a:pt x="42098" y="6508"/>
                  <a:pt x="41345" y="6508"/>
                </a:cubicBezTo>
                <a:cubicBezTo>
                  <a:pt x="40550" y="6508"/>
                  <a:pt x="39797" y="6299"/>
                  <a:pt x="39148" y="5775"/>
                </a:cubicBezTo>
                <a:cubicBezTo>
                  <a:pt x="39587" y="4708"/>
                  <a:pt x="41010" y="4562"/>
                  <a:pt x="41450" y="3411"/>
                </a:cubicBezTo>
                <a:cubicBezTo>
                  <a:pt x="41701" y="2783"/>
                  <a:pt x="41764" y="1988"/>
                  <a:pt x="41826" y="1277"/>
                </a:cubicBezTo>
                <a:cubicBezTo>
                  <a:pt x="38730" y="482"/>
                  <a:pt x="34377" y="1"/>
                  <a:pt x="2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1655169" y="2671145"/>
            <a:ext cx="2608705" cy="3124287"/>
          </a:xfrm>
          <a:custGeom>
            <a:avLst/>
            <a:gdLst/>
            <a:ahLst/>
            <a:cxnLst/>
            <a:rect l="l" t="t" r="r" b="b"/>
            <a:pathLst>
              <a:path w="45740" h="54780" extrusionOk="0">
                <a:moveTo>
                  <a:pt x="231" y="1"/>
                </a:moveTo>
                <a:cubicBezTo>
                  <a:pt x="231" y="43"/>
                  <a:pt x="231" y="84"/>
                  <a:pt x="231" y="126"/>
                </a:cubicBezTo>
                <a:cubicBezTo>
                  <a:pt x="252" y="1068"/>
                  <a:pt x="817" y="2030"/>
                  <a:pt x="901" y="2658"/>
                </a:cubicBezTo>
                <a:cubicBezTo>
                  <a:pt x="922" y="2930"/>
                  <a:pt x="838" y="3286"/>
                  <a:pt x="922" y="3537"/>
                </a:cubicBezTo>
                <a:cubicBezTo>
                  <a:pt x="1005" y="3683"/>
                  <a:pt x="1152" y="3767"/>
                  <a:pt x="1215" y="3913"/>
                </a:cubicBezTo>
                <a:cubicBezTo>
                  <a:pt x="1256" y="4039"/>
                  <a:pt x="1194" y="4185"/>
                  <a:pt x="1256" y="4311"/>
                </a:cubicBezTo>
                <a:cubicBezTo>
                  <a:pt x="1298" y="4457"/>
                  <a:pt x="1633" y="4834"/>
                  <a:pt x="1591" y="4960"/>
                </a:cubicBezTo>
                <a:cubicBezTo>
                  <a:pt x="1556" y="5043"/>
                  <a:pt x="1500" y="5065"/>
                  <a:pt x="1431" y="5065"/>
                </a:cubicBezTo>
                <a:cubicBezTo>
                  <a:pt x="1379" y="5065"/>
                  <a:pt x="1320" y="5052"/>
                  <a:pt x="1256" y="5043"/>
                </a:cubicBezTo>
                <a:cubicBezTo>
                  <a:pt x="1194" y="5022"/>
                  <a:pt x="1110" y="5001"/>
                  <a:pt x="1047" y="5001"/>
                </a:cubicBezTo>
                <a:cubicBezTo>
                  <a:pt x="1026" y="5253"/>
                  <a:pt x="963" y="5462"/>
                  <a:pt x="775" y="5608"/>
                </a:cubicBezTo>
                <a:cubicBezTo>
                  <a:pt x="775" y="6048"/>
                  <a:pt x="859" y="6613"/>
                  <a:pt x="859" y="6864"/>
                </a:cubicBezTo>
                <a:cubicBezTo>
                  <a:pt x="838" y="7491"/>
                  <a:pt x="671" y="8098"/>
                  <a:pt x="461" y="8663"/>
                </a:cubicBezTo>
                <a:cubicBezTo>
                  <a:pt x="378" y="8935"/>
                  <a:pt x="189" y="9144"/>
                  <a:pt x="1" y="9375"/>
                </a:cubicBezTo>
                <a:cubicBezTo>
                  <a:pt x="1110" y="11739"/>
                  <a:pt x="3684" y="16572"/>
                  <a:pt x="3349" y="20506"/>
                </a:cubicBezTo>
                <a:cubicBezTo>
                  <a:pt x="3349" y="20506"/>
                  <a:pt x="2993" y="22933"/>
                  <a:pt x="3893" y="23749"/>
                </a:cubicBezTo>
                <a:cubicBezTo>
                  <a:pt x="4813" y="24565"/>
                  <a:pt x="3600" y="26302"/>
                  <a:pt x="4228" y="27976"/>
                </a:cubicBezTo>
                <a:cubicBezTo>
                  <a:pt x="5127" y="30298"/>
                  <a:pt x="6885" y="31156"/>
                  <a:pt x="6885" y="31156"/>
                </a:cubicBezTo>
                <a:cubicBezTo>
                  <a:pt x="6885" y="31156"/>
                  <a:pt x="9249" y="39170"/>
                  <a:pt x="9479" y="40069"/>
                </a:cubicBezTo>
                <a:cubicBezTo>
                  <a:pt x="9730" y="40990"/>
                  <a:pt x="9061" y="40760"/>
                  <a:pt x="9982" y="43020"/>
                </a:cubicBezTo>
                <a:cubicBezTo>
                  <a:pt x="10881" y="45259"/>
                  <a:pt x="9919" y="49108"/>
                  <a:pt x="9793" y="49778"/>
                </a:cubicBezTo>
                <a:cubicBezTo>
                  <a:pt x="9668" y="50448"/>
                  <a:pt x="7533" y="52226"/>
                  <a:pt x="7785" y="53356"/>
                </a:cubicBezTo>
                <a:cubicBezTo>
                  <a:pt x="7861" y="53733"/>
                  <a:pt x="8361" y="53858"/>
                  <a:pt x="8993" y="53858"/>
                </a:cubicBezTo>
                <a:cubicBezTo>
                  <a:pt x="10258" y="53858"/>
                  <a:pt x="12053" y="53356"/>
                  <a:pt x="12053" y="53356"/>
                </a:cubicBezTo>
                <a:cubicBezTo>
                  <a:pt x="12053" y="53356"/>
                  <a:pt x="11969" y="53021"/>
                  <a:pt x="11886" y="52540"/>
                </a:cubicBezTo>
                <a:cubicBezTo>
                  <a:pt x="11781" y="51975"/>
                  <a:pt x="11676" y="51243"/>
                  <a:pt x="11739" y="50699"/>
                </a:cubicBezTo>
                <a:cubicBezTo>
                  <a:pt x="11865" y="49715"/>
                  <a:pt x="12723" y="49778"/>
                  <a:pt x="12723" y="48753"/>
                </a:cubicBezTo>
                <a:cubicBezTo>
                  <a:pt x="12723" y="47707"/>
                  <a:pt x="12325" y="44233"/>
                  <a:pt x="12430" y="43020"/>
                </a:cubicBezTo>
                <a:cubicBezTo>
                  <a:pt x="12471" y="42455"/>
                  <a:pt x="12639" y="41994"/>
                  <a:pt x="12743" y="41513"/>
                </a:cubicBezTo>
                <a:cubicBezTo>
                  <a:pt x="12890" y="40969"/>
                  <a:pt x="12953" y="40362"/>
                  <a:pt x="12723" y="39463"/>
                </a:cubicBezTo>
                <a:cubicBezTo>
                  <a:pt x="12346" y="38040"/>
                  <a:pt x="11907" y="35571"/>
                  <a:pt x="12430" y="33060"/>
                </a:cubicBezTo>
                <a:cubicBezTo>
                  <a:pt x="12430" y="32642"/>
                  <a:pt x="12534" y="32265"/>
                  <a:pt x="12723" y="31972"/>
                </a:cubicBezTo>
                <a:cubicBezTo>
                  <a:pt x="13492" y="30744"/>
                  <a:pt x="15599" y="30494"/>
                  <a:pt x="17575" y="30494"/>
                </a:cubicBezTo>
                <a:cubicBezTo>
                  <a:pt x="18933" y="30494"/>
                  <a:pt x="20229" y="30612"/>
                  <a:pt x="20987" y="30612"/>
                </a:cubicBezTo>
                <a:cubicBezTo>
                  <a:pt x="23038" y="30612"/>
                  <a:pt x="24733" y="30340"/>
                  <a:pt x="26616" y="29482"/>
                </a:cubicBezTo>
                <a:cubicBezTo>
                  <a:pt x="27808" y="28917"/>
                  <a:pt x="28855" y="28143"/>
                  <a:pt x="30173" y="27787"/>
                </a:cubicBezTo>
                <a:cubicBezTo>
                  <a:pt x="30480" y="27698"/>
                  <a:pt x="30947" y="27548"/>
                  <a:pt x="31564" y="27548"/>
                </a:cubicBezTo>
                <a:cubicBezTo>
                  <a:pt x="32251" y="27548"/>
                  <a:pt x="33123" y="27733"/>
                  <a:pt x="34169" y="28394"/>
                </a:cubicBezTo>
                <a:cubicBezTo>
                  <a:pt x="34274" y="28457"/>
                  <a:pt x="34378" y="28541"/>
                  <a:pt x="34483" y="28603"/>
                </a:cubicBezTo>
                <a:cubicBezTo>
                  <a:pt x="35278" y="29210"/>
                  <a:pt x="35969" y="29880"/>
                  <a:pt x="36534" y="30800"/>
                </a:cubicBezTo>
                <a:cubicBezTo>
                  <a:pt x="37224" y="31888"/>
                  <a:pt x="37496" y="33081"/>
                  <a:pt x="38103" y="34190"/>
                </a:cubicBezTo>
                <a:cubicBezTo>
                  <a:pt x="38438" y="34859"/>
                  <a:pt x="38856" y="35466"/>
                  <a:pt x="39316" y="36052"/>
                </a:cubicBezTo>
                <a:cubicBezTo>
                  <a:pt x="39609" y="36429"/>
                  <a:pt x="39923" y="36805"/>
                  <a:pt x="40216" y="37161"/>
                </a:cubicBezTo>
                <a:cubicBezTo>
                  <a:pt x="40551" y="37642"/>
                  <a:pt x="40823" y="38082"/>
                  <a:pt x="41032" y="38542"/>
                </a:cubicBezTo>
                <a:cubicBezTo>
                  <a:pt x="41848" y="40781"/>
                  <a:pt x="41890" y="43250"/>
                  <a:pt x="41618" y="45635"/>
                </a:cubicBezTo>
                <a:cubicBezTo>
                  <a:pt x="41534" y="46681"/>
                  <a:pt x="41576" y="47790"/>
                  <a:pt x="41346" y="48836"/>
                </a:cubicBezTo>
                <a:cubicBezTo>
                  <a:pt x="41220" y="49715"/>
                  <a:pt x="41220" y="50845"/>
                  <a:pt x="40886" y="51682"/>
                </a:cubicBezTo>
                <a:cubicBezTo>
                  <a:pt x="40446" y="52833"/>
                  <a:pt x="39023" y="52979"/>
                  <a:pt x="38584" y="54046"/>
                </a:cubicBezTo>
                <a:cubicBezTo>
                  <a:pt x="39228" y="54561"/>
                  <a:pt x="39992" y="54779"/>
                  <a:pt x="40779" y="54779"/>
                </a:cubicBezTo>
                <a:cubicBezTo>
                  <a:pt x="41527" y="54779"/>
                  <a:pt x="42295" y="54582"/>
                  <a:pt x="42999" y="54256"/>
                </a:cubicBezTo>
                <a:cubicBezTo>
                  <a:pt x="42999" y="53691"/>
                  <a:pt x="43020" y="53084"/>
                  <a:pt x="43124" y="52519"/>
                </a:cubicBezTo>
                <a:cubicBezTo>
                  <a:pt x="42790" y="52163"/>
                  <a:pt x="42371" y="51682"/>
                  <a:pt x="42685" y="51180"/>
                </a:cubicBezTo>
                <a:cubicBezTo>
                  <a:pt x="43041" y="50489"/>
                  <a:pt x="43648" y="50720"/>
                  <a:pt x="43689" y="49757"/>
                </a:cubicBezTo>
                <a:cubicBezTo>
                  <a:pt x="43731" y="48564"/>
                  <a:pt x="43501" y="47330"/>
                  <a:pt x="43501" y="46137"/>
                </a:cubicBezTo>
                <a:cubicBezTo>
                  <a:pt x="43501" y="44589"/>
                  <a:pt x="43334" y="42894"/>
                  <a:pt x="43564" y="41325"/>
                </a:cubicBezTo>
                <a:cubicBezTo>
                  <a:pt x="43710" y="40404"/>
                  <a:pt x="43982" y="39525"/>
                  <a:pt x="44505" y="38772"/>
                </a:cubicBezTo>
                <a:cubicBezTo>
                  <a:pt x="45280" y="37621"/>
                  <a:pt x="44275" y="37349"/>
                  <a:pt x="43585" y="36429"/>
                </a:cubicBezTo>
                <a:cubicBezTo>
                  <a:pt x="43062" y="35717"/>
                  <a:pt x="42727" y="34839"/>
                  <a:pt x="42392" y="33960"/>
                </a:cubicBezTo>
                <a:lnTo>
                  <a:pt x="42392" y="33939"/>
                </a:lnTo>
                <a:cubicBezTo>
                  <a:pt x="42288" y="33730"/>
                  <a:pt x="42225" y="33520"/>
                  <a:pt x="42162" y="33332"/>
                </a:cubicBezTo>
                <a:cubicBezTo>
                  <a:pt x="41597" y="31533"/>
                  <a:pt x="42413" y="30235"/>
                  <a:pt x="44150" y="26406"/>
                </a:cubicBezTo>
                <a:cubicBezTo>
                  <a:pt x="45740" y="22870"/>
                  <a:pt x="45719" y="21175"/>
                  <a:pt x="44233" y="18853"/>
                </a:cubicBezTo>
                <a:cubicBezTo>
                  <a:pt x="43941" y="18393"/>
                  <a:pt x="43564" y="17890"/>
                  <a:pt x="43145" y="17346"/>
                </a:cubicBezTo>
                <a:cubicBezTo>
                  <a:pt x="41426" y="15158"/>
                  <a:pt x="38490" y="14224"/>
                  <a:pt x="35517" y="14224"/>
                </a:cubicBezTo>
                <a:cubicBezTo>
                  <a:pt x="34114" y="14224"/>
                  <a:pt x="32702" y="14432"/>
                  <a:pt x="31407" y="14815"/>
                </a:cubicBezTo>
                <a:cubicBezTo>
                  <a:pt x="29149" y="15485"/>
                  <a:pt x="26164" y="15653"/>
                  <a:pt x="23738" y="15653"/>
                </a:cubicBezTo>
                <a:cubicBezTo>
                  <a:pt x="21847" y="15653"/>
                  <a:pt x="20295" y="15551"/>
                  <a:pt x="19690" y="15505"/>
                </a:cubicBezTo>
                <a:cubicBezTo>
                  <a:pt x="18330" y="15421"/>
                  <a:pt x="16531" y="13957"/>
                  <a:pt x="15673" y="13810"/>
                </a:cubicBezTo>
                <a:cubicBezTo>
                  <a:pt x="15212" y="13748"/>
                  <a:pt x="14355" y="13224"/>
                  <a:pt x="13643" y="12722"/>
                </a:cubicBezTo>
                <a:cubicBezTo>
                  <a:pt x="10295" y="7847"/>
                  <a:pt x="3181" y="1737"/>
                  <a:pt x="2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5" name="Google Shape;425;p27"/>
          <p:cNvSpPr/>
          <p:nvPr/>
        </p:nvSpPr>
        <p:spPr>
          <a:xfrm>
            <a:off x="3457136" y="4302469"/>
            <a:ext cx="494080" cy="1411975"/>
          </a:xfrm>
          <a:custGeom>
            <a:avLst/>
            <a:gdLst/>
            <a:ahLst/>
            <a:cxnLst/>
            <a:rect l="l" t="t" r="r" b="b"/>
            <a:pathLst>
              <a:path w="8663" h="24757" extrusionOk="0">
                <a:moveTo>
                  <a:pt x="2888" y="0"/>
                </a:moveTo>
                <a:lnTo>
                  <a:pt x="2888" y="0"/>
                </a:lnTo>
                <a:cubicBezTo>
                  <a:pt x="3139" y="1026"/>
                  <a:pt x="3181" y="2093"/>
                  <a:pt x="3432" y="3118"/>
                </a:cubicBezTo>
                <a:cubicBezTo>
                  <a:pt x="3809" y="4624"/>
                  <a:pt x="4269" y="6089"/>
                  <a:pt x="4667" y="7554"/>
                </a:cubicBezTo>
                <a:cubicBezTo>
                  <a:pt x="5462" y="10211"/>
                  <a:pt x="5734" y="13371"/>
                  <a:pt x="4729" y="16070"/>
                </a:cubicBezTo>
                <a:cubicBezTo>
                  <a:pt x="4206" y="17451"/>
                  <a:pt x="3474" y="18727"/>
                  <a:pt x="2700" y="20003"/>
                </a:cubicBezTo>
                <a:cubicBezTo>
                  <a:pt x="1863" y="21510"/>
                  <a:pt x="1382" y="22995"/>
                  <a:pt x="1" y="24083"/>
                </a:cubicBezTo>
                <a:cubicBezTo>
                  <a:pt x="581" y="24536"/>
                  <a:pt x="1379" y="24757"/>
                  <a:pt x="2176" y="24757"/>
                </a:cubicBezTo>
                <a:cubicBezTo>
                  <a:pt x="2816" y="24757"/>
                  <a:pt x="3454" y="24614"/>
                  <a:pt x="3976" y="24334"/>
                </a:cubicBezTo>
                <a:cubicBezTo>
                  <a:pt x="3913" y="23916"/>
                  <a:pt x="3830" y="23330"/>
                  <a:pt x="3746" y="23100"/>
                </a:cubicBezTo>
                <a:cubicBezTo>
                  <a:pt x="3599" y="22723"/>
                  <a:pt x="3579" y="21761"/>
                  <a:pt x="4541" y="21635"/>
                </a:cubicBezTo>
                <a:cubicBezTo>
                  <a:pt x="5503" y="21489"/>
                  <a:pt x="5587" y="19961"/>
                  <a:pt x="5629" y="19083"/>
                </a:cubicBezTo>
                <a:cubicBezTo>
                  <a:pt x="5692" y="18225"/>
                  <a:pt x="7052" y="13831"/>
                  <a:pt x="7596" y="12638"/>
                </a:cubicBezTo>
                <a:cubicBezTo>
                  <a:pt x="8161" y="11446"/>
                  <a:pt x="8663" y="10797"/>
                  <a:pt x="8286" y="10211"/>
                </a:cubicBezTo>
                <a:cubicBezTo>
                  <a:pt x="8056" y="9834"/>
                  <a:pt x="7847" y="8433"/>
                  <a:pt x="7721" y="7449"/>
                </a:cubicBezTo>
                <a:cubicBezTo>
                  <a:pt x="7261" y="6863"/>
                  <a:pt x="6843" y="6256"/>
                  <a:pt x="6508" y="5587"/>
                </a:cubicBezTo>
                <a:cubicBezTo>
                  <a:pt x="5901" y="4478"/>
                  <a:pt x="5629" y="3285"/>
                  <a:pt x="4939" y="2197"/>
                </a:cubicBezTo>
                <a:cubicBezTo>
                  <a:pt x="4374" y="1277"/>
                  <a:pt x="3683" y="607"/>
                  <a:pt x="288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6" name="Google Shape;426;p27"/>
          <p:cNvSpPr/>
          <p:nvPr/>
        </p:nvSpPr>
        <p:spPr>
          <a:xfrm>
            <a:off x="2321089" y="5038768"/>
            <a:ext cx="163515" cy="628907"/>
          </a:xfrm>
          <a:custGeom>
            <a:avLst/>
            <a:gdLst/>
            <a:ahLst/>
            <a:cxnLst/>
            <a:rect l="l" t="t" r="r" b="b"/>
            <a:pathLst>
              <a:path w="2867" h="11027" extrusionOk="0">
                <a:moveTo>
                  <a:pt x="1067" y="0"/>
                </a:moveTo>
                <a:cubicBezTo>
                  <a:pt x="963" y="481"/>
                  <a:pt x="795" y="942"/>
                  <a:pt x="754" y="1507"/>
                </a:cubicBezTo>
                <a:cubicBezTo>
                  <a:pt x="649" y="2720"/>
                  <a:pt x="1047" y="6194"/>
                  <a:pt x="1047" y="7240"/>
                </a:cubicBezTo>
                <a:cubicBezTo>
                  <a:pt x="1047" y="8265"/>
                  <a:pt x="189" y="8202"/>
                  <a:pt x="63" y="9186"/>
                </a:cubicBezTo>
                <a:cubicBezTo>
                  <a:pt x="0" y="9730"/>
                  <a:pt x="105" y="10462"/>
                  <a:pt x="210" y="11027"/>
                </a:cubicBezTo>
                <a:cubicBezTo>
                  <a:pt x="1821" y="10880"/>
                  <a:pt x="1988" y="10232"/>
                  <a:pt x="1967" y="9667"/>
                </a:cubicBezTo>
                <a:cubicBezTo>
                  <a:pt x="1946" y="9039"/>
                  <a:pt x="1360" y="8767"/>
                  <a:pt x="1486" y="7407"/>
                </a:cubicBezTo>
                <a:cubicBezTo>
                  <a:pt x="1611" y="6068"/>
                  <a:pt x="2867" y="5106"/>
                  <a:pt x="2197" y="3808"/>
                </a:cubicBezTo>
                <a:cubicBezTo>
                  <a:pt x="1800" y="3055"/>
                  <a:pt x="1360" y="1297"/>
                  <a:pt x="1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7" name="Google Shape;427;p27"/>
          <p:cNvSpPr/>
          <p:nvPr/>
        </p:nvSpPr>
        <p:spPr>
          <a:xfrm>
            <a:off x="4027583" y="3746337"/>
            <a:ext cx="391420" cy="1522791"/>
          </a:xfrm>
          <a:custGeom>
            <a:avLst/>
            <a:gdLst/>
            <a:ahLst/>
            <a:cxnLst/>
            <a:rect l="l" t="t" r="r" b="b"/>
            <a:pathLst>
              <a:path w="6863" h="26700" extrusionOk="0">
                <a:moveTo>
                  <a:pt x="2636" y="1"/>
                </a:moveTo>
                <a:lnTo>
                  <a:pt x="2636" y="1"/>
                </a:lnTo>
                <a:cubicBezTo>
                  <a:pt x="4122" y="2323"/>
                  <a:pt x="4143" y="4018"/>
                  <a:pt x="2553" y="7554"/>
                </a:cubicBezTo>
                <a:cubicBezTo>
                  <a:pt x="816" y="11383"/>
                  <a:pt x="0" y="12681"/>
                  <a:pt x="565" y="14480"/>
                </a:cubicBezTo>
                <a:cubicBezTo>
                  <a:pt x="649" y="14689"/>
                  <a:pt x="711" y="14878"/>
                  <a:pt x="795" y="15087"/>
                </a:cubicBezTo>
                <a:lnTo>
                  <a:pt x="795" y="15108"/>
                </a:lnTo>
                <a:cubicBezTo>
                  <a:pt x="1130" y="15987"/>
                  <a:pt x="1465" y="16865"/>
                  <a:pt x="1988" y="17577"/>
                </a:cubicBezTo>
                <a:cubicBezTo>
                  <a:pt x="2678" y="18497"/>
                  <a:pt x="3683" y="18769"/>
                  <a:pt x="2908" y="19920"/>
                </a:cubicBezTo>
                <a:cubicBezTo>
                  <a:pt x="2385" y="20673"/>
                  <a:pt x="2113" y="21552"/>
                  <a:pt x="1967" y="22473"/>
                </a:cubicBezTo>
                <a:cubicBezTo>
                  <a:pt x="2051" y="22598"/>
                  <a:pt x="2113" y="22703"/>
                  <a:pt x="2176" y="22850"/>
                </a:cubicBezTo>
                <a:cubicBezTo>
                  <a:pt x="2636" y="23854"/>
                  <a:pt x="2176" y="25046"/>
                  <a:pt x="2553" y="26051"/>
                </a:cubicBezTo>
                <a:cubicBezTo>
                  <a:pt x="2553" y="25863"/>
                  <a:pt x="2741" y="25590"/>
                  <a:pt x="2741" y="25402"/>
                </a:cubicBezTo>
                <a:cubicBezTo>
                  <a:pt x="2859" y="25919"/>
                  <a:pt x="3079" y="26145"/>
                  <a:pt x="3297" y="26145"/>
                </a:cubicBezTo>
                <a:cubicBezTo>
                  <a:pt x="3583" y="26145"/>
                  <a:pt x="3865" y="25759"/>
                  <a:pt x="3913" y="25130"/>
                </a:cubicBezTo>
                <a:cubicBezTo>
                  <a:pt x="3913" y="25779"/>
                  <a:pt x="4101" y="26323"/>
                  <a:pt x="4478" y="26699"/>
                </a:cubicBezTo>
                <a:cubicBezTo>
                  <a:pt x="4289" y="24398"/>
                  <a:pt x="5377" y="22745"/>
                  <a:pt x="5838" y="20653"/>
                </a:cubicBezTo>
                <a:cubicBezTo>
                  <a:pt x="6403" y="17891"/>
                  <a:pt x="5022" y="15694"/>
                  <a:pt x="4373" y="13141"/>
                </a:cubicBezTo>
                <a:cubicBezTo>
                  <a:pt x="3745" y="10065"/>
                  <a:pt x="6863" y="1382"/>
                  <a:pt x="263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8" name="Google Shape;428;p27"/>
          <p:cNvSpPr/>
          <p:nvPr/>
        </p:nvSpPr>
        <p:spPr>
          <a:xfrm>
            <a:off x="1669541" y="2648502"/>
            <a:ext cx="756604" cy="743487"/>
          </a:xfrm>
          <a:custGeom>
            <a:avLst/>
            <a:gdLst/>
            <a:ahLst/>
            <a:cxnLst/>
            <a:rect l="l" t="t" r="r" b="b"/>
            <a:pathLst>
              <a:path w="13266" h="13036" extrusionOk="0">
                <a:moveTo>
                  <a:pt x="293" y="0"/>
                </a:moveTo>
                <a:cubicBezTo>
                  <a:pt x="209" y="42"/>
                  <a:pt x="126" y="84"/>
                  <a:pt x="42" y="126"/>
                </a:cubicBezTo>
                <a:cubicBezTo>
                  <a:pt x="21" y="209"/>
                  <a:pt x="21" y="314"/>
                  <a:pt x="21" y="398"/>
                </a:cubicBezTo>
                <a:cubicBezTo>
                  <a:pt x="0" y="440"/>
                  <a:pt x="0" y="481"/>
                  <a:pt x="0" y="523"/>
                </a:cubicBezTo>
                <a:cubicBezTo>
                  <a:pt x="21" y="984"/>
                  <a:pt x="167" y="1444"/>
                  <a:pt x="314" y="1862"/>
                </a:cubicBezTo>
                <a:cubicBezTo>
                  <a:pt x="544" y="2009"/>
                  <a:pt x="816" y="2134"/>
                  <a:pt x="1046" y="2176"/>
                </a:cubicBezTo>
                <a:cubicBezTo>
                  <a:pt x="1235" y="2218"/>
                  <a:pt x="1486" y="2155"/>
                  <a:pt x="1569" y="2302"/>
                </a:cubicBezTo>
                <a:cubicBezTo>
                  <a:pt x="1632" y="2448"/>
                  <a:pt x="1486" y="2762"/>
                  <a:pt x="1569" y="2950"/>
                </a:cubicBezTo>
                <a:cubicBezTo>
                  <a:pt x="1653" y="3160"/>
                  <a:pt x="1883" y="3243"/>
                  <a:pt x="2051" y="3369"/>
                </a:cubicBezTo>
                <a:cubicBezTo>
                  <a:pt x="2030" y="3264"/>
                  <a:pt x="2113" y="3118"/>
                  <a:pt x="2197" y="3076"/>
                </a:cubicBezTo>
                <a:cubicBezTo>
                  <a:pt x="2574" y="3306"/>
                  <a:pt x="2950" y="4101"/>
                  <a:pt x="2992" y="4520"/>
                </a:cubicBezTo>
                <a:cubicBezTo>
                  <a:pt x="3034" y="4792"/>
                  <a:pt x="2825" y="5524"/>
                  <a:pt x="3139" y="5670"/>
                </a:cubicBezTo>
                <a:cubicBezTo>
                  <a:pt x="3285" y="5336"/>
                  <a:pt x="3620" y="5210"/>
                  <a:pt x="3787" y="4896"/>
                </a:cubicBezTo>
                <a:cubicBezTo>
                  <a:pt x="3892" y="4687"/>
                  <a:pt x="3913" y="4499"/>
                  <a:pt x="3913" y="4290"/>
                </a:cubicBezTo>
                <a:cubicBezTo>
                  <a:pt x="4248" y="4834"/>
                  <a:pt x="4687" y="5461"/>
                  <a:pt x="4750" y="6110"/>
                </a:cubicBezTo>
                <a:cubicBezTo>
                  <a:pt x="4792" y="6361"/>
                  <a:pt x="4666" y="6779"/>
                  <a:pt x="4812" y="6968"/>
                </a:cubicBezTo>
                <a:cubicBezTo>
                  <a:pt x="4938" y="6905"/>
                  <a:pt x="5670" y="6717"/>
                  <a:pt x="5796" y="6507"/>
                </a:cubicBezTo>
                <a:cubicBezTo>
                  <a:pt x="5796" y="6466"/>
                  <a:pt x="5775" y="6403"/>
                  <a:pt x="5775" y="6361"/>
                </a:cubicBezTo>
                <a:lnTo>
                  <a:pt x="5775" y="6361"/>
                </a:lnTo>
                <a:cubicBezTo>
                  <a:pt x="5817" y="6424"/>
                  <a:pt x="5817" y="6466"/>
                  <a:pt x="5796" y="6507"/>
                </a:cubicBezTo>
                <a:cubicBezTo>
                  <a:pt x="5859" y="6884"/>
                  <a:pt x="6131" y="7428"/>
                  <a:pt x="6403" y="7637"/>
                </a:cubicBezTo>
                <a:cubicBezTo>
                  <a:pt x="6537" y="7537"/>
                  <a:pt x="6623" y="7472"/>
                  <a:pt x="6707" y="7472"/>
                </a:cubicBezTo>
                <a:cubicBezTo>
                  <a:pt x="6779" y="7472"/>
                  <a:pt x="6849" y="7521"/>
                  <a:pt x="6947" y="7637"/>
                </a:cubicBezTo>
                <a:cubicBezTo>
                  <a:pt x="7135" y="7888"/>
                  <a:pt x="7365" y="8202"/>
                  <a:pt x="7679" y="8244"/>
                </a:cubicBezTo>
                <a:cubicBezTo>
                  <a:pt x="7679" y="8139"/>
                  <a:pt x="7658" y="7951"/>
                  <a:pt x="7700" y="7826"/>
                </a:cubicBezTo>
                <a:cubicBezTo>
                  <a:pt x="7972" y="8077"/>
                  <a:pt x="8160" y="8286"/>
                  <a:pt x="8244" y="8725"/>
                </a:cubicBezTo>
                <a:cubicBezTo>
                  <a:pt x="8328" y="9186"/>
                  <a:pt x="8265" y="9688"/>
                  <a:pt x="8432" y="10106"/>
                </a:cubicBezTo>
                <a:cubicBezTo>
                  <a:pt x="8516" y="9792"/>
                  <a:pt x="8662" y="9437"/>
                  <a:pt x="8976" y="9353"/>
                </a:cubicBezTo>
                <a:cubicBezTo>
                  <a:pt x="9165" y="9646"/>
                  <a:pt x="9269" y="10002"/>
                  <a:pt x="9458" y="10336"/>
                </a:cubicBezTo>
                <a:cubicBezTo>
                  <a:pt x="9562" y="10525"/>
                  <a:pt x="9771" y="10734"/>
                  <a:pt x="9897" y="10943"/>
                </a:cubicBezTo>
                <a:cubicBezTo>
                  <a:pt x="9876" y="10797"/>
                  <a:pt x="9939" y="10588"/>
                  <a:pt x="10106" y="10525"/>
                </a:cubicBezTo>
                <a:cubicBezTo>
                  <a:pt x="10123" y="10518"/>
                  <a:pt x="10140" y="10515"/>
                  <a:pt x="10156" y="10515"/>
                </a:cubicBezTo>
                <a:cubicBezTo>
                  <a:pt x="10402" y="10515"/>
                  <a:pt x="10574" y="11209"/>
                  <a:pt x="10692" y="11424"/>
                </a:cubicBezTo>
                <a:cubicBezTo>
                  <a:pt x="10838" y="11717"/>
                  <a:pt x="11090" y="12031"/>
                  <a:pt x="11152" y="12324"/>
                </a:cubicBezTo>
                <a:cubicBezTo>
                  <a:pt x="11215" y="12554"/>
                  <a:pt x="11152" y="12805"/>
                  <a:pt x="11173" y="13036"/>
                </a:cubicBezTo>
                <a:cubicBezTo>
                  <a:pt x="11382" y="12638"/>
                  <a:pt x="11801" y="12199"/>
                  <a:pt x="11445" y="11801"/>
                </a:cubicBezTo>
                <a:lnTo>
                  <a:pt x="11445" y="11801"/>
                </a:lnTo>
                <a:cubicBezTo>
                  <a:pt x="11655" y="11822"/>
                  <a:pt x="11864" y="12073"/>
                  <a:pt x="11968" y="12241"/>
                </a:cubicBezTo>
                <a:cubicBezTo>
                  <a:pt x="12031" y="12073"/>
                  <a:pt x="12094" y="11885"/>
                  <a:pt x="12199" y="11738"/>
                </a:cubicBezTo>
                <a:cubicBezTo>
                  <a:pt x="12471" y="11927"/>
                  <a:pt x="12763" y="12261"/>
                  <a:pt x="12952" y="12533"/>
                </a:cubicBezTo>
                <a:lnTo>
                  <a:pt x="12973" y="12492"/>
                </a:lnTo>
                <a:cubicBezTo>
                  <a:pt x="13015" y="12366"/>
                  <a:pt x="13119" y="12178"/>
                  <a:pt x="13119" y="12052"/>
                </a:cubicBezTo>
                <a:cubicBezTo>
                  <a:pt x="13098" y="11843"/>
                  <a:pt x="12889" y="11487"/>
                  <a:pt x="12805" y="11257"/>
                </a:cubicBezTo>
                <a:lnTo>
                  <a:pt x="12805" y="11257"/>
                </a:lnTo>
                <a:cubicBezTo>
                  <a:pt x="12952" y="11362"/>
                  <a:pt x="13098" y="11445"/>
                  <a:pt x="13266" y="11550"/>
                </a:cubicBezTo>
                <a:cubicBezTo>
                  <a:pt x="12889" y="10818"/>
                  <a:pt x="12575" y="10023"/>
                  <a:pt x="11885" y="9541"/>
                </a:cubicBezTo>
                <a:cubicBezTo>
                  <a:pt x="11822" y="9500"/>
                  <a:pt x="11780" y="9479"/>
                  <a:pt x="11717" y="9437"/>
                </a:cubicBezTo>
                <a:cubicBezTo>
                  <a:pt x="11634" y="9207"/>
                  <a:pt x="11550" y="8955"/>
                  <a:pt x="11362" y="8746"/>
                </a:cubicBezTo>
                <a:cubicBezTo>
                  <a:pt x="10964" y="8349"/>
                  <a:pt x="10357" y="7826"/>
                  <a:pt x="9792" y="7575"/>
                </a:cubicBezTo>
                <a:cubicBezTo>
                  <a:pt x="9583" y="7240"/>
                  <a:pt x="9311" y="7051"/>
                  <a:pt x="9018" y="6800"/>
                </a:cubicBezTo>
                <a:cubicBezTo>
                  <a:pt x="9037" y="6798"/>
                  <a:pt x="9056" y="6796"/>
                  <a:pt x="9075" y="6796"/>
                </a:cubicBezTo>
                <a:cubicBezTo>
                  <a:pt x="9202" y="6796"/>
                  <a:pt x="9327" y="6856"/>
                  <a:pt x="9437" y="6947"/>
                </a:cubicBezTo>
                <a:cubicBezTo>
                  <a:pt x="9374" y="6089"/>
                  <a:pt x="8077" y="5482"/>
                  <a:pt x="7428" y="5168"/>
                </a:cubicBezTo>
                <a:lnTo>
                  <a:pt x="7428" y="5168"/>
                </a:lnTo>
                <a:cubicBezTo>
                  <a:pt x="7533" y="5273"/>
                  <a:pt x="7679" y="5336"/>
                  <a:pt x="7805" y="5419"/>
                </a:cubicBezTo>
                <a:cubicBezTo>
                  <a:pt x="7574" y="5357"/>
                  <a:pt x="7344" y="5147"/>
                  <a:pt x="7093" y="5022"/>
                </a:cubicBezTo>
                <a:cubicBezTo>
                  <a:pt x="6926" y="4792"/>
                  <a:pt x="6758" y="4562"/>
                  <a:pt x="6549" y="4394"/>
                </a:cubicBezTo>
                <a:cubicBezTo>
                  <a:pt x="6235" y="4122"/>
                  <a:pt x="5712" y="3997"/>
                  <a:pt x="5419" y="3704"/>
                </a:cubicBezTo>
                <a:cubicBezTo>
                  <a:pt x="5501" y="3646"/>
                  <a:pt x="5595" y="3633"/>
                  <a:pt x="5695" y="3633"/>
                </a:cubicBezTo>
                <a:cubicBezTo>
                  <a:pt x="5775" y="3633"/>
                  <a:pt x="5859" y="3641"/>
                  <a:pt x="5942" y="3641"/>
                </a:cubicBezTo>
                <a:cubicBezTo>
                  <a:pt x="5398" y="3055"/>
                  <a:pt x="4352" y="2992"/>
                  <a:pt x="3913" y="2365"/>
                </a:cubicBezTo>
                <a:cubicBezTo>
                  <a:pt x="4017" y="2323"/>
                  <a:pt x="4122" y="2260"/>
                  <a:pt x="4248" y="2260"/>
                </a:cubicBezTo>
                <a:cubicBezTo>
                  <a:pt x="3934" y="2030"/>
                  <a:pt x="3557" y="1800"/>
                  <a:pt x="3160" y="1653"/>
                </a:cubicBezTo>
                <a:cubicBezTo>
                  <a:pt x="2867" y="733"/>
                  <a:pt x="1130" y="461"/>
                  <a:pt x="2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29" name="Google Shape;429;p27"/>
          <p:cNvSpPr/>
          <p:nvPr/>
        </p:nvSpPr>
        <p:spPr>
          <a:xfrm>
            <a:off x="1623914" y="3362787"/>
            <a:ext cx="309919" cy="302619"/>
          </a:xfrm>
          <a:custGeom>
            <a:avLst/>
            <a:gdLst/>
            <a:ahLst/>
            <a:cxnLst/>
            <a:rect l="l" t="t" r="r" b="b"/>
            <a:pathLst>
              <a:path w="5434" h="5306" extrusionOk="0">
                <a:moveTo>
                  <a:pt x="858" y="0"/>
                </a:moveTo>
                <a:cubicBezTo>
                  <a:pt x="596" y="0"/>
                  <a:pt x="159" y="229"/>
                  <a:pt x="403" y="386"/>
                </a:cubicBezTo>
                <a:cubicBezTo>
                  <a:pt x="1219" y="930"/>
                  <a:pt x="2265" y="1600"/>
                  <a:pt x="3123" y="2416"/>
                </a:cubicBezTo>
                <a:cubicBezTo>
                  <a:pt x="2411" y="1913"/>
                  <a:pt x="1637" y="1516"/>
                  <a:pt x="821" y="1223"/>
                </a:cubicBezTo>
                <a:cubicBezTo>
                  <a:pt x="809" y="1220"/>
                  <a:pt x="795" y="1219"/>
                  <a:pt x="778" y="1219"/>
                </a:cubicBezTo>
                <a:cubicBezTo>
                  <a:pt x="563" y="1219"/>
                  <a:pt x="0" y="1458"/>
                  <a:pt x="214" y="1516"/>
                </a:cubicBezTo>
                <a:cubicBezTo>
                  <a:pt x="1239" y="1893"/>
                  <a:pt x="2160" y="2437"/>
                  <a:pt x="2997" y="3127"/>
                </a:cubicBezTo>
                <a:cubicBezTo>
                  <a:pt x="3646" y="3692"/>
                  <a:pt x="4441" y="4382"/>
                  <a:pt x="4650" y="5240"/>
                </a:cubicBezTo>
                <a:cubicBezTo>
                  <a:pt x="4662" y="5286"/>
                  <a:pt x="4727" y="5306"/>
                  <a:pt x="4815" y="5306"/>
                </a:cubicBezTo>
                <a:cubicBezTo>
                  <a:pt x="5047" y="5306"/>
                  <a:pt x="5434" y="5173"/>
                  <a:pt x="5403" y="5052"/>
                </a:cubicBezTo>
                <a:lnTo>
                  <a:pt x="5382" y="5010"/>
                </a:lnTo>
                <a:cubicBezTo>
                  <a:pt x="5403" y="4989"/>
                  <a:pt x="5424" y="4947"/>
                  <a:pt x="5424" y="4906"/>
                </a:cubicBezTo>
                <a:cubicBezTo>
                  <a:pt x="5299" y="3922"/>
                  <a:pt x="4587" y="3106"/>
                  <a:pt x="3960" y="2374"/>
                </a:cubicBezTo>
                <a:cubicBezTo>
                  <a:pt x="3102" y="1390"/>
                  <a:pt x="2076" y="742"/>
                  <a:pt x="988" y="30"/>
                </a:cubicBezTo>
                <a:cubicBezTo>
                  <a:pt x="957" y="9"/>
                  <a:pt x="911" y="0"/>
                  <a:pt x="8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0" name="Google Shape;430;p27"/>
          <p:cNvSpPr/>
          <p:nvPr/>
        </p:nvSpPr>
        <p:spPr>
          <a:xfrm>
            <a:off x="1303158" y="2456356"/>
            <a:ext cx="476228" cy="1163195"/>
          </a:xfrm>
          <a:custGeom>
            <a:avLst/>
            <a:gdLst/>
            <a:ahLst/>
            <a:cxnLst/>
            <a:rect l="l" t="t" r="r" b="b"/>
            <a:pathLst>
              <a:path w="8350" h="20395" extrusionOk="0">
                <a:moveTo>
                  <a:pt x="8077" y="0"/>
                </a:moveTo>
                <a:cubicBezTo>
                  <a:pt x="7428" y="126"/>
                  <a:pt x="6696" y="503"/>
                  <a:pt x="6529" y="1172"/>
                </a:cubicBezTo>
                <a:cubicBezTo>
                  <a:pt x="6445" y="1570"/>
                  <a:pt x="6508" y="1946"/>
                  <a:pt x="6340" y="2344"/>
                </a:cubicBezTo>
                <a:cubicBezTo>
                  <a:pt x="6236" y="2553"/>
                  <a:pt x="6110" y="2679"/>
                  <a:pt x="5964" y="2762"/>
                </a:cubicBezTo>
                <a:cubicBezTo>
                  <a:pt x="5901" y="2804"/>
                  <a:pt x="5838" y="2846"/>
                  <a:pt x="5755" y="2867"/>
                </a:cubicBezTo>
                <a:cubicBezTo>
                  <a:pt x="5713" y="2846"/>
                  <a:pt x="5671" y="2825"/>
                  <a:pt x="5629" y="2804"/>
                </a:cubicBezTo>
                <a:cubicBezTo>
                  <a:pt x="5210" y="2574"/>
                  <a:pt x="4771" y="2407"/>
                  <a:pt x="4332" y="2365"/>
                </a:cubicBezTo>
                <a:cubicBezTo>
                  <a:pt x="4265" y="2357"/>
                  <a:pt x="4199" y="2353"/>
                  <a:pt x="4132" y="2353"/>
                </a:cubicBezTo>
                <a:cubicBezTo>
                  <a:pt x="3505" y="2353"/>
                  <a:pt x="2867" y="2688"/>
                  <a:pt x="2281" y="2972"/>
                </a:cubicBezTo>
                <a:cubicBezTo>
                  <a:pt x="2260" y="2951"/>
                  <a:pt x="2239" y="2909"/>
                  <a:pt x="2198" y="2888"/>
                </a:cubicBezTo>
                <a:lnTo>
                  <a:pt x="2198" y="2867"/>
                </a:lnTo>
                <a:cubicBezTo>
                  <a:pt x="1946" y="2490"/>
                  <a:pt x="1946" y="1863"/>
                  <a:pt x="1570" y="1214"/>
                </a:cubicBezTo>
                <a:cubicBezTo>
                  <a:pt x="1329" y="773"/>
                  <a:pt x="666" y="543"/>
                  <a:pt x="77" y="543"/>
                </a:cubicBezTo>
                <a:cubicBezTo>
                  <a:pt x="51" y="543"/>
                  <a:pt x="26" y="544"/>
                  <a:pt x="1" y="545"/>
                </a:cubicBezTo>
                <a:cubicBezTo>
                  <a:pt x="314" y="1109"/>
                  <a:pt x="377" y="1758"/>
                  <a:pt x="482" y="2365"/>
                </a:cubicBezTo>
                <a:cubicBezTo>
                  <a:pt x="545" y="2867"/>
                  <a:pt x="942" y="3871"/>
                  <a:pt x="1528" y="3997"/>
                </a:cubicBezTo>
                <a:lnTo>
                  <a:pt x="1549" y="3976"/>
                </a:lnTo>
                <a:lnTo>
                  <a:pt x="1549" y="3976"/>
                </a:lnTo>
                <a:cubicBezTo>
                  <a:pt x="1381" y="4855"/>
                  <a:pt x="1507" y="5859"/>
                  <a:pt x="1298" y="6738"/>
                </a:cubicBezTo>
                <a:cubicBezTo>
                  <a:pt x="1109" y="7428"/>
                  <a:pt x="628" y="7972"/>
                  <a:pt x="837" y="8747"/>
                </a:cubicBezTo>
                <a:cubicBezTo>
                  <a:pt x="712" y="8809"/>
                  <a:pt x="628" y="8914"/>
                  <a:pt x="545" y="8977"/>
                </a:cubicBezTo>
                <a:cubicBezTo>
                  <a:pt x="597" y="9010"/>
                  <a:pt x="648" y="9022"/>
                  <a:pt x="697" y="9022"/>
                </a:cubicBezTo>
                <a:cubicBezTo>
                  <a:pt x="804" y="9022"/>
                  <a:pt x="904" y="8964"/>
                  <a:pt x="1005" y="8935"/>
                </a:cubicBezTo>
                <a:cubicBezTo>
                  <a:pt x="1064" y="8920"/>
                  <a:pt x="1113" y="8905"/>
                  <a:pt x="1166" y="8905"/>
                </a:cubicBezTo>
                <a:cubicBezTo>
                  <a:pt x="1188" y="8905"/>
                  <a:pt x="1211" y="8908"/>
                  <a:pt x="1235" y="8914"/>
                </a:cubicBezTo>
                <a:cubicBezTo>
                  <a:pt x="1507" y="9039"/>
                  <a:pt x="1507" y="9291"/>
                  <a:pt x="1549" y="9521"/>
                </a:cubicBezTo>
                <a:lnTo>
                  <a:pt x="1570" y="9542"/>
                </a:lnTo>
                <a:lnTo>
                  <a:pt x="1570" y="9646"/>
                </a:lnTo>
                <a:lnTo>
                  <a:pt x="1591" y="9730"/>
                </a:lnTo>
                <a:cubicBezTo>
                  <a:pt x="1758" y="10734"/>
                  <a:pt x="1507" y="11655"/>
                  <a:pt x="1925" y="12617"/>
                </a:cubicBezTo>
                <a:cubicBezTo>
                  <a:pt x="2114" y="13099"/>
                  <a:pt x="2407" y="13559"/>
                  <a:pt x="2553" y="14061"/>
                </a:cubicBezTo>
                <a:cubicBezTo>
                  <a:pt x="2762" y="14731"/>
                  <a:pt x="2700" y="15526"/>
                  <a:pt x="2700" y="16258"/>
                </a:cubicBezTo>
                <a:cubicBezTo>
                  <a:pt x="2700" y="16865"/>
                  <a:pt x="2281" y="17200"/>
                  <a:pt x="2260" y="17786"/>
                </a:cubicBezTo>
                <a:cubicBezTo>
                  <a:pt x="2239" y="18476"/>
                  <a:pt x="2532" y="18957"/>
                  <a:pt x="2867" y="19522"/>
                </a:cubicBezTo>
                <a:cubicBezTo>
                  <a:pt x="2993" y="19690"/>
                  <a:pt x="3160" y="20213"/>
                  <a:pt x="3306" y="20296"/>
                </a:cubicBezTo>
                <a:cubicBezTo>
                  <a:pt x="3364" y="20341"/>
                  <a:pt x="3425" y="20356"/>
                  <a:pt x="3489" y="20356"/>
                </a:cubicBezTo>
                <a:cubicBezTo>
                  <a:pt x="3635" y="20356"/>
                  <a:pt x="3795" y="20275"/>
                  <a:pt x="3955" y="20275"/>
                </a:cubicBezTo>
                <a:cubicBezTo>
                  <a:pt x="4001" y="20273"/>
                  <a:pt x="4048" y="20271"/>
                  <a:pt x="4096" y="20271"/>
                </a:cubicBezTo>
                <a:cubicBezTo>
                  <a:pt x="4397" y="20271"/>
                  <a:pt x="4733" y="20323"/>
                  <a:pt x="5022" y="20359"/>
                </a:cubicBezTo>
                <a:cubicBezTo>
                  <a:pt x="5133" y="20382"/>
                  <a:pt x="5226" y="20394"/>
                  <a:pt x="5306" y="20394"/>
                </a:cubicBezTo>
                <a:cubicBezTo>
                  <a:pt x="5588" y="20394"/>
                  <a:pt x="5699" y="20246"/>
                  <a:pt x="5796" y="19920"/>
                </a:cubicBezTo>
                <a:cubicBezTo>
                  <a:pt x="6089" y="19376"/>
                  <a:pt x="6173" y="19397"/>
                  <a:pt x="6508" y="18874"/>
                </a:cubicBezTo>
                <a:cubicBezTo>
                  <a:pt x="6717" y="18476"/>
                  <a:pt x="6822" y="17932"/>
                  <a:pt x="6759" y="17639"/>
                </a:cubicBezTo>
                <a:cubicBezTo>
                  <a:pt x="6675" y="17304"/>
                  <a:pt x="6550" y="17116"/>
                  <a:pt x="6487" y="16802"/>
                </a:cubicBezTo>
                <a:cubicBezTo>
                  <a:pt x="6278" y="15840"/>
                  <a:pt x="6466" y="14731"/>
                  <a:pt x="6529" y="13685"/>
                </a:cubicBezTo>
                <a:cubicBezTo>
                  <a:pt x="6550" y="13664"/>
                  <a:pt x="6591" y="13622"/>
                  <a:pt x="6612" y="13580"/>
                </a:cubicBezTo>
                <a:cubicBezTo>
                  <a:pt x="6822" y="13350"/>
                  <a:pt x="7010" y="13120"/>
                  <a:pt x="7115" y="12827"/>
                </a:cubicBezTo>
                <a:cubicBezTo>
                  <a:pt x="7324" y="12220"/>
                  <a:pt x="7491" y="11571"/>
                  <a:pt x="7533" y="10923"/>
                </a:cubicBezTo>
                <a:cubicBezTo>
                  <a:pt x="7533" y="10651"/>
                  <a:pt x="7428" y="10044"/>
                  <a:pt x="7449" y="9584"/>
                </a:cubicBezTo>
                <a:cubicBezTo>
                  <a:pt x="7449" y="9332"/>
                  <a:pt x="7491" y="9123"/>
                  <a:pt x="7575" y="9019"/>
                </a:cubicBezTo>
                <a:cubicBezTo>
                  <a:pt x="7617" y="8977"/>
                  <a:pt x="7659" y="8956"/>
                  <a:pt x="7721" y="8935"/>
                </a:cubicBezTo>
                <a:cubicBezTo>
                  <a:pt x="7784" y="8935"/>
                  <a:pt x="7868" y="8956"/>
                  <a:pt x="7951" y="8977"/>
                </a:cubicBezTo>
                <a:cubicBezTo>
                  <a:pt x="8015" y="8986"/>
                  <a:pt x="8078" y="8999"/>
                  <a:pt x="8133" y="8999"/>
                </a:cubicBezTo>
                <a:cubicBezTo>
                  <a:pt x="8205" y="8999"/>
                  <a:pt x="8262" y="8976"/>
                  <a:pt x="8286" y="8893"/>
                </a:cubicBezTo>
                <a:cubicBezTo>
                  <a:pt x="8349" y="8747"/>
                  <a:pt x="7972" y="8370"/>
                  <a:pt x="7931" y="8203"/>
                </a:cubicBezTo>
                <a:cubicBezTo>
                  <a:pt x="7889" y="8077"/>
                  <a:pt x="7951" y="7910"/>
                  <a:pt x="7910" y="7784"/>
                </a:cubicBezTo>
                <a:cubicBezTo>
                  <a:pt x="7826" y="7617"/>
                  <a:pt x="7659" y="7554"/>
                  <a:pt x="7596" y="7387"/>
                </a:cubicBezTo>
                <a:cubicBezTo>
                  <a:pt x="7491" y="7115"/>
                  <a:pt x="7596" y="6738"/>
                  <a:pt x="7575" y="6445"/>
                </a:cubicBezTo>
                <a:cubicBezTo>
                  <a:pt x="7491" y="5775"/>
                  <a:pt x="6884" y="4750"/>
                  <a:pt x="6863" y="3746"/>
                </a:cubicBezTo>
                <a:cubicBezTo>
                  <a:pt x="6863" y="3704"/>
                  <a:pt x="6863" y="3662"/>
                  <a:pt x="6863" y="3620"/>
                </a:cubicBezTo>
                <a:cubicBezTo>
                  <a:pt x="6863" y="3516"/>
                  <a:pt x="6863" y="3411"/>
                  <a:pt x="6884" y="3327"/>
                </a:cubicBezTo>
                <a:cubicBezTo>
                  <a:pt x="7428" y="3076"/>
                  <a:pt x="7700" y="3013"/>
                  <a:pt x="7931" y="2302"/>
                </a:cubicBezTo>
                <a:cubicBezTo>
                  <a:pt x="8056" y="1905"/>
                  <a:pt x="8056" y="1507"/>
                  <a:pt x="8014" y="1109"/>
                </a:cubicBezTo>
                <a:cubicBezTo>
                  <a:pt x="7951" y="712"/>
                  <a:pt x="8098" y="356"/>
                  <a:pt x="807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1" name="Google Shape;431;p27"/>
          <p:cNvSpPr/>
          <p:nvPr/>
        </p:nvSpPr>
        <p:spPr>
          <a:xfrm>
            <a:off x="1596708" y="3490997"/>
            <a:ext cx="74029" cy="84752"/>
          </a:xfrm>
          <a:custGeom>
            <a:avLst/>
            <a:gdLst/>
            <a:ahLst/>
            <a:cxnLst/>
            <a:rect l="l" t="t" r="r" b="b"/>
            <a:pathLst>
              <a:path w="1298" h="1486" extrusionOk="0">
                <a:moveTo>
                  <a:pt x="649" y="0"/>
                </a:moveTo>
                <a:lnTo>
                  <a:pt x="1" y="1486"/>
                </a:lnTo>
                <a:lnTo>
                  <a:pt x="43" y="1465"/>
                </a:lnTo>
                <a:cubicBezTo>
                  <a:pt x="356" y="1277"/>
                  <a:pt x="754" y="1193"/>
                  <a:pt x="963" y="900"/>
                </a:cubicBezTo>
                <a:cubicBezTo>
                  <a:pt x="1298" y="544"/>
                  <a:pt x="1172" y="0"/>
                  <a:pt x="670" y="0"/>
                </a:cubicBezTo>
                <a:close/>
              </a:path>
            </a:pathLst>
          </a:custGeom>
          <a:solidFill>
            <a:srgbClr val="77421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2" name="Google Shape;432;p27"/>
          <p:cNvSpPr/>
          <p:nvPr/>
        </p:nvSpPr>
        <p:spPr>
          <a:xfrm>
            <a:off x="1454697" y="3481416"/>
            <a:ext cx="59713" cy="90797"/>
          </a:xfrm>
          <a:custGeom>
            <a:avLst/>
            <a:gdLst/>
            <a:ahLst/>
            <a:cxnLst/>
            <a:rect l="l" t="t" r="r" b="b"/>
            <a:pathLst>
              <a:path w="1047" h="1592" extrusionOk="0">
                <a:moveTo>
                  <a:pt x="419" y="1"/>
                </a:moveTo>
                <a:cubicBezTo>
                  <a:pt x="85" y="126"/>
                  <a:pt x="1" y="587"/>
                  <a:pt x="147" y="880"/>
                </a:cubicBezTo>
                <a:cubicBezTo>
                  <a:pt x="315" y="1173"/>
                  <a:pt x="691" y="1298"/>
                  <a:pt x="942" y="1507"/>
                </a:cubicBezTo>
                <a:lnTo>
                  <a:pt x="963" y="1507"/>
                </a:lnTo>
                <a:cubicBezTo>
                  <a:pt x="984" y="1528"/>
                  <a:pt x="1026" y="1549"/>
                  <a:pt x="1047" y="1591"/>
                </a:cubicBezTo>
                <a:lnTo>
                  <a:pt x="419" y="1"/>
                </a:lnTo>
                <a:close/>
              </a:path>
            </a:pathLst>
          </a:custGeom>
          <a:solidFill>
            <a:srgbClr val="77421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3" name="Google Shape;433;p27"/>
          <p:cNvSpPr/>
          <p:nvPr/>
        </p:nvSpPr>
        <p:spPr>
          <a:xfrm>
            <a:off x="1679065" y="2959961"/>
            <a:ext cx="64505" cy="56121"/>
          </a:xfrm>
          <a:custGeom>
            <a:avLst/>
            <a:gdLst/>
            <a:ahLst/>
            <a:cxnLst/>
            <a:rect l="l" t="t" r="r" b="b"/>
            <a:pathLst>
              <a:path w="1131" h="984" extrusionOk="0">
                <a:moveTo>
                  <a:pt x="894" y="1"/>
                </a:moveTo>
                <a:cubicBezTo>
                  <a:pt x="674" y="1"/>
                  <a:pt x="440" y="93"/>
                  <a:pt x="272" y="230"/>
                </a:cubicBezTo>
                <a:cubicBezTo>
                  <a:pt x="63" y="419"/>
                  <a:pt x="0" y="712"/>
                  <a:pt x="0" y="984"/>
                </a:cubicBezTo>
                <a:cubicBezTo>
                  <a:pt x="252" y="984"/>
                  <a:pt x="524" y="942"/>
                  <a:pt x="733" y="837"/>
                </a:cubicBezTo>
                <a:cubicBezTo>
                  <a:pt x="775" y="816"/>
                  <a:pt x="816" y="774"/>
                  <a:pt x="858" y="754"/>
                </a:cubicBezTo>
                <a:cubicBezTo>
                  <a:pt x="1047" y="586"/>
                  <a:pt x="1109" y="356"/>
                  <a:pt x="1130" y="105"/>
                </a:cubicBezTo>
                <a:lnTo>
                  <a:pt x="1130" y="42"/>
                </a:lnTo>
                <a:cubicBezTo>
                  <a:pt x="1056" y="14"/>
                  <a:pt x="976" y="1"/>
                  <a:pt x="894" y="1"/>
                </a:cubicBezTo>
                <a:close/>
              </a:path>
            </a:pathLst>
          </a:custGeom>
          <a:solidFill>
            <a:srgbClr val="3C241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4" name="Google Shape;434;p27"/>
          <p:cNvSpPr/>
          <p:nvPr/>
        </p:nvSpPr>
        <p:spPr>
          <a:xfrm>
            <a:off x="1360419" y="2959961"/>
            <a:ext cx="65703" cy="56121"/>
          </a:xfrm>
          <a:custGeom>
            <a:avLst/>
            <a:gdLst/>
            <a:ahLst/>
            <a:cxnLst/>
            <a:rect l="l" t="t" r="r" b="b"/>
            <a:pathLst>
              <a:path w="1152" h="984" extrusionOk="0">
                <a:moveTo>
                  <a:pt x="250" y="1"/>
                </a:moveTo>
                <a:cubicBezTo>
                  <a:pt x="165" y="1"/>
                  <a:pt x="81" y="14"/>
                  <a:pt x="1" y="42"/>
                </a:cubicBezTo>
                <a:cubicBezTo>
                  <a:pt x="22" y="377"/>
                  <a:pt x="105" y="670"/>
                  <a:pt x="398" y="837"/>
                </a:cubicBezTo>
                <a:cubicBezTo>
                  <a:pt x="608" y="942"/>
                  <a:pt x="880" y="984"/>
                  <a:pt x="1152" y="984"/>
                </a:cubicBezTo>
                <a:cubicBezTo>
                  <a:pt x="1131" y="712"/>
                  <a:pt x="1089" y="419"/>
                  <a:pt x="859" y="230"/>
                </a:cubicBezTo>
                <a:cubicBezTo>
                  <a:pt x="706" y="93"/>
                  <a:pt x="477" y="1"/>
                  <a:pt x="250" y="1"/>
                </a:cubicBezTo>
                <a:close/>
              </a:path>
            </a:pathLst>
          </a:custGeom>
          <a:solidFill>
            <a:srgbClr val="3C241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1428461" y="2571736"/>
            <a:ext cx="267372" cy="147545"/>
          </a:xfrm>
          <a:custGeom>
            <a:avLst/>
            <a:gdLst/>
            <a:ahLst/>
            <a:cxnLst/>
            <a:rect l="l" t="t" r="r" b="b"/>
            <a:pathLst>
              <a:path w="4688" h="2587" extrusionOk="0">
                <a:moveTo>
                  <a:pt x="1893" y="1"/>
                </a:moveTo>
                <a:cubicBezTo>
                  <a:pt x="980" y="1"/>
                  <a:pt x="355" y="529"/>
                  <a:pt x="1" y="844"/>
                </a:cubicBezTo>
                <a:lnTo>
                  <a:pt x="21" y="865"/>
                </a:lnTo>
                <a:cubicBezTo>
                  <a:pt x="21" y="1158"/>
                  <a:pt x="147" y="1451"/>
                  <a:pt x="314" y="1723"/>
                </a:cubicBezTo>
                <a:cubicBezTo>
                  <a:pt x="565" y="1911"/>
                  <a:pt x="879" y="2079"/>
                  <a:pt x="1109" y="2183"/>
                </a:cubicBezTo>
                <a:cubicBezTo>
                  <a:pt x="1612" y="2410"/>
                  <a:pt x="2240" y="2587"/>
                  <a:pt x="2828" y="2587"/>
                </a:cubicBezTo>
                <a:cubicBezTo>
                  <a:pt x="2999" y="2587"/>
                  <a:pt x="3167" y="2572"/>
                  <a:pt x="3327" y="2539"/>
                </a:cubicBezTo>
                <a:cubicBezTo>
                  <a:pt x="3076" y="2371"/>
                  <a:pt x="2825" y="2141"/>
                  <a:pt x="2700" y="1869"/>
                </a:cubicBezTo>
                <a:lnTo>
                  <a:pt x="2700" y="1869"/>
                </a:lnTo>
                <a:cubicBezTo>
                  <a:pt x="2867" y="1932"/>
                  <a:pt x="3034" y="2016"/>
                  <a:pt x="3223" y="2079"/>
                </a:cubicBezTo>
                <a:cubicBezTo>
                  <a:pt x="3704" y="2225"/>
                  <a:pt x="4185" y="2330"/>
                  <a:pt x="4687" y="2330"/>
                </a:cubicBezTo>
                <a:cubicBezTo>
                  <a:pt x="4039" y="2037"/>
                  <a:pt x="3934" y="1242"/>
                  <a:pt x="3432" y="781"/>
                </a:cubicBezTo>
                <a:lnTo>
                  <a:pt x="3432" y="781"/>
                </a:lnTo>
                <a:cubicBezTo>
                  <a:pt x="3474" y="802"/>
                  <a:pt x="3516" y="823"/>
                  <a:pt x="3558" y="844"/>
                </a:cubicBezTo>
                <a:cubicBezTo>
                  <a:pt x="3662" y="802"/>
                  <a:pt x="3746" y="760"/>
                  <a:pt x="3830" y="718"/>
                </a:cubicBezTo>
                <a:cubicBezTo>
                  <a:pt x="3080" y="188"/>
                  <a:pt x="2436" y="1"/>
                  <a:pt x="189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1440380" y="2815324"/>
            <a:ext cx="204123" cy="779475"/>
          </a:xfrm>
          <a:custGeom>
            <a:avLst/>
            <a:gdLst/>
            <a:ahLst/>
            <a:cxnLst/>
            <a:rect l="l" t="t" r="r" b="b"/>
            <a:pathLst>
              <a:path w="3579" h="13667" extrusionOk="0">
                <a:moveTo>
                  <a:pt x="1884" y="0"/>
                </a:moveTo>
                <a:cubicBezTo>
                  <a:pt x="1727" y="0"/>
                  <a:pt x="1581" y="131"/>
                  <a:pt x="1553" y="131"/>
                </a:cubicBezTo>
                <a:cubicBezTo>
                  <a:pt x="1551" y="131"/>
                  <a:pt x="1550" y="131"/>
                  <a:pt x="1549" y="130"/>
                </a:cubicBezTo>
                <a:cubicBezTo>
                  <a:pt x="1172" y="402"/>
                  <a:pt x="1172" y="402"/>
                  <a:pt x="545" y="1072"/>
                </a:cubicBezTo>
                <a:cubicBezTo>
                  <a:pt x="1" y="1678"/>
                  <a:pt x="1403" y="2976"/>
                  <a:pt x="1696" y="3708"/>
                </a:cubicBezTo>
                <a:cubicBezTo>
                  <a:pt x="1988" y="4378"/>
                  <a:pt x="1549" y="5235"/>
                  <a:pt x="1591" y="5947"/>
                </a:cubicBezTo>
                <a:cubicBezTo>
                  <a:pt x="1612" y="6805"/>
                  <a:pt x="1424" y="7265"/>
                  <a:pt x="1654" y="7976"/>
                </a:cubicBezTo>
                <a:cubicBezTo>
                  <a:pt x="2051" y="8960"/>
                  <a:pt x="1800" y="9860"/>
                  <a:pt x="1612" y="10487"/>
                </a:cubicBezTo>
                <a:cubicBezTo>
                  <a:pt x="1465" y="11052"/>
                  <a:pt x="963" y="11282"/>
                  <a:pt x="1068" y="11847"/>
                </a:cubicBezTo>
                <a:cubicBezTo>
                  <a:pt x="1110" y="12119"/>
                  <a:pt x="1235" y="12391"/>
                  <a:pt x="1298" y="12705"/>
                </a:cubicBezTo>
                <a:cubicBezTo>
                  <a:pt x="1400" y="13268"/>
                  <a:pt x="1667" y="13667"/>
                  <a:pt x="1983" y="13667"/>
                </a:cubicBezTo>
                <a:cubicBezTo>
                  <a:pt x="2184" y="13667"/>
                  <a:pt x="2405" y="13506"/>
                  <a:pt x="2616" y="13124"/>
                </a:cubicBezTo>
                <a:cubicBezTo>
                  <a:pt x="3056" y="12391"/>
                  <a:pt x="3516" y="11743"/>
                  <a:pt x="2930" y="11115"/>
                </a:cubicBezTo>
                <a:cubicBezTo>
                  <a:pt x="2491" y="10592"/>
                  <a:pt x="2281" y="9692"/>
                  <a:pt x="2428" y="8960"/>
                </a:cubicBezTo>
                <a:cubicBezTo>
                  <a:pt x="2491" y="8583"/>
                  <a:pt x="2721" y="8248"/>
                  <a:pt x="2784" y="7893"/>
                </a:cubicBezTo>
                <a:cubicBezTo>
                  <a:pt x="2867" y="7307"/>
                  <a:pt x="2846" y="6721"/>
                  <a:pt x="2804" y="6135"/>
                </a:cubicBezTo>
                <a:cubicBezTo>
                  <a:pt x="2784" y="5340"/>
                  <a:pt x="2491" y="4440"/>
                  <a:pt x="2532" y="3645"/>
                </a:cubicBezTo>
                <a:cubicBezTo>
                  <a:pt x="2553" y="3248"/>
                  <a:pt x="2742" y="2913"/>
                  <a:pt x="2909" y="2536"/>
                </a:cubicBezTo>
                <a:cubicBezTo>
                  <a:pt x="3014" y="2243"/>
                  <a:pt x="3390" y="1867"/>
                  <a:pt x="3474" y="1595"/>
                </a:cubicBezTo>
                <a:cubicBezTo>
                  <a:pt x="3579" y="1218"/>
                  <a:pt x="3056" y="800"/>
                  <a:pt x="2742" y="465"/>
                </a:cubicBezTo>
                <a:cubicBezTo>
                  <a:pt x="2512" y="214"/>
                  <a:pt x="2302" y="109"/>
                  <a:pt x="2051" y="46"/>
                </a:cubicBezTo>
                <a:lnTo>
                  <a:pt x="2030" y="46"/>
                </a:lnTo>
                <a:cubicBezTo>
                  <a:pt x="1983" y="13"/>
                  <a:pt x="1933" y="0"/>
                  <a:pt x="18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1674273" y="2653235"/>
            <a:ext cx="71691" cy="676700"/>
          </a:xfrm>
          <a:custGeom>
            <a:avLst/>
            <a:gdLst/>
            <a:ahLst/>
            <a:cxnLst/>
            <a:rect l="l" t="t" r="r" b="b"/>
            <a:pathLst>
              <a:path w="1257" h="11865" extrusionOk="0">
                <a:moveTo>
                  <a:pt x="356" y="1"/>
                </a:moveTo>
                <a:cubicBezTo>
                  <a:pt x="608" y="126"/>
                  <a:pt x="921" y="231"/>
                  <a:pt x="1256" y="357"/>
                </a:cubicBezTo>
                <a:cubicBezTo>
                  <a:pt x="1256" y="336"/>
                  <a:pt x="1235" y="336"/>
                  <a:pt x="1235" y="336"/>
                </a:cubicBezTo>
                <a:cubicBezTo>
                  <a:pt x="921" y="231"/>
                  <a:pt x="608" y="106"/>
                  <a:pt x="356" y="1"/>
                </a:cubicBezTo>
                <a:close/>
                <a:moveTo>
                  <a:pt x="1" y="10400"/>
                </a:moveTo>
                <a:cubicBezTo>
                  <a:pt x="1" y="10400"/>
                  <a:pt x="1" y="10400"/>
                  <a:pt x="1" y="10421"/>
                </a:cubicBezTo>
                <a:cubicBezTo>
                  <a:pt x="210" y="10839"/>
                  <a:pt x="461" y="11341"/>
                  <a:pt x="691" y="11865"/>
                </a:cubicBezTo>
                <a:cubicBezTo>
                  <a:pt x="461" y="11321"/>
                  <a:pt x="210" y="10839"/>
                  <a:pt x="1" y="10400"/>
                </a:cubicBezTo>
                <a:close/>
              </a:path>
            </a:pathLst>
          </a:custGeom>
          <a:solidFill>
            <a:srgbClr val="CBB8A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1674274" y="2770211"/>
            <a:ext cx="144465" cy="559725"/>
          </a:xfrm>
          <a:custGeom>
            <a:avLst/>
            <a:gdLst/>
            <a:ahLst/>
            <a:cxnLst/>
            <a:rect l="l" t="t" r="r" b="b"/>
            <a:pathLst>
              <a:path w="2533" h="9814" extrusionOk="0">
                <a:moveTo>
                  <a:pt x="775" y="0"/>
                </a:moveTo>
                <a:lnTo>
                  <a:pt x="775" y="0"/>
                </a:lnTo>
                <a:cubicBezTo>
                  <a:pt x="921" y="356"/>
                  <a:pt x="1026" y="670"/>
                  <a:pt x="1068" y="942"/>
                </a:cubicBezTo>
                <a:cubicBezTo>
                  <a:pt x="1089" y="1235"/>
                  <a:pt x="984" y="1612"/>
                  <a:pt x="1089" y="1884"/>
                </a:cubicBezTo>
                <a:cubicBezTo>
                  <a:pt x="1110" y="1925"/>
                  <a:pt x="1152" y="1967"/>
                  <a:pt x="1172" y="2009"/>
                </a:cubicBezTo>
                <a:cubicBezTo>
                  <a:pt x="1214" y="2051"/>
                  <a:pt x="1256" y="2093"/>
                  <a:pt x="1298" y="2135"/>
                </a:cubicBezTo>
                <a:cubicBezTo>
                  <a:pt x="1340" y="2176"/>
                  <a:pt x="1382" y="2239"/>
                  <a:pt x="1403" y="2281"/>
                </a:cubicBezTo>
                <a:cubicBezTo>
                  <a:pt x="1444" y="2407"/>
                  <a:pt x="1382" y="2574"/>
                  <a:pt x="1424" y="2700"/>
                </a:cubicBezTo>
                <a:cubicBezTo>
                  <a:pt x="1465" y="2867"/>
                  <a:pt x="1842" y="3244"/>
                  <a:pt x="1779" y="3390"/>
                </a:cubicBezTo>
                <a:cubicBezTo>
                  <a:pt x="1758" y="3474"/>
                  <a:pt x="1696" y="3495"/>
                  <a:pt x="1633" y="3495"/>
                </a:cubicBezTo>
                <a:cubicBezTo>
                  <a:pt x="1570" y="3495"/>
                  <a:pt x="1507" y="3474"/>
                  <a:pt x="1444" y="3474"/>
                </a:cubicBezTo>
                <a:cubicBezTo>
                  <a:pt x="1382" y="3453"/>
                  <a:pt x="1319" y="3432"/>
                  <a:pt x="1256" y="3432"/>
                </a:cubicBezTo>
                <a:lnTo>
                  <a:pt x="1214" y="3432"/>
                </a:lnTo>
                <a:cubicBezTo>
                  <a:pt x="1193" y="3683"/>
                  <a:pt x="1131" y="3913"/>
                  <a:pt x="942" y="4081"/>
                </a:cubicBezTo>
                <a:cubicBezTo>
                  <a:pt x="921" y="4541"/>
                  <a:pt x="1026" y="5148"/>
                  <a:pt x="1026" y="5420"/>
                </a:cubicBezTo>
                <a:cubicBezTo>
                  <a:pt x="984" y="6068"/>
                  <a:pt x="817" y="6717"/>
                  <a:pt x="608" y="7324"/>
                </a:cubicBezTo>
                <a:cubicBezTo>
                  <a:pt x="503" y="7617"/>
                  <a:pt x="315" y="7847"/>
                  <a:pt x="105" y="8077"/>
                </a:cubicBezTo>
                <a:cubicBezTo>
                  <a:pt x="84" y="8119"/>
                  <a:pt x="43" y="8161"/>
                  <a:pt x="22" y="8182"/>
                </a:cubicBezTo>
                <a:cubicBezTo>
                  <a:pt x="22" y="8244"/>
                  <a:pt x="22" y="8286"/>
                  <a:pt x="1" y="8349"/>
                </a:cubicBezTo>
                <a:cubicBezTo>
                  <a:pt x="210" y="8788"/>
                  <a:pt x="461" y="9270"/>
                  <a:pt x="691" y="9814"/>
                </a:cubicBezTo>
                <a:cubicBezTo>
                  <a:pt x="900" y="9583"/>
                  <a:pt x="1089" y="9311"/>
                  <a:pt x="1235" y="9102"/>
                </a:cubicBezTo>
                <a:cubicBezTo>
                  <a:pt x="2030" y="7826"/>
                  <a:pt x="1591" y="6319"/>
                  <a:pt x="1633" y="4917"/>
                </a:cubicBezTo>
                <a:cubicBezTo>
                  <a:pt x="1633" y="4771"/>
                  <a:pt x="1591" y="4436"/>
                  <a:pt x="1696" y="4311"/>
                </a:cubicBezTo>
                <a:cubicBezTo>
                  <a:pt x="1842" y="4122"/>
                  <a:pt x="2177" y="4227"/>
                  <a:pt x="2323" y="4060"/>
                </a:cubicBezTo>
                <a:cubicBezTo>
                  <a:pt x="2533" y="3829"/>
                  <a:pt x="2365" y="3432"/>
                  <a:pt x="2261" y="3055"/>
                </a:cubicBezTo>
                <a:cubicBezTo>
                  <a:pt x="2198" y="2700"/>
                  <a:pt x="2135" y="2302"/>
                  <a:pt x="2051" y="1925"/>
                </a:cubicBezTo>
                <a:cubicBezTo>
                  <a:pt x="1989" y="1632"/>
                  <a:pt x="1842" y="1360"/>
                  <a:pt x="1737" y="1088"/>
                </a:cubicBezTo>
                <a:cubicBezTo>
                  <a:pt x="1633" y="1005"/>
                  <a:pt x="1528" y="942"/>
                  <a:pt x="1486" y="816"/>
                </a:cubicBezTo>
                <a:cubicBezTo>
                  <a:pt x="1403" y="628"/>
                  <a:pt x="1549" y="314"/>
                  <a:pt x="1486" y="168"/>
                </a:cubicBezTo>
                <a:cubicBezTo>
                  <a:pt x="1403" y="21"/>
                  <a:pt x="1152" y="84"/>
                  <a:pt x="963" y="42"/>
                </a:cubicBezTo>
                <a:cubicBezTo>
                  <a:pt x="900" y="42"/>
                  <a:pt x="838" y="21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1694578" y="2653235"/>
            <a:ext cx="78820" cy="179084"/>
          </a:xfrm>
          <a:custGeom>
            <a:avLst/>
            <a:gdLst/>
            <a:ahLst/>
            <a:cxnLst/>
            <a:rect l="l" t="t" r="r" b="b"/>
            <a:pathLst>
              <a:path w="1382" h="3140" extrusionOk="0">
                <a:moveTo>
                  <a:pt x="0" y="1"/>
                </a:moveTo>
                <a:cubicBezTo>
                  <a:pt x="0" y="64"/>
                  <a:pt x="0" y="106"/>
                  <a:pt x="0" y="168"/>
                </a:cubicBezTo>
                <a:cubicBezTo>
                  <a:pt x="0" y="210"/>
                  <a:pt x="0" y="252"/>
                  <a:pt x="0" y="294"/>
                </a:cubicBezTo>
                <a:cubicBezTo>
                  <a:pt x="0" y="901"/>
                  <a:pt x="231" y="1507"/>
                  <a:pt x="419" y="2051"/>
                </a:cubicBezTo>
                <a:cubicBezTo>
                  <a:pt x="482" y="2072"/>
                  <a:pt x="544" y="2093"/>
                  <a:pt x="607" y="2093"/>
                </a:cubicBezTo>
                <a:cubicBezTo>
                  <a:pt x="796" y="2135"/>
                  <a:pt x="1047" y="2072"/>
                  <a:pt x="1130" y="2219"/>
                </a:cubicBezTo>
                <a:cubicBezTo>
                  <a:pt x="1193" y="2365"/>
                  <a:pt x="1047" y="2679"/>
                  <a:pt x="1130" y="2867"/>
                </a:cubicBezTo>
                <a:cubicBezTo>
                  <a:pt x="1172" y="2993"/>
                  <a:pt x="1277" y="3056"/>
                  <a:pt x="1381" y="3139"/>
                </a:cubicBezTo>
                <a:cubicBezTo>
                  <a:pt x="1381" y="3139"/>
                  <a:pt x="1381" y="3119"/>
                  <a:pt x="1381" y="3119"/>
                </a:cubicBezTo>
                <a:cubicBezTo>
                  <a:pt x="1340" y="3014"/>
                  <a:pt x="1298" y="2909"/>
                  <a:pt x="1277" y="2784"/>
                </a:cubicBezTo>
                <a:cubicBezTo>
                  <a:pt x="1193" y="2386"/>
                  <a:pt x="1214" y="1884"/>
                  <a:pt x="1172" y="1403"/>
                </a:cubicBezTo>
                <a:cubicBezTo>
                  <a:pt x="1151" y="1026"/>
                  <a:pt x="1088" y="650"/>
                  <a:pt x="900" y="357"/>
                </a:cubicBezTo>
                <a:cubicBezTo>
                  <a:pt x="565" y="231"/>
                  <a:pt x="252" y="126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1674274" y="2652037"/>
            <a:ext cx="103231" cy="594344"/>
          </a:xfrm>
          <a:custGeom>
            <a:avLst/>
            <a:gdLst/>
            <a:ahLst/>
            <a:cxnLst/>
            <a:rect l="l" t="t" r="r" b="b"/>
            <a:pathLst>
              <a:path w="1810" h="10421" extrusionOk="0">
                <a:moveTo>
                  <a:pt x="356" y="1"/>
                </a:moveTo>
                <a:cubicBezTo>
                  <a:pt x="336" y="64"/>
                  <a:pt x="336" y="106"/>
                  <a:pt x="336" y="168"/>
                </a:cubicBezTo>
                <a:cubicBezTo>
                  <a:pt x="336" y="210"/>
                  <a:pt x="336" y="252"/>
                  <a:pt x="336" y="294"/>
                </a:cubicBezTo>
                <a:cubicBezTo>
                  <a:pt x="336" y="399"/>
                  <a:pt x="356" y="503"/>
                  <a:pt x="356" y="608"/>
                </a:cubicBezTo>
                <a:cubicBezTo>
                  <a:pt x="407" y="1015"/>
                  <a:pt x="541" y="1422"/>
                  <a:pt x="678" y="1795"/>
                </a:cubicBezTo>
                <a:lnTo>
                  <a:pt x="678" y="1795"/>
                </a:lnTo>
                <a:cubicBezTo>
                  <a:pt x="516" y="1326"/>
                  <a:pt x="356" y="820"/>
                  <a:pt x="356" y="315"/>
                </a:cubicBezTo>
                <a:cubicBezTo>
                  <a:pt x="356" y="273"/>
                  <a:pt x="356" y="231"/>
                  <a:pt x="356" y="189"/>
                </a:cubicBezTo>
                <a:cubicBezTo>
                  <a:pt x="356" y="127"/>
                  <a:pt x="356" y="85"/>
                  <a:pt x="356" y="22"/>
                </a:cubicBezTo>
                <a:cubicBezTo>
                  <a:pt x="356" y="22"/>
                  <a:pt x="356" y="22"/>
                  <a:pt x="356" y="1"/>
                </a:cubicBezTo>
                <a:close/>
                <a:moveTo>
                  <a:pt x="678" y="1795"/>
                </a:moveTo>
                <a:lnTo>
                  <a:pt x="678" y="1795"/>
                </a:lnTo>
                <a:cubicBezTo>
                  <a:pt x="711" y="1889"/>
                  <a:pt x="744" y="1982"/>
                  <a:pt x="775" y="2072"/>
                </a:cubicBezTo>
                <a:cubicBezTo>
                  <a:pt x="800" y="2133"/>
                  <a:pt x="824" y="2193"/>
                  <a:pt x="847" y="2252"/>
                </a:cubicBezTo>
                <a:lnTo>
                  <a:pt x="847" y="2252"/>
                </a:lnTo>
                <a:cubicBezTo>
                  <a:pt x="823" y="2187"/>
                  <a:pt x="799" y="2120"/>
                  <a:pt x="775" y="2051"/>
                </a:cubicBezTo>
                <a:cubicBezTo>
                  <a:pt x="743" y="1968"/>
                  <a:pt x="711" y="1883"/>
                  <a:pt x="678" y="1795"/>
                </a:cubicBezTo>
                <a:close/>
                <a:moveTo>
                  <a:pt x="847" y="2252"/>
                </a:moveTo>
                <a:cubicBezTo>
                  <a:pt x="945" y="2526"/>
                  <a:pt x="1030" y="2773"/>
                  <a:pt x="1047" y="2993"/>
                </a:cubicBezTo>
                <a:cubicBezTo>
                  <a:pt x="1076" y="3200"/>
                  <a:pt x="1033" y="3448"/>
                  <a:pt x="1042" y="3672"/>
                </a:cubicBezTo>
                <a:lnTo>
                  <a:pt x="1042" y="3672"/>
                </a:lnTo>
                <a:cubicBezTo>
                  <a:pt x="1038" y="3454"/>
                  <a:pt x="1082" y="3214"/>
                  <a:pt x="1068" y="3014"/>
                </a:cubicBezTo>
                <a:cubicBezTo>
                  <a:pt x="1033" y="2789"/>
                  <a:pt x="955" y="2535"/>
                  <a:pt x="847" y="2252"/>
                </a:cubicBezTo>
                <a:close/>
                <a:moveTo>
                  <a:pt x="1042" y="3672"/>
                </a:moveTo>
                <a:cubicBezTo>
                  <a:pt x="1044" y="3773"/>
                  <a:pt x="1056" y="3870"/>
                  <a:pt x="1089" y="3956"/>
                </a:cubicBezTo>
                <a:cubicBezTo>
                  <a:pt x="1095" y="3967"/>
                  <a:pt x="1102" y="3979"/>
                  <a:pt x="1110" y="3990"/>
                </a:cubicBezTo>
                <a:lnTo>
                  <a:pt x="1110" y="3990"/>
                </a:lnTo>
                <a:cubicBezTo>
                  <a:pt x="1102" y="3973"/>
                  <a:pt x="1096" y="3955"/>
                  <a:pt x="1089" y="3935"/>
                </a:cubicBezTo>
                <a:cubicBezTo>
                  <a:pt x="1058" y="3855"/>
                  <a:pt x="1045" y="3765"/>
                  <a:pt x="1042" y="3672"/>
                </a:cubicBezTo>
                <a:close/>
                <a:moveTo>
                  <a:pt x="1110" y="3990"/>
                </a:moveTo>
                <a:cubicBezTo>
                  <a:pt x="1126" y="4025"/>
                  <a:pt x="1144" y="4053"/>
                  <a:pt x="1172" y="4081"/>
                </a:cubicBezTo>
                <a:cubicBezTo>
                  <a:pt x="1157" y="4051"/>
                  <a:pt x="1131" y="4021"/>
                  <a:pt x="1110" y="3990"/>
                </a:cubicBezTo>
                <a:close/>
                <a:moveTo>
                  <a:pt x="1299" y="4207"/>
                </a:moveTo>
                <a:lnTo>
                  <a:pt x="1299" y="4207"/>
                </a:lnTo>
                <a:cubicBezTo>
                  <a:pt x="1340" y="4249"/>
                  <a:pt x="1361" y="4291"/>
                  <a:pt x="1382" y="4353"/>
                </a:cubicBezTo>
                <a:cubicBezTo>
                  <a:pt x="1440" y="4450"/>
                  <a:pt x="1372" y="4602"/>
                  <a:pt x="1413" y="4724"/>
                </a:cubicBezTo>
                <a:lnTo>
                  <a:pt x="1413" y="4724"/>
                </a:lnTo>
                <a:cubicBezTo>
                  <a:pt x="1395" y="4606"/>
                  <a:pt x="1439" y="4463"/>
                  <a:pt x="1403" y="4353"/>
                </a:cubicBezTo>
                <a:cubicBezTo>
                  <a:pt x="1382" y="4311"/>
                  <a:pt x="1340" y="4249"/>
                  <a:pt x="1299" y="4207"/>
                </a:cubicBezTo>
                <a:close/>
                <a:moveTo>
                  <a:pt x="1413" y="4724"/>
                </a:moveTo>
                <a:cubicBezTo>
                  <a:pt x="1415" y="4740"/>
                  <a:pt x="1418" y="4756"/>
                  <a:pt x="1424" y="4772"/>
                </a:cubicBezTo>
                <a:cubicBezTo>
                  <a:pt x="1446" y="4859"/>
                  <a:pt x="1559" y="5005"/>
                  <a:pt x="1654" y="5144"/>
                </a:cubicBezTo>
                <a:lnTo>
                  <a:pt x="1654" y="5144"/>
                </a:lnTo>
                <a:cubicBezTo>
                  <a:pt x="1560" y="4999"/>
                  <a:pt x="1446" y="4841"/>
                  <a:pt x="1424" y="4751"/>
                </a:cubicBezTo>
                <a:cubicBezTo>
                  <a:pt x="1419" y="4742"/>
                  <a:pt x="1416" y="4733"/>
                  <a:pt x="1413" y="4724"/>
                </a:cubicBezTo>
                <a:close/>
                <a:moveTo>
                  <a:pt x="1214" y="5483"/>
                </a:moveTo>
                <a:lnTo>
                  <a:pt x="1214" y="5504"/>
                </a:lnTo>
                <a:lnTo>
                  <a:pt x="1256" y="5504"/>
                </a:lnTo>
                <a:cubicBezTo>
                  <a:pt x="1319" y="5504"/>
                  <a:pt x="1382" y="5525"/>
                  <a:pt x="1444" y="5546"/>
                </a:cubicBezTo>
                <a:cubicBezTo>
                  <a:pt x="1482" y="5546"/>
                  <a:pt x="1520" y="5553"/>
                  <a:pt x="1558" y="5559"/>
                </a:cubicBezTo>
                <a:lnTo>
                  <a:pt x="1558" y="5559"/>
                </a:lnTo>
                <a:cubicBezTo>
                  <a:pt x="1522" y="5551"/>
                  <a:pt x="1477" y="5538"/>
                  <a:pt x="1424" y="5525"/>
                </a:cubicBezTo>
                <a:cubicBezTo>
                  <a:pt x="1361" y="5504"/>
                  <a:pt x="1298" y="5483"/>
                  <a:pt x="1235" y="5483"/>
                </a:cubicBezTo>
                <a:close/>
                <a:moveTo>
                  <a:pt x="1654" y="5144"/>
                </a:moveTo>
                <a:lnTo>
                  <a:pt x="1654" y="5144"/>
                </a:lnTo>
                <a:cubicBezTo>
                  <a:pt x="1734" y="5268"/>
                  <a:pt x="1799" y="5383"/>
                  <a:pt x="1779" y="5441"/>
                </a:cubicBezTo>
                <a:cubicBezTo>
                  <a:pt x="1739" y="5521"/>
                  <a:pt x="1699" y="5563"/>
                  <a:pt x="1622" y="5566"/>
                </a:cubicBezTo>
                <a:lnTo>
                  <a:pt x="1622" y="5566"/>
                </a:lnTo>
                <a:cubicBezTo>
                  <a:pt x="1601" y="5566"/>
                  <a:pt x="1579" y="5563"/>
                  <a:pt x="1558" y="5559"/>
                </a:cubicBezTo>
                <a:lnTo>
                  <a:pt x="1558" y="5559"/>
                </a:lnTo>
                <a:cubicBezTo>
                  <a:pt x="1579" y="5564"/>
                  <a:pt x="1597" y="5567"/>
                  <a:pt x="1612" y="5567"/>
                </a:cubicBezTo>
                <a:cubicBezTo>
                  <a:pt x="1615" y="5567"/>
                  <a:pt x="1619" y="5567"/>
                  <a:pt x="1622" y="5566"/>
                </a:cubicBezTo>
                <a:lnTo>
                  <a:pt x="1622" y="5566"/>
                </a:lnTo>
                <a:cubicBezTo>
                  <a:pt x="1625" y="5567"/>
                  <a:pt x="1629" y="5567"/>
                  <a:pt x="1633" y="5567"/>
                </a:cubicBezTo>
                <a:cubicBezTo>
                  <a:pt x="1696" y="5567"/>
                  <a:pt x="1758" y="5546"/>
                  <a:pt x="1779" y="5462"/>
                </a:cubicBezTo>
                <a:cubicBezTo>
                  <a:pt x="1809" y="5392"/>
                  <a:pt x="1740" y="5271"/>
                  <a:pt x="1654" y="5144"/>
                </a:cubicBezTo>
                <a:close/>
                <a:moveTo>
                  <a:pt x="921" y="6153"/>
                </a:moveTo>
                <a:cubicBezTo>
                  <a:pt x="921" y="6634"/>
                  <a:pt x="1005" y="7220"/>
                  <a:pt x="1005" y="7471"/>
                </a:cubicBezTo>
                <a:cubicBezTo>
                  <a:pt x="984" y="8119"/>
                  <a:pt x="817" y="8789"/>
                  <a:pt x="587" y="9375"/>
                </a:cubicBezTo>
                <a:cubicBezTo>
                  <a:pt x="503" y="9668"/>
                  <a:pt x="294" y="9898"/>
                  <a:pt x="84" y="10149"/>
                </a:cubicBezTo>
                <a:cubicBezTo>
                  <a:pt x="64" y="10170"/>
                  <a:pt x="43" y="10212"/>
                  <a:pt x="1" y="10233"/>
                </a:cubicBezTo>
                <a:cubicBezTo>
                  <a:pt x="1" y="10295"/>
                  <a:pt x="1" y="10358"/>
                  <a:pt x="1" y="10400"/>
                </a:cubicBezTo>
                <a:cubicBezTo>
                  <a:pt x="1" y="10410"/>
                  <a:pt x="1" y="10416"/>
                  <a:pt x="1" y="10421"/>
                </a:cubicBezTo>
                <a:cubicBezTo>
                  <a:pt x="22" y="10358"/>
                  <a:pt x="22" y="10316"/>
                  <a:pt x="22" y="10254"/>
                </a:cubicBezTo>
                <a:cubicBezTo>
                  <a:pt x="43" y="10233"/>
                  <a:pt x="84" y="10191"/>
                  <a:pt x="105" y="10149"/>
                </a:cubicBezTo>
                <a:cubicBezTo>
                  <a:pt x="315" y="9919"/>
                  <a:pt x="503" y="9689"/>
                  <a:pt x="608" y="9396"/>
                </a:cubicBezTo>
                <a:cubicBezTo>
                  <a:pt x="817" y="8789"/>
                  <a:pt x="984" y="8140"/>
                  <a:pt x="1026" y="7492"/>
                </a:cubicBezTo>
                <a:cubicBezTo>
                  <a:pt x="1026" y="7220"/>
                  <a:pt x="921" y="6613"/>
                  <a:pt x="942" y="6153"/>
                </a:cubicBezTo>
                <a:close/>
              </a:path>
            </a:pathLst>
          </a:custGeom>
          <a:solidFill>
            <a:srgbClr val="8F48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1726801" y="2964695"/>
            <a:ext cx="16768" cy="38269"/>
          </a:xfrm>
          <a:custGeom>
            <a:avLst/>
            <a:gdLst/>
            <a:ahLst/>
            <a:cxnLst/>
            <a:rect l="l" t="t" r="r" b="b"/>
            <a:pathLst>
              <a:path w="294" h="671" extrusionOk="0">
                <a:moveTo>
                  <a:pt x="272" y="1"/>
                </a:moveTo>
                <a:cubicBezTo>
                  <a:pt x="251" y="273"/>
                  <a:pt x="189" y="482"/>
                  <a:pt x="0" y="650"/>
                </a:cubicBezTo>
                <a:cubicBezTo>
                  <a:pt x="0" y="650"/>
                  <a:pt x="0" y="671"/>
                  <a:pt x="0" y="671"/>
                </a:cubicBezTo>
                <a:lnTo>
                  <a:pt x="21" y="671"/>
                </a:lnTo>
                <a:cubicBezTo>
                  <a:pt x="210" y="503"/>
                  <a:pt x="272" y="273"/>
                  <a:pt x="293" y="22"/>
                </a:cubicBezTo>
                <a:lnTo>
                  <a:pt x="293" y="1"/>
                </a:lnTo>
                <a:close/>
              </a:path>
            </a:pathLst>
          </a:custGeom>
          <a:solidFill>
            <a:srgbClr val="301C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1440380" y="3348985"/>
            <a:ext cx="238741" cy="43003"/>
          </a:xfrm>
          <a:custGeom>
            <a:avLst/>
            <a:gdLst/>
            <a:ahLst/>
            <a:cxnLst/>
            <a:rect l="l" t="t" r="r" b="b"/>
            <a:pathLst>
              <a:path w="4186" h="754" extrusionOk="0">
                <a:moveTo>
                  <a:pt x="1" y="0"/>
                </a:moveTo>
                <a:lnTo>
                  <a:pt x="1" y="754"/>
                </a:lnTo>
                <a:lnTo>
                  <a:pt x="4185" y="754"/>
                </a:lnTo>
                <a:lnTo>
                  <a:pt x="4185" y="0"/>
                </a:lnTo>
                <a:close/>
              </a:path>
            </a:pathLst>
          </a:custGeom>
          <a:solidFill>
            <a:srgbClr val="3721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3" name="Google Shape;443;p27"/>
          <p:cNvSpPr/>
          <p:nvPr/>
        </p:nvSpPr>
        <p:spPr>
          <a:xfrm>
            <a:off x="1360419" y="2802435"/>
            <a:ext cx="383149" cy="63307"/>
          </a:xfrm>
          <a:custGeom>
            <a:avLst/>
            <a:gdLst/>
            <a:ahLst/>
            <a:cxnLst/>
            <a:rect l="l" t="t" r="r" b="b"/>
            <a:pathLst>
              <a:path w="6718" h="1110" extrusionOk="0">
                <a:moveTo>
                  <a:pt x="1" y="0"/>
                </a:moveTo>
                <a:lnTo>
                  <a:pt x="1" y="1109"/>
                </a:lnTo>
                <a:lnTo>
                  <a:pt x="6717" y="1109"/>
                </a:lnTo>
                <a:lnTo>
                  <a:pt x="6717" y="0"/>
                </a:lnTo>
                <a:close/>
              </a:path>
            </a:pathLst>
          </a:custGeom>
          <a:solidFill>
            <a:srgbClr val="3721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1961893" y="3706983"/>
            <a:ext cx="96728" cy="105056"/>
          </a:xfrm>
          <a:custGeom>
            <a:avLst/>
            <a:gdLst/>
            <a:ahLst/>
            <a:cxnLst/>
            <a:rect l="l" t="t" r="r" b="b"/>
            <a:pathLst>
              <a:path w="1696" h="1842" extrusionOk="0">
                <a:moveTo>
                  <a:pt x="1026" y="0"/>
                </a:moveTo>
                <a:lnTo>
                  <a:pt x="0" y="1465"/>
                </a:lnTo>
                <a:lnTo>
                  <a:pt x="461" y="1842"/>
                </a:lnTo>
                <a:lnTo>
                  <a:pt x="1695" y="461"/>
                </a:lnTo>
                <a:lnTo>
                  <a:pt x="1026" y="0"/>
                </a:lnTo>
                <a:close/>
              </a:path>
            </a:pathLst>
          </a:custGeom>
          <a:solidFill>
            <a:srgbClr val="E9B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5" name="Google Shape;445;p27"/>
          <p:cNvSpPr/>
          <p:nvPr/>
        </p:nvSpPr>
        <p:spPr>
          <a:xfrm>
            <a:off x="2664773" y="3418167"/>
            <a:ext cx="225567" cy="117032"/>
          </a:xfrm>
          <a:custGeom>
            <a:avLst/>
            <a:gdLst/>
            <a:ahLst/>
            <a:cxnLst/>
            <a:rect l="l" t="t" r="r" b="b"/>
            <a:pathLst>
              <a:path w="3955" h="2052" extrusionOk="0">
                <a:moveTo>
                  <a:pt x="0" y="1"/>
                </a:moveTo>
                <a:lnTo>
                  <a:pt x="0" y="2051"/>
                </a:lnTo>
                <a:lnTo>
                  <a:pt x="3955" y="2051"/>
                </a:lnTo>
                <a:lnTo>
                  <a:pt x="3955" y="1"/>
                </a:lnTo>
                <a:close/>
              </a:path>
            </a:pathLst>
          </a:custGeom>
          <a:solidFill>
            <a:srgbClr val="3B2D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2683878" y="3358510"/>
            <a:ext cx="186213" cy="163572"/>
          </a:xfrm>
          <a:custGeom>
            <a:avLst/>
            <a:gdLst/>
            <a:ahLst/>
            <a:cxnLst/>
            <a:rect l="l" t="t" r="r" b="b"/>
            <a:pathLst>
              <a:path w="3265" h="2868" extrusionOk="0">
                <a:moveTo>
                  <a:pt x="0" y="1"/>
                </a:moveTo>
                <a:lnTo>
                  <a:pt x="0" y="2867"/>
                </a:lnTo>
                <a:lnTo>
                  <a:pt x="3264" y="2867"/>
                </a:lnTo>
                <a:lnTo>
                  <a:pt x="3264" y="1"/>
                </a:lnTo>
                <a:close/>
              </a:path>
            </a:pathLst>
          </a:custGeom>
          <a:solidFill>
            <a:srgbClr val="FCD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2595534" y="3159235"/>
            <a:ext cx="362847" cy="138477"/>
          </a:xfrm>
          <a:custGeom>
            <a:avLst/>
            <a:gdLst/>
            <a:ahLst/>
            <a:cxnLst/>
            <a:rect l="l" t="t" r="r" b="b"/>
            <a:pathLst>
              <a:path w="6362" h="2428" extrusionOk="0">
                <a:moveTo>
                  <a:pt x="356" y="0"/>
                </a:moveTo>
                <a:cubicBezTo>
                  <a:pt x="252" y="0"/>
                  <a:pt x="147" y="63"/>
                  <a:pt x="84" y="126"/>
                </a:cubicBezTo>
                <a:lnTo>
                  <a:pt x="84" y="147"/>
                </a:lnTo>
                <a:lnTo>
                  <a:pt x="1" y="1068"/>
                </a:lnTo>
                <a:lnTo>
                  <a:pt x="1" y="2051"/>
                </a:lnTo>
                <a:cubicBezTo>
                  <a:pt x="1" y="2260"/>
                  <a:pt x="168" y="2428"/>
                  <a:pt x="356" y="2428"/>
                </a:cubicBezTo>
                <a:lnTo>
                  <a:pt x="5985" y="2428"/>
                </a:lnTo>
                <a:cubicBezTo>
                  <a:pt x="6194" y="2428"/>
                  <a:pt x="6362" y="2260"/>
                  <a:pt x="6362" y="2051"/>
                </a:cubicBezTo>
                <a:lnTo>
                  <a:pt x="6362" y="1068"/>
                </a:lnTo>
                <a:cubicBezTo>
                  <a:pt x="6362" y="754"/>
                  <a:pt x="6341" y="440"/>
                  <a:pt x="6278" y="126"/>
                </a:cubicBezTo>
                <a:cubicBezTo>
                  <a:pt x="6215" y="63"/>
                  <a:pt x="6110" y="0"/>
                  <a:pt x="59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2584811" y="3439669"/>
            <a:ext cx="384291" cy="446343"/>
          </a:xfrm>
          <a:custGeom>
            <a:avLst/>
            <a:gdLst/>
            <a:ahLst/>
            <a:cxnLst/>
            <a:rect l="l" t="t" r="r" b="b"/>
            <a:pathLst>
              <a:path w="6738" h="7826" extrusionOk="0">
                <a:moveTo>
                  <a:pt x="1360" y="1"/>
                </a:moveTo>
                <a:lnTo>
                  <a:pt x="0" y="649"/>
                </a:lnTo>
                <a:lnTo>
                  <a:pt x="0" y="7826"/>
                </a:lnTo>
                <a:lnTo>
                  <a:pt x="6738" y="7826"/>
                </a:lnTo>
                <a:lnTo>
                  <a:pt x="6738" y="649"/>
                </a:lnTo>
                <a:lnTo>
                  <a:pt x="5378" y="1"/>
                </a:lnTo>
                <a:cubicBezTo>
                  <a:pt x="5357" y="670"/>
                  <a:pt x="4457" y="1214"/>
                  <a:pt x="3369" y="1214"/>
                </a:cubicBezTo>
                <a:cubicBezTo>
                  <a:pt x="2281" y="1214"/>
                  <a:pt x="1381" y="670"/>
                  <a:pt x="13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49" name="Google Shape;449;p27"/>
          <p:cNvSpPr/>
          <p:nvPr/>
        </p:nvSpPr>
        <p:spPr>
          <a:xfrm>
            <a:off x="2485745" y="4385966"/>
            <a:ext cx="584820" cy="1306919"/>
          </a:xfrm>
          <a:custGeom>
            <a:avLst/>
            <a:gdLst/>
            <a:ahLst/>
            <a:cxnLst/>
            <a:rect l="l" t="t" r="r" b="b"/>
            <a:pathLst>
              <a:path w="10254" h="22915" extrusionOk="0">
                <a:moveTo>
                  <a:pt x="838" y="1"/>
                </a:moveTo>
                <a:cubicBezTo>
                  <a:pt x="838" y="1"/>
                  <a:pt x="503" y="691"/>
                  <a:pt x="398" y="2219"/>
                </a:cubicBezTo>
                <a:cubicBezTo>
                  <a:pt x="1" y="8308"/>
                  <a:pt x="1675" y="9877"/>
                  <a:pt x="1800" y="11614"/>
                </a:cubicBezTo>
                <a:cubicBezTo>
                  <a:pt x="1947" y="13350"/>
                  <a:pt x="1549" y="14229"/>
                  <a:pt x="1800" y="16928"/>
                </a:cubicBezTo>
                <a:cubicBezTo>
                  <a:pt x="2051" y="19606"/>
                  <a:pt x="2993" y="22619"/>
                  <a:pt x="2993" y="22619"/>
                </a:cubicBezTo>
                <a:cubicBezTo>
                  <a:pt x="2993" y="22619"/>
                  <a:pt x="3035" y="22703"/>
                  <a:pt x="3118" y="22766"/>
                </a:cubicBezTo>
                <a:cubicBezTo>
                  <a:pt x="3286" y="22859"/>
                  <a:pt x="3616" y="22915"/>
                  <a:pt x="3932" y="22915"/>
                </a:cubicBezTo>
                <a:cubicBezTo>
                  <a:pt x="4325" y="22915"/>
                  <a:pt x="4697" y="22828"/>
                  <a:pt x="4709" y="22619"/>
                </a:cubicBezTo>
                <a:cubicBezTo>
                  <a:pt x="4771" y="21364"/>
                  <a:pt x="4792" y="17430"/>
                  <a:pt x="4813" y="16363"/>
                </a:cubicBezTo>
                <a:cubicBezTo>
                  <a:pt x="4834" y="15296"/>
                  <a:pt x="4604" y="13894"/>
                  <a:pt x="4583" y="13601"/>
                </a:cubicBezTo>
                <a:cubicBezTo>
                  <a:pt x="4541" y="12974"/>
                  <a:pt x="4604" y="12492"/>
                  <a:pt x="4604" y="11844"/>
                </a:cubicBezTo>
                <a:cubicBezTo>
                  <a:pt x="4625" y="11174"/>
                  <a:pt x="4730" y="10588"/>
                  <a:pt x="4730" y="9751"/>
                </a:cubicBezTo>
                <a:cubicBezTo>
                  <a:pt x="4730" y="8914"/>
                  <a:pt x="5127" y="6466"/>
                  <a:pt x="4897" y="4081"/>
                </a:cubicBezTo>
                <a:lnTo>
                  <a:pt x="4897" y="4081"/>
                </a:lnTo>
                <a:lnTo>
                  <a:pt x="5085" y="4102"/>
                </a:lnTo>
                <a:lnTo>
                  <a:pt x="5294" y="4081"/>
                </a:lnTo>
                <a:lnTo>
                  <a:pt x="5294" y="4081"/>
                </a:lnTo>
                <a:cubicBezTo>
                  <a:pt x="5085" y="5901"/>
                  <a:pt x="5483" y="8977"/>
                  <a:pt x="5483" y="9793"/>
                </a:cubicBezTo>
                <a:cubicBezTo>
                  <a:pt x="5483" y="10630"/>
                  <a:pt x="5566" y="11174"/>
                  <a:pt x="5587" y="11844"/>
                </a:cubicBezTo>
                <a:cubicBezTo>
                  <a:pt x="5587" y="12492"/>
                  <a:pt x="5650" y="12974"/>
                  <a:pt x="5608" y="13601"/>
                </a:cubicBezTo>
                <a:cubicBezTo>
                  <a:pt x="5587" y="13894"/>
                  <a:pt x="5357" y="15296"/>
                  <a:pt x="5378" y="16363"/>
                </a:cubicBezTo>
                <a:cubicBezTo>
                  <a:pt x="5399" y="17430"/>
                  <a:pt x="5504" y="21364"/>
                  <a:pt x="5546" y="22619"/>
                </a:cubicBezTo>
                <a:cubicBezTo>
                  <a:pt x="5546" y="22794"/>
                  <a:pt x="5909" y="22857"/>
                  <a:pt x="6291" y="22857"/>
                </a:cubicBezTo>
                <a:cubicBezTo>
                  <a:pt x="6503" y="22857"/>
                  <a:pt x="6720" y="22838"/>
                  <a:pt x="6885" y="22808"/>
                </a:cubicBezTo>
                <a:cubicBezTo>
                  <a:pt x="7094" y="22766"/>
                  <a:pt x="7136" y="22619"/>
                  <a:pt x="7136" y="22619"/>
                </a:cubicBezTo>
                <a:cubicBezTo>
                  <a:pt x="7136" y="22619"/>
                  <a:pt x="8140" y="19606"/>
                  <a:pt x="8391" y="16928"/>
                </a:cubicBezTo>
                <a:cubicBezTo>
                  <a:pt x="8642" y="14229"/>
                  <a:pt x="8245" y="13350"/>
                  <a:pt x="8391" y="11614"/>
                </a:cubicBezTo>
                <a:cubicBezTo>
                  <a:pt x="8517" y="9877"/>
                  <a:pt x="10253" y="7533"/>
                  <a:pt x="9772" y="2219"/>
                </a:cubicBezTo>
                <a:cubicBezTo>
                  <a:pt x="9647" y="691"/>
                  <a:pt x="9354" y="1"/>
                  <a:pt x="9354" y="1"/>
                </a:cubicBezTo>
                <a:cubicBezTo>
                  <a:pt x="9354" y="1"/>
                  <a:pt x="6738" y="461"/>
                  <a:pt x="5085" y="461"/>
                </a:cubicBezTo>
                <a:cubicBezTo>
                  <a:pt x="3453" y="461"/>
                  <a:pt x="838" y="1"/>
                  <a:pt x="8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0" name="Google Shape;450;p27"/>
          <p:cNvSpPr/>
          <p:nvPr/>
        </p:nvSpPr>
        <p:spPr>
          <a:xfrm>
            <a:off x="2776956" y="3432539"/>
            <a:ext cx="317448" cy="1082379"/>
          </a:xfrm>
          <a:custGeom>
            <a:avLst/>
            <a:gdLst/>
            <a:ahLst/>
            <a:cxnLst/>
            <a:rect l="l" t="t" r="r" b="b"/>
            <a:pathLst>
              <a:path w="5566" h="18978" extrusionOk="0">
                <a:moveTo>
                  <a:pt x="1988" y="0"/>
                </a:moveTo>
                <a:lnTo>
                  <a:pt x="0" y="5043"/>
                </a:lnTo>
                <a:lnTo>
                  <a:pt x="0" y="16927"/>
                </a:lnTo>
                <a:cubicBezTo>
                  <a:pt x="0" y="18978"/>
                  <a:pt x="963" y="18978"/>
                  <a:pt x="963" y="18978"/>
                </a:cubicBezTo>
                <a:lnTo>
                  <a:pt x="5252" y="18978"/>
                </a:lnTo>
                <a:cubicBezTo>
                  <a:pt x="5273" y="17597"/>
                  <a:pt x="5126" y="15776"/>
                  <a:pt x="4980" y="14144"/>
                </a:cubicBezTo>
                <a:lnTo>
                  <a:pt x="4917" y="14123"/>
                </a:lnTo>
                <a:lnTo>
                  <a:pt x="4959" y="14040"/>
                </a:lnTo>
                <a:cubicBezTo>
                  <a:pt x="4750" y="11968"/>
                  <a:pt x="4478" y="10232"/>
                  <a:pt x="4478" y="10232"/>
                </a:cubicBezTo>
                <a:lnTo>
                  <a:pt x="4959" y="6319"/>
                </a:lnTo>
                <a:lnTo>
                  <a:pt x="5566" y="1465"/>
                </a:lnTo>
                <a:lnTo>
                  <a:pt x="1988" y="0"/>
                </a:lnTo>
                <a:close/>
              </a:path>
            </a:pathLst>
          </a:custGeom>
          <a:solidFill>
            <a:srgbClr val="77564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1" name="Google Shape;451;p27"/>
          <p:cNvSpPr/>
          <p:nvPr/>
        </p:nvSpPr>
        <p:spPr>
          <a:xfrm>
            <a:off x="2459508" y="3432539"/>
            <a:ext cx="328227" cy="1082379"/>
          </a:xfrm>
          <a:custGeom>
            <a:avLst/>
            <a:gdLst/>
            <a:ahLst/>
            <a:cxnLst/>
            <a:rect l="l" t="t" r="r" b="b"/>
            <a:pathLst>
              <a:path w="5755" h="18978" extrusionOk="0">
                <a:moveTo>
                  <a:pt x="3557" y="0"/>
                </a:moveTo>
                <a:lnTo>
                  <a:pt x="0" y="1465"/>
                </a:lnTo>
                <a:lnTo>
                  <a:pt x="607" y="6319"/>
                </a:lnTo>
                <a:lnTo>
                  <a:pt x="1089" y="10232"/>
                </a:lnTo>
                <a:cubicBezTo>
                  <a:pt x="1089" y="10232"/>
                  <a:pt x="816" y="11968"/>
                  <a:pt x="607" y="14040"/>
                </a:cubicBezTo>
                <a:lnTo>
                  <a:pt x="586" y="14144"/>
                </a:lnTo>
                <a:cubicBezTo>
                  <a:pt x="419" y="15776"/>
                  <a:pt x="272" y="17597"/>
                  <a:pt x="314" y="18978"/>
                </a:cubicBezTo>
                <a:lnTo>
                  <a:pt x="4604" y="18978"/>
                </a:lnTo>
                <a:cubicBezTo>
                  <a:pt x="4604" y="18978"/>
                  <a:pt x="5754" y="18957"/>
                  <a:pt x="5754" y="16927"/>
                </a:cubicBezTo>
                <a:lnTo>
                  <a:pt x="5754" y="5545"/>
                </a:lnTo>
                <a:lnTo>
                  <a:pt x="3557" y="0"/>
                </a:lnTo>
                <a:close/>
              </a:path>
            </a:pathLst>
          </a:custGeom>
          <a:solidFill>
            <a:srgbClr val="563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2" name="Google Shape;452;p27"/>
          <p:cNvSpPr/>
          <p:nvPr/>
        </p:nvSpPr>
        <p:spPr>
          <a:xfrm>
            <a:off x="2201717" y="3516037"/>
            <a:ext cx="292467" cy="497673"/>
          </a:xfrm>
          <a:custGeom>
            <a:avLst/>
            <a:gdLst/>
            <a:ahLst/>
            <a:cxnLst/>
            <a:rect l="l" t="t" r="r" b="b"/>
            <a:pathLst>
              <a:path w="5128" h="8726" extrusionOk="0">
                <a:moveTo>
                  <a:pt x="4520" y="1"/>
                </a:moveTo>
                <a:cubicBezTo>
                  <a:pt x="4520" y="1"/>
                  <a:pt x="3830" y="461"/>
                  <a:pt x="3328" y="1695"/>
                </a:cubicBezTo>
                <a:cubicBezTo>
                  <a:pt x="3056" y="2407"/>
                  <a:pt x="1445" y="5252"/>
                  <a:pt x="419" y="7052"/>
                </a:cubicBezTo>
                <a:cubicBezTo>
                  <a:pt x="189" y="7449"/>
                  <a:pt x="1" y="8077"/>
                  <a:pt x="1" y="8077"/>
                </a:cubicBezTo>
                <a:lnTo>
                  <a:pt x="210" y="8245"/>
                </a:lnTo>
                <a:lnTo>
                  <a:pt x="43" y="8245"/>
                </a:lnTo>
                <a:cubicBezTo>
                  <a:pt x="43" y="8245"/>
                  <a:pt x="64" y="8433"/>
                  <a:pt x="85" y="8621"/>
                </a:cubicBezTo>
                <a:lnTo>
                  <a:pt x="2658" y="8726"/>
                </a:lnTo>
                <a:lnTo>
                  <a:pt x="5127" y="4855"/>
                </a:lnTo>
                <a:lnTo>
                  <a:pt x="4520" y="1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3" name="Google Shape;453;p27"/>
          <p:cNvSpPr/>
          <p:nvPr/>
        </p:nvSpPr>
        <p:spPr>
          <a:xfrm>
            <a:off x="1983337" y="3717706"/>
            <a:ext cx="381952" cy="336725"/>
          </a:xfrm>
          <a:custGeom>
            <a:avLst/>
            <a:gdLst/>
            <a:ahLst/>
            <a:cxnLst/>
            <a:rect l="l" t="t" r="r" b="b"/>
            <a:pathLst>
              <a:path w="6697" h="5904" extrusionOk="0">
                <a:moveTo>
                  <a:pt x="1235" y="1"/>
                </a:moveTo>
                <a:lnTo>
                  <a:pt x="1" y="1716"/>
                </a:lnTo>
                <a:cubicBezTo>
                  <a:pt x="1" y="1758"/>
                  <a:pt x="629" y="2240"/>
                  <a:pt x="629" y="2260"/>
                </a:cubicBezTo>
                <a:lnTo>
                  <a:pt x="4186" y="5378"/>
                </a:lnTo>
                <a:cubicBezTo>
                  <a:pt x="4516" y="5722"/>
                  <a:pt x="4865" y="5904"/>
                  <a:pt x="5244" y="5904"/>
                </a:cubicBezTo>
                <a:cubicBezTo>
                  <a:pt x="5440" y="5904"/>
                  <a:pt x="5645" y="5855"/>
                  <a:pt x="5860" y="5755"/>
                </a:cubicBezTo>
                <a:cubicBezTo>
                  <a:pt x="6362" y="5525"/>
                  <a:pt x="6676" y="5043"/>
                  <a:pt x="6697" y="4520"/>
                </a:cubicBezTo>
                <a:lnTo>
                  <a:pt x="6697" y="4457"/>
                </a:lnTo>
                <a:cubicBezTo>
                  <a:pt x="6676" y="4269"/>
                  <a:pt x="6634" y="4081"/>
                  <a:pt x="6571" y="3893"/>
                </a:cubicBezTo>
                <a:lnTo>
                  <a:pt x="6550" y="3872"/>
                </a:lnTo>
                <a:cubicBezTo>
                  <a:pt x="6529" y="3830"/>
                  <a:pt x="6487" y="3788"/>
                  <a:pt x="6466" y="3746"/>
                </a:cubicBezTo>
                <a:lnTo>
                  <a:pt x="6445" y="3704"/>
                </a:lnTo>
                <a:lnTo>
                  <a:pt x="6425" y="3662"/>
                </a:lnTo>
                <a:cubicBezTo>
                  <a:pt x="6299" y="3495"/>
                  <a:pt x="6194" y="3390"/>
                  <a:pt x="6006" y="3244"/>
                </a:cubicBezTo>
                <a:cubicBezTo>
                  <a:pt x="5755" y="3035"/>
                  <a:pt x="5483" y="2867"/>
                  <a:pt x="5441" y="2825"/>
                </a:cubicBezTo>
                <a:lnTo>
                  <a:pt x="5420" y="2805"/>
                </a:lnTo>
                <a:lnTo>
                  <a:pt x="1235" y="1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4" name="Google Shape;454;p27"/>
          <p:cNvSpPr/>
          <p:nvPr/>
        </p:nvSpPr>
        <p:spPr>
          <a:xfrm>
            <a:off x="2506049" y="4568585"/>
            <a:ext cx="57" cy="8384"/>
          </a:xfrm>
          <a:custGeom>
            <a:avLst/>
            <a:gdLst/>
            <a:ahLst/>
            <a:cxnLst/>
            <a:rect l="l" t="t" r="r" b="b"/>
            <a:pathLst>
              <a:path w="1" h="147" extrusionOk="0">
                <a:moveTo>
                  <a:pt x="0" y="147"/>
                </a:moveTo>
                <a:cubicBezTo>
                  <a:pt x="0" y="84"/>
                  <a:pt x="0" y="42"/>
                  <a:pt x="0" y="0"/>
                </a:cubicBezTo>
                <a:lnTo>
                  <a:pt x="0" y="0"/>
                </a:lnTo>
                <a:cubicBezTo>
                  <a:pt x="0" y="42"/>
                  <a:pt x="0" y="105"/>
                  <a:pt x="0" y="147"/>
                </a:cubicBezTo>
              </a:path>
            </a:pathLst>
          </a:custGeom>
          <a:solidFill>
            <a:srgbClr val="DAE1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5" name="Google Shape;455;p27"/>
          <p:cNvSpPr/>
          <p:nvPr/>
        </p:nvSpPr>
        <p:spPr>
          <a:xfrm>
            <a:off x="2506049" y="4514861"/>
            <a:ext cx="2452" cy="53783"/>
          </a:xfrm>
          <a:custGeom>
            <a:avLst/>
            <a:gdLst/>
            <a:ahLst/>
            <a:cxnLst/>
            <a:rect l="l" t="t" r="r" b="b"/>
            <a:pathLst>
              <a:path w="43" h="943" extrusionOk="0">
                <a:moveTo>
                  <a:pt x="0" y="942"/>
                </a:moveTo>
                <a:lnTo>
                  <a:pt x="0" y="942"/>
                </a:lnTo>
                <a:cubicBezTo>
                  <a:pt x="21" y="628"/>
                  <a:pt x="21" y="315"/>
                  <a:pt x="42" y="1"/>
                </a:cubicBezTo>
                <a:lnTo>
                  <a:pt x="42" y="1"/>
                </a:lnTo>
                <a:cubicBezTo>
                  <a:pt x="21" y="315"/>
                  <a:pt x="21" y="628"/>
                  <a:pt x="0" y="942"/>
                </a:cubicBezTo>
                <a:close/>
              </a:path>
            </a:pathLst>
          </a:custGeom>
          <a:solidFill>
            <a:srgbClr val="72B0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2506049" y="4452809"/>
            <a:ext cx="541817" cy="125359"/>
          </a:xfrm>
          <a:custGeom>
            <a:avLst/>
            <a:gdLst/>
            <a:ahLst/>
            <a:cxnLst/>
            <a:rect l="l" t="t" r="r" b="b"/>
            <a:pathLst>
              <a:path w="9500" h="2198" extrusionOk="0">
                <a:moveTo>
                  <a:pt x="4834" y="1"/>
                </a:moveTo>
                <a:cubicBezTo>
                  <a:pt x="4541" y="1089"/>
                  <a:pt x="3788" y="1089"/>
                  <a:pt x="3788" y="1089"/>
                </a:cubicBezTo>
                <a:lnTo>
                  <a:pt x="42" y="1089"/>
                </a:lnTo>
                <a:cubicBezTo>
                  <a:pt x="21" y="1403"/>
                  <a:pt x="21" y="1716"/>
                  <a:pt x="0" y="2030"/>
                </a:cubicBezTo>
                <a:cubicBezTo>
                  <a:pt x="0" y="2072"/>
                  <a:pt x="0" y="2135"/>
                  <a:pt x="0" y="2177"/>
                </a:cubicBezTo>
                <a:cubicBezTo>
                  <a:pt x="0" y="2177"/>
                  <a:pt x="0" y="2177"/>
                  <a:pt x="0" y="2198"/>
                </a:cubicBezTo>
                <a:lnTo>
                  <a:pt x="3788" y="2198"/>
                </a:lnTo>
                <a:cubicBezTo>
                  <a:pt x="3788" y="2198"/>
                  <a:pt x="4541" y="2177"/>
                  <a:pt x="4834" y="1089"/>
                </a:cubicBezTo>
                <a:cubicBezTo>
                  <a:pt x="5064" y="2198"/>
                  <a:pt x="5713" y="2198"/>
                  <a:pt x="5713" y="2198"/>
                </a:cubicBezTo>
                <a:lnTo>
                  <a:pt x="9500" y="2198"/>
                </a:lnTo>
                <a:cubicBezTo>
                  <a:pt x="9479" y="1842"/>
                  <a:pt x="9458" y="1465"/>
                  <a:pt x="9416" y="1089"/>
                </a:cubicBezTo>
                <a:lnTo>
                  <a:pt x="5713" y="1089"/>
                </a:lnTo>
                <a:cubicBezTo>
                  <a:pt x="5713" y="1089"/>
                  <a:pt x="5064" y="1089"/>
                  <a:pt x="4834" y="1"/>
                </a:cubicBezTo>
                <a:close/>
              </a:path>
            </a:pathLst>
          </a:custGeom>
          <a:solidFill>
            <a:srgbClr val="706F6F">
              <a:alpha val="460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7" name="Google Shape;457;p27"/>
          <p:cNvSpPr/>
          <p:nvPr/>
        </p:nvSpPr>
        <p:spPr>
          <a:xfrm>
            <a:off x="2781690" y="4451611"/>
            <a:ext cx="261441" cy="63307"/>
          </a:xfrm>
          <a:custGeom>
            <a:avLst/>
            <a:gdLst/>
            <a:ahLst/>
            <a:cxnLst/>
            <a:rect l="l" t="t" r="r" b="b"/>
            <a:pathLst>
              <a:path w="4584" h="1110" extrusionOk="0">
                <a:moveTo>
                  <a:pt x="1" y="1"/>
                </a:moveTo>
                <a:cubicBezTo>
                  <a:pt x="1" y="1"/>
                  <a:pt x="1" y="22"/>
                  <a:pt x="1" y="22"/>
                </a:cubicBezTo>
                <a:cubicBezTo>
                  <a:pt x="231" y="1110"/>
                  <a:pt x="880" y="1110"/>
                  <a:pt x="880" y="1110"/>
                </a:cubicBezTo>
                <a:lnTo>
                  <a:pt x="4583" y="1110"/>
                </a:lnTo>
                <a:cubicBezTo>
                  <a:pt x="4583" y="1110"/>
                  <a:pt x="4583" y="1110"/>
                  <a:pt x="4583" y="1089"/>
                </a:cubicBezTo>
                <a:lnTo>
                  <a:pt x="880" y="1089"/>
                </a:lnTo>
                <a:cubicBezTo>
                  <a:pt x="880" y="1089"/>
                  <a:pt x="377" y="1089"/>
                  <a:pt x="105" y="356"/>
                </a:cubicBezTo>
                <a:cubicBezTo>
                  <a:pt x="64" y="252"/>
                  <a:pt x="43" y="147"/>
                  <a:pt x="1" y="1"/>
                </a:cubicBezTo>
                <a:close/>
              </a:path>
            </a:pathLst>
          </a:custGeom>
          <a:solidFill>
            <a:srgbClr val="644B3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8" name="Google Shape;458;p27"/>
          <p:cNvSpPr/>
          <p:nvPr/>
        </p:nvSpPr>
        <p:spPr>
          <a:xfrm>
            <a:off x="2508443" y="4451611"/>
            <a:ext cx="273304" cy="63307"/>
          </a:xfrm>
          <a:custGeom>
            <a:avLst/>
            <a:gdLst/>
            <a:ahLst/>
            <a:cxnLst/>
            <a:rect l="l" t="t" r="r" b="b"/>
            <a:pathLst>
              <a:path w="4792" h="1110" extrusionOk="0">
                <a:moveTo>
                  <a:pt x="4792" y="1"/>
                </a:moveTo>
                <a:cubicBezTo>
                  <a:pt x="4771" y="105"/>
                  <a:pt x="4729" y="189"/>
                  <a:pt x="4708" y="252"/>
                </a:cubicBezTo>
                <a:cubicBezTo>
                  <a:pt x="4373" y="1089"/>
                  <a:pt x="3746" y="1089"/>
                  <a:pt x="3746" y="1089"/>
                </a:cubicBezTo>
                <a:lnTo>
                  <a:pt x="0" y="1089"/>
                </a:lnTo>
                <a:cubicBezTo>
                  <a:pt x="0" y="1110"/>
                  <a:pt x="0" y="1110"/>
                  <a:pt x="0" y="1110"/>
                </a:cubicBezTo>
                <a:lnTo>
                  <a:pt x="3746" y="1110"/>
                </a:lnTo>
                <a:cubicBezTo>
                  <a:pt x="3746" y="1110"/>
                  <a:pt x="4499" y="1110"/>
                  <a:pt x="4792" y="22"/>
                </a:cubicBezTo>
                <a:cubicBezTo>
                  <a:pt x="4792" y="22"/>
                  <a:pt x="4792" y="1"/>
                  <a:pt x="4792" y="1"/>
                </a:cubicBezTo>
                <a:close/>
              </a:path>
            </a:pathLst>
          </a:custGeom>
          <a:solidFill>
            <a:srgbClr val="48372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2626560" y="3043458"/>
            <a:ext cx="300793" cy="420164"/>
          </a:xfrm>
          <a:custGeom>
            <a:avLst/>
            <a:gdLst/>
            <a:ahLst/>
            <a:cxnLst/>
            <a:rect l="l" t="t" r="r" b="b"/>
            <a:pathLst>
              <a:path w="5274" h="7367" extrusionOk="0">
                <a:moveTo>
                  <a:pt x="2637" y="1"/>
                </a:moveTo>
                <a:cubicBezTo>
                  <a:pt x="1172" y="1"/>
                  <a:pt x="1" y="1403"/>
                  <a:pt x="1" y="3537"/>
                </a:cubicBezTo>
                <a:lnTo>
                  <a:pt x="1" y="3579"/>
                </a:lnTo>
                <a:cubicBezTo>
                  <a:pt x="1" y="3872"/>
                  <a:pt x="43" y="4144"/>
                  <a:pt x="84" y="4416"/>
                </a:cubicBezTo>
                <a:cubicBezTo>
                  <a:pt x="126" y="4541"/>
                  <a:pt x="147" y="4667"/>
                  <a:pt x="189" y="4792"/>
                </a:cubicBezTo>
                <a:cubicBezTo>
                  <a:pt x="273" y="5106"/>
                  <a:pt x="398" y="5399"/>
                  <a:pt x="545" y="5650"/>
                </a:cubicBezTo>
                <a:cubicBezTo>
                  <a:pt x="712" y="5922"/>
                  <a:pt x="900" y="6173"/>
                  <a:pt x="1110" y="6383"/>
                </a:cubicBezTo>
                <a:cubicBezTo>
                  <a:pt x="1717" y="7052"/>
                  <a:pt x="2428" y="7366"/>
                  <a:pt x="2637" y="7366"/>
                </a:cubicBezTo>
                <a:cubicBezTo>
                  <a:pt x="2888" y="7366"/>
                  <a:pt x="3579" y="7073"/>
                  <a:pt x="4206" y="6362"/>
                </a:cubicBezTo>
                <a:cubicBezTo>
                  <a:pt x="4416" y="6152"/>
                  <a:pt x="4604" y="5880"/>
                  <a:pt x="4771" y="5567"/>
                </a:cubicBezTo>
                <a:cubicBezTo>
                  <a:pt x="4918" y="5274"/>
                  <a:pt x="5043" y="4939"/>
                  <a:pt x="5148" y="4562"/>
                </a:cubicBezTo>
                <a:cubicBezTo>
                  <a:pt x="5148" y="4520"/>
                  <a:pt x="5169" y="4479"/>
                  <a:pt x="5169" y="4416"/>
                </a:cubicBezTo>
                <a:cubicBezTo>
                  <a:pt x="5232" y="4144"/>
                  <a:pt x="5274" y="3872"/>
                  <a:pt x="5274" y="3579"/>
                </a:cubicBezTo>
                <a:lnTo>
                  <a:pt x="5274" y="3537"/>
                </a:lnTo>
                <a:cubicBezTo>
                  <a:pt x="5274" y="1403"/>
                  <a:pt x="4102" y="1"/>
                  <a:pt x="2637" y="1"/>
                </a:cubicBezTo>
                <a:close/>
              </a:path>
            </a:pathLst>
          </a:custGeom>
          <a:solidFill>
            <a:srgbClr val="FCD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0" name="Google Shape;460;p27"/>
          <p:cNvSpPr/>
          <p:nvPr/>
        </p:nvSpPr>
        <p:spPr>
          <a:xfrm>
            <a:off x="2569297" y="5171200"/>
            <a:ext cx="196936" cy="769779"/>
          </a:xfrm>
          <a:custGeom>
            <a:avLst/>
            <a:gdLst/>
            <a:ahLst/>
            <a:cxnLst/>
            <a:rect l="l" t="t" r="r" b="b"/>
            <a:pathLst>
              <a:path w="3453" h="13497" extrusionOk="0">
                <a:moveTo>
                  <a:pt x="0" y="1"/>
                </a:moveTo>
                <a:cubicBezTo>
                  <a:pt x="0" y="1"/>
                  <a:pt x="272" y="4604"/>
                  <a:pt x="837" y="7303"/>
                </a:cubicBezTo>
                <a:cubicBezTo>
                  <a:pt x="1068" y="8412"/>
                  <a:pt x="984" y="8998"/>
                  <a:pt x="984" y="8998"/>
                </a:cubicBezTo>
                <a:cubicBezTo>
                  <a:pt x="984" y="8998"/>
                  <a:pt x="1088" y="10170"/>
                  <a:pt x="984" y="10797"/>
                </a:cubicBezTo>
                <a:cubicBezTo>
                  <a:pt x="858" y="11425"/>
                  <a:pt x="377" y="12136"/>
                  <a:pt x="377" y="12555"/>
                </a:cubicBezTo>
                <a:lnTo>
                  <a:pt x="293" y="12555"/>
                </a:lnTo>
                <a:lnTo>
                  <a:pt x="293" y="12911"/>
                </a:lnTo>
                <a:cubicBezTo>
                  <a:pt x="293" y="12911"/>
                  <a:pt x="335" y="13496"/>
                  <a:pt x="1737" y="13496"/>
                </a:cubicBezTo>
                <a:cubicBezTo>
                  <a:pt x="3139" y="13496"/>
                  <a:pt x="3160" y="12722"/>
                  <a:pt x="3160" y="12722"/>
                </a:cubicBezTo>
                <a:lnTo>
                  <a:pt x="3160" y="11404"/>
                </a:lnTo>
                <a:cubicBezTo>
                  <a:pt x="3160" y="11404"/>
                  <a:pt x="3181" y="11153"/>
                  <a:pt x="3285" y="11048"/>
                </a:cubicBezTo>
                <a:cubicBezTo>
                  <a:pt x="3390" y="10965"/>
                  <a:pt x="3453" y="1"/>
                  <a:pt x="3453" y="1"/>
                </a:cubicBezTo>
                <a:close/>
              </a:path>
            </a:pathLst>
          </a:custGeom>
          <a:solidFill>
            <a:srgbClr val="2E2D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2786482" y="5171200"/>
            <a:ext cx="198133" cy="769779"/>
          </a:xfrm>
          <a:custGeom>
            <a:avLst/>
            <a:gdLst/>
            <a:ahLst/>
            <a:cxnLst/>
            <a:rect l="l" t="t" r="r" b="b"/>
            <a:pathLst>
              <a:path w="3474" h="13497" extrusionOk="0">
                <a:moveTo>
                  <a:pt x="1" y="1"/>
                </a:moveTo>
                <a:cubicBezTo>
                  <a:pt x="1" y="1"/>
                  <a:pt x="84" y="10965"/>
                  <a:pt x="189" y="11048"/>
                </a:cubicBezTo>
                <a:cubicBezTo>
                  <a:pt x="293" y="11153"/>
                  <a:pt x="293" y="11404"/>
                  <a:pt x="293" y="11404"/>
                </a:cubicBezTo>
                <a:lnTo>
                  <a:pt x="314" y="12722"/>
                </a:lnTo>
                <a:cubicBezTo>
                  <a:pt x="314" y="12722"/>
                  <a:pt x="335" y="13496"/>
                  <a:pt x="1737" y="13496"/>
                </a:cubicBezTo>
                <a:cubicBezTo>
                  <a:pt x="3139" y="13496"/>
                  <a:pt x="3181" y="12911"/>
                  <a:pt x="3181" y="12911"/>
                </a:cubicBezTo>
                <a:lnTo>
                  <a:pt x="3181" y="12555"/>
                </a:lnTo>
                <a:lnTo>
                  <a:pt x="3097" y="12555"/>
                </a:lnTo>
                <a:cubicBezTo>
                  <a:pt x="3097" y="12136"/>
                  <a:pt x="2616" y="11425"/>
                  <a:pt x="2490" y="10797"/>
                </a:cubicBezTo>
                <a:cubicBezTo>
                  <a:pt x="2386" y="10170"/>
                  <a:pt x="2490" y="8998"/>
                  <a:pt x="2490" y="8998"/>
                </a:cubicBezTo>
                <a:cubicBezTo>
                  <a:pt x="2490" y="8998"/>
                  <a:pt x="2407" y="8412"/>
                  <a:pt x="2637" y="7303"/>
                </a:cubicBezTo>
                <a:cubicBezTo>
                  <a:pt x="3202" y="4604"/>
                  <a:pt x="3474" y="1"/>
                  <a:pt x="3474" y="1"/>
                </a:cubicBezTo>
                <a:close/>
              </a:path>
            </a:pathLst>
          </a:custGeom>
          <a:solidFill>
            <a:srgbClr val="2E2D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2625362" y="3418167"/>
            <a:ext cx="162373" cy="330623"/>
          </a:xfrm>
          <a:custGeom>
            <a:avLst/>
            <a:gdLst/>
            <a:ahLst/>
            <a:cxnLst/>
            <a:rect l="l" t="t" r="r" b="b"/>
            <a:pathLst>
              <a:path w="2847" h="5797" extrusionOk="0">
                <a:moveTo>
                  <a:pt x="691" y="1"/>
                </a:moveTo>
                <a:lnTo>
                  <a:pt x="1" y="398"/>
                </a:lnTo>
                <a:lnTo>
                  <a:pt x="105" y="1654"/>
                </a:lnTo>
                <a:lnTo>
                  <a:pt x="712" y="1821"/>
                </a:lnTo>
                <a:lnTo>
                  <a:pt x="503" y="2616"/>
                </a:lnTo>
                <a:lnTo>
                  <a:pt x="2595" y="5462"/>
                </a:lnTo>
                <a:lnTo>
                  <a:pt x="2658" y="5546"/>
                </a:lnTo>
                <a:lnTo>
                  <a:pt x="2846" y="5797"/>
                </a:lnTo>
                <a:lnTo>
                  <a:pt x="2721" y="5462"/>
                </a:lnTo>
                <a:lnTo>
                  <a:pt x="2658" y="5274"/>
                </a:lnTo>
                <a:lnTo>
                  <a:pt x="691" y="1"/>
                </a:lnTo>
                <a:close/>
              </a:path>
            </a:pathLst>
          </a:custGeom>
          <a:solidFill>
            <a:srgbClr val="8B65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3" name="Google Shape;463;p27"/>
          <p:cNvSpPr/>
          <p:nvPr/>
        </p:nvSpPr>
        <p:spPr>
          <a:xfrm>
            <a:off x="2776956" y="3418167"/>
            <a:ext cx="150397" cy="311516"/>
          </a:xfrm>
          <a:custGeom>
            <a:avLst/>
            <a:gdLst/>
            <a:ahLst/>
            <a:cxnLst/>
            <a:rect l="l" t="t" r="r" b="b"/>
            <a:pathLst>
              <a:path w="2637" h="5462" extrusionOk="0">
                <a:moveTo>
                  <a:pt x="1967" y="1"/>
                </a:moveTo>
                <a:lnTo>
                  <a:pt x="0" y="5274"/>
                </a:lnTo>
                <a:lnTo>
                  <a:pt x="63" y="5462"/>
                </a:lnTo>
                <a:lnTo>
                  <a:pt x="2155" y="2616"/>
                </a:lnTo>
                <a:lnTo>
                  <a:pt x="1925" y="1821"/>
                </a:lnTo>
                <a:lnTo>
                  <a:pt x="2553" y="1654"/>
                </a:lnTo>
                <a:lnTo>
                  <a:pt x="2637" y="398"/>
                </a:lnTo>
                <a:lnTo>
                  <a:pt x="1967" y="1"/>
                </a:lnTo>
                <a:close/>
              </a:path>
            </a:pathLst>
          </a:custGeom>
          <a:solidFill>
            <a:srgbClr val="563F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4" name="Google Shape;464;p27"/>
          <p:cNvSpPr/>
          <p:nvPr/>
        </p:nvSpPr>
        <p:spPr>
          <a:xfrm>
            <a:off x="2848762" y="4136559"/>
            <a:ext cx="406761" cy="256308"/>
          </a:xfrm>
          <a:custGeom>
            <a:avLst/>
            <a:gdLst/>
            <a:ahLst/>
            <a:cxnLst/>
            <a:rect l="l" t="t" r="r" b="b"/>
            <a:pathLst>
              <a:path w="7132" h="4494" extrusionOk="0">
                <a:moveTo>
                  <a:pt x="5416" y="1"/>
                </a:moveTo>
                <a:lnTo>
                  <a:pt x="4621" y="1507"/>
                </a:lnTo>
                <a:lnTo>
                  <a:pt x="4474" y="1800"/>
                </a:lnTo>
                <a:lnTo>
                  <a:pt x="4014" y="2010"/>
                </a:lnTo>
                <a:cubicBezTo>
                  <a:pt x="4014" y="2010"/>
                  <a:pt x="2800" y="1738"/>
                  <a:pt x="2528" y="1591"/>
                </a:cubicBezTo>
                <a:cubicBezTo>
                  <a:pt x="2235" y="1445"/>
                  <a:pt x="1817" y="1194"/>
                  <a:pt x="1608" y="1173"/>
                </a:cubicBezTo>
                <a:cubicBezTo>
                  <a:pt x="1602" y="1172"/>
                  <a:pt x="1596" y="1172"/>
                  <a:pt x="1589" y="1172"/>
                </a:cubicBezTo>
                <a:cubicBezTo>
                  <a:pt x="1348" y="1172"/>
                  <a:pt x="452" y="1530"/>
                  <a:pt x="269" y="1591"/>
                </a:cubicBezTo>
                <a:cubicBezTo>
                  <a:pt x="101" y="1654"/>
                  <a:pt x="101" y="1926"/>
                  <a:pt x="352" y="1989"/>
                </a:cubicBezTo>
                <a:cubicBezTo>
                  <a:pt x="384" y="1998"/>
                  <a:pt x="426" y="2002"/>
                  <a:pt x="473" y="2002"/>
                </a:cubicBezTo>
                <a:cubicBezTo>
                  <a:pt x="642" y="2002"/>
                  <a:pt x="893" y="1949"/>
                  <a:pt x="1106" y="1884"/>
                </a:cubicBezTo>
                <a:cubicBezTo>
                  <a:pt x="1336" y="1842"/>
                  <a:pt x="1524" y="1779"/>
                  <a:pt x="1545" y="1779"/>
                </a:cubicBezTo>
                <a:lnTo>
                  <a:pt x="1901" y="2010"/>
                </a:lnTo>
                <a:cubicBezTo>
                  <a:pt x="1901" y="2010"/>
                  <a:pt x="1963" y="2072"/>
                  <a:pt x="1838" y="2072"/>
                </a:cubicBezTo>
                <a:cubicBezTo>
                  <a:pt x="1796" y="2093"/>
                  <a:pt x="1733" y="2093"/>
                  <a:pt x="1650" y="2093"/>
                </a:cubicBezTo>
                <a:cubicBezTo>
                  <a:pt x="1604" y="2086"/>
                  <a:pt x="1555" y="2081"/>
                  <a:pt x="1506" y="2081"/>
                </a:cubicBezTo>
                <a:cubicBezTo>
                  <a:pt x="1422" y="2081"/>
                  <a:pt x="1339" y="2095"/>
                  <a:pt x="1273" y="2135"/>
                </a:cubicBezTo>
                <a:cubicBezTo>
                  <a:pt x="1106" y="2219"/>
                  <a:pt x="331" y="2805"/>
                  <a:pt x="331" y="2805"/>
                </a:cubicBezTo>
                <a:cubicBezTo>
                  <a:pt x="331" y="2805"/>
                  <a:pt x="38" y="3098"/>
                  <a:pt x="17" y="3160"/>
                </a:cubicBezTo>
                <a:cubicBezTo>
                  <a:pt x="1" y="3211"/>
                  <a:pt x="106" y="3383"/>
                  <a:pt x="267" y="3383"/>
                </a:cubicBezTo>
                <a:cubicBezTo>
                  <a:pt x="307" y="3383"/>
                  <a:pt x="349" y="3373"/>
                  <a:pt x="394" y="3349"/>
                </a:cubicBezTo>
                <a:cubicBezTo>
                  <a:pt x="645" y="3223"/>
                  <a:pt x="1106" y="2867"/>
                  <a:pt x="1252" y="2826"/>
                </a:cubicBezTo>
                <a:cubicBezTo>
                  <a:pt x="1398" y="2784"/>
                  <a:pt x="1545" y="2616"/>
                  <a:pt x="1775" y="2616"/>
                </a:cubicBezTo>
                <a:lnTo>
                  <a:pt x="2173" y="2616"/>
                </a:lnTo>
                <a:lnTo>
                  <a:pt x="1712" y="2742"/>
                </a:lnTo>
                <a:cubicBezTo>
                  <a:pt x="1712" y="2742"/>
                  <a:pt x="1545" y="2805"/>
                  <a:pt x="1336" y="2930"/>
                </a:cubicBezTo>
                <a:cubicBezTo>
                  <a:pt x="1106" y="3077"/>
                  <a:pt x="624" y="3370"/>
                  <a:pt x="436" y="3474"/>
                </a:cubicBezTo>
                <a:cubicBezTo>
                  <a:pt x="227" y="3600"/>
                  <a:pt x="227" y="3704"/>
                  <a:pt x="289" y="3809"/>
                </a:cubicBezTo>
                <a:cubicBezTo>
                  <a:pt x="325" y="3868"/>
                  <a:pt x="386" y="3926"/>
                  <a:pt x="506" y="3926"/>
                </a:cubicBezTo>
                <a:cubicBezTo>
                  <a:pt x="601" y="3926"/>
                  <a:pt x="733" y="3890"/>
                  <a:pt x="917" y="3788"/>
                </a:cubicBezTo>
                <a:cubicBezTo>
                  <a:pt x="1336" y="3558"/>
                  <a:pt x="1796" y="3349"/>
                  <a:pt x="1796" y="3349"/>
                </a:cubicBezTo>
                <a:lnTo>
                  <a:pt x="2319" y="3181"/>
                </a:lnTo>
                <a:lnTo>
                  <a:pt x="2507" y="3160"/>
                </a:lnTo>
                <a:lnTo>
                  <a:pt x="2591" y="3265"/>
                </a:lnTo>
                <a:cubicBezTo>
                  <a:pt x="2591" y="3265"/>
                  <a:pt x="2214" y="3537"/>
                  <a:pt x="2005" y="3704"/>
                </a:cubicBezTo>
                <a:cubicBezTo>
                  <a:pt x="1796" y="3851"/>
                  <a:pt x="1147" y="4102"/>
                  <a:pt x="1294" y="4353"/>
                </a:cubicBezTo>
                <a:cubicBezTo>
                  <a:pt x="1352" y="4453"/>
                  <a:pt x="1431" y="4494"/>
                  <a:pt x="1524" y="4494"/>
                </a:cubicBezTo>
                <a:cubicBezTo>
                  <a:pt x="1665" y="4494"/>
                  <a:pt x="1838" y="4403"/>
                  <a:pt x="2026" y="4290"/>
                </a:cubicBezTo>
                <a:cubicBezTo>
                  <a:pt x="2340" y="4123"/>
                  <a:pt x="2654" y="3914"/>
                  <a:pt x="2905" y="3788"/>
                </a:cubicBezTo>
                <a:cubicBezTo>
                  <a:pt x="3106" y="3679"/>
                  <a:pt x="3371" y="3617"/>
                  <a:pt x="3713" y="3617"/>
                </a:cubicBezTo>
                <a:cubicBezTo>
                  <a:pt x="3763" y="3617"/>
                  <a:pt x="3814" y="3618"/>
                  <a:pt x="3867" y="3621"/>
                </a:cubicBezTo>
                <a:cubicBezTo>
                  <a:pt x="4048" y="3630"/>
                  <a:pt x="4244" y="3643"/>
                  <a:pt x="4426" y="3643"/>
                </a:cubicBezTo>
                <a:cubicBezTo>
                  <a:pt x="4665" y="3643"/>
                  <a:pt x="4878" y="3620"/>
                  <a:pt x="4997" y="3537"/>
                </a:cubicBezTo>
                <a:cubicBezTo>
                  <a:pt x="5207" y="3370"/>
                  <a:pt x="5646" y="2888"/>
                  <a:pt x="5646" y="2888"/>
                </a:cubicBezTo>
                <a:lnTo>
                  <a:pt x="7132" y="1005"/>
                </a:lnTo>
                <a:lnTo>
                  <a:pt x="54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3059784" y="3516037"/>
            <a:ext cx="294805" cy="796015"/>
          </a:xfrm>
          <a:custGeom>
            <a:avLst/>
            <a:gdLst/>
            <a:ahLst/>
            <a:cxnLst/>
            <a:rect l="l" t="t" r="r" b="b"/>
            <a:pathLst>
              <a:path w="5169" h="13957" extrusionOk="0">
                <a:moveTo>
                  <a:pt x="607" y="1"/>
                </a:moveTo>
                <a:lnTo>
                  <a:pt x="0" y="4855"/>
                </a:lnTo>
                <a:lnTo>
                  <a:pt x="2343" y="8621"/>
                </a:lnTo>
                <a:lnTo>
                  <a:pt x="419" y="12764"/>
                </a:lnTo>
                <a:lnTo>
                  <a:pt x="439" y="12764"/>
                </a:lnTo>
                <a:cubicBezTo>
                  <a:pt x="439" y="12764"/>
                  <a:pt x="439" y="12764"/>
                  <a:pt x="439" y="12785"/>
                </a:cubicBezTo>
                <a:lnTo>
                  <a:pt x="2260" y="13957"/>
                </a:lnTo>
                <a:lnTo>
                  <a:pt x="4561" y="10274"/>
                </a:lnTo>
                <a:lnTo>
                  <a:pt x="4561" y="10253"/>
                </a:lnTo>
                <a:cubicBezTo>
                  <a:pt x="4624" y="10149"/>
                  <a:pt x="5064" y="9270"/>
                  <a:pt x="5105" y="9019"/>
                </a:cubicBezTo>
                <a:cubicBezTo>
                  <a:pt x="5147" y="8830"/>
                  <a:pt x="5168" y="8245"/>
                  <a:pt x="5168" y="8245"/>
                </a:cubicBezTo>
                <a:lnTo>
                  <a:pt x="4896" y="8245"/>
                </a:lnTo>
                <a:lnTo>
                  <a:pt x="5105" y="8098"/>
                </a:lnTo>
                <a:cubicBezTo>
                  <a:pt x="5105" y="8098"/>
                  <a:pt x="4938" y="7449"/>
                  <a:pt x="4708" y="7052"/>
                </a:cubicBezTo>
                <a:cubicBezTo>
                  <a:pt x="3662" y="5252"/>
                  <a:pt x="2071" y="2407"/>
                  <a:pt x="1799" y="1695"/>
                </a:cubicBezTo>
                <a:cubicBezTo>
                  <a:pt x="1297" y="461"/>
                  <a:pt x="607" y="1"/>
                  <a:pt x="607" y="1"/>
                </a:cubicBezTo>
                <a:close/>
              </a:path>
            </a:pathLst>
          </a:custGeom>
          <a:solidFill>
            <a:srgbClr val="2E2D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2595534" y="2994581"/>
            <a:ext cx="362847" cy="225567"/>
          </a:xfrm>
          <a:custGeom>
            <a:avLst/>
            <a:gdLst/>
            <a:ahLst/>
            <a:cxnLst/>
            <a:rect l="l" t="t" r="r" b="b"/>
            <a:pathLst>
              <a:path w="6362" h="3955" extrusionOk="0">
                <a:moveTo>
                  <a:pt x="3181" y="0"/>
                </a:moveTo>
                <a:cubicBezTo>
                  <a:pt x="1675" y="0"/>
                  <a:pt x="419" y="1276"/>
                  <a:pt x="84" y="3013"/>
                </a:cubicBezTo>
                <a:lnTo>
                  <a:pt x="84" y="3034"/>
                </a:lnTo>
                <a:cubicBezTo>
                  <a:pt x="22" y="3327"/>
                  <a:pt x="1" y="3641"/>
                  <a:pt x="1" y="3955"/>
                </a:cubicBezTo>
                <a:lnTo>
                  <a:pt x="6362" y="3955"/>
                </a:lnTo>
                <a:cubicBezTo>
                  <a:pt x="6362" y="3641"/>
                  <a:pt x="6341" y="3327"/>
                  <a:pt x="6278" y="3013"/>
                </a:cubicBezTo>
                <a:cubicBezTo>
                  <a:pt x="5943" y="1276"/>
                  <a:pt x="4667" y="0"/>
                  <a:pt x="31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2619431" y="3297655"/>
            <a:ext cx="137279" cy="159979"/>
          </a:xfrm>
          <a:custGeom>
            <a:avLst/>
            <a:gdLst/>
            <a:ahLst/>
            <a:cxnLst/>
            <a:rect l="l" t="t" r="r" b="b"/>
            <a:pathLst>
              <a:path w="2407" h="2805" extrusionOk="0">
                <a:moveTo>
                  <a:pt x="0" y="1"/>
                </a:moveTo>
                <a:cubicBezTo>
                  <a:pt x="126" y="1026"/>
                  <a:pt x="1214" y="2532"/>
                  <a:pt x="2406" y="2804"/>
                </a:cubicBezTo>
                <a:cubicBezTo>
                  <a:pt x="2093" y="2679"/>
                  <a:pt x="1632" y="2386"/>
                  <a:pt x="1214" y="1926"/>
                </a:cubicBezTo>
                <a:cubicBezTo>
                  <a:pt x="1025" y="1716"/>
                  <a:pt x="837" y="1465"/>
                  <a:pt x="670" y="1193"/>
                </a:cubicBezTo>
                <a:cubicBezTo>
                  <a:pt x="523" y="942"/>
                  <a:pt x="398" y="649"/>
                  <a:pt x="293" y="335"/>
                </a:cubicBezTo>
                <a:cubicBezTo>
                  <a:pt x="272" y="231"/>
                  <a:pt x="251" y="126"/>
                  <a:pt x="230" y="1"/>
                </a:cubicBezTo>
                <a:close/>
              </a:path>
            </a:pathLst>
          </a:custGeom>
          <a:solidFill>
            <a:srgbClr val="2E2D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8" name="Google Shape;468;p27"/>
          <p:cNvSpPr/>
          <p:nvPr/>
        </p:nvSpPr>
        <p:spPr>
          <a:xfrm>
            <a:off x="2796005" y="3297655"/>
            <a:ext cx="137336" cy="159979"/>
          </a:xfrm>
          <a:custGeom>
            <a:avLst/>
            <a:gdLst/>
            <a:ahLst/>
            <a:cxnLst/>
            <a:rect l="l" t="t" r="r" b="b"/>
            <a:pathLst>
              <a:path w="2408" h="2805" extrusionOk="0">
                <a:moveTo>
                  <a:pt x="2198" y="1"/>
                </a:moveTo>
                <a:cubicBezTo>
                  <a:pt x="2177" y="126"/>
                  <a:pt x="2156" y="231"/>
                  <a:pt x="2114" y="335"/>
                </a:cubicBezTo>
                <a:cubicBezTo>
                  <a:pt x="2010" y="649"/>
                  <a:pt x="1884" y="942"/>
                  <a:pt x="1759" y="1193"/>
                </a:cubicBezTo>
                <a:cubicBezTo>
                  <a:pt x="1591" y="1465"/>
                  <a:pt x="1403" y="1716"/>
                  <a:pt x="1194" y="1926"/>
                </a:cubicBezTo>
                <a:cubicBezTo>
                  <a:pt x="775" y="2386"/>
                  <a:pt x="315" y="2679"/>
                  <a:pt x="1" y="2804"/>
                </a:cubicBezTo>
                <a:cubicBezTo>
                  <a:pt x="1214" y="2532"/>
                  <a:pt x="2282" y="1026"/>
                  <a:pt x="24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69" name="Google Shape;469;p27"/>
          <p:cNvSpPr/>
          <p:nvPr/>
        </p:nvSpPr>
        <p:spPr>
          <a:xfrm>
            <a:off x="2815112" y="3220090"/>
            <a:ext cx="25152" cy="35873"/>
          </a:xfrm>
          <a:custGeom>
            <a:avLst/>
            <a:gdLst/>
            <a:ahLst/>
            <a:cxnLst/>
            <a:rect l="l" t="t" r="r" b="b"/>
            <a:pathLst>
              <a:path w="441" h="629" extrusionOk="0">
                <a:moveTo>
                  <a:pt x="1" y="1"/>
                </a:moveTo>
                <a:cubicBezTo>
                  <a:pt x="43" y="273"/>
                  <a:pt x="147" y="482"/>
                  <a:pt x="356" y="628"/>
                </a:cubicBezTo>
                <a:cubicBezTo>
                  <a:pt x="335" y="419"/>
                  <a:pt x="377" y="189"/>
                  <a:pt x="44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2843743" y="3220090"/>
            <a:ext cx="50189" cy="58516"/>
          </a:xfrm>
          <a:custGeom>
            <a:avLst/>
            <a:gdLst/>
            <a:ahLst/>
            <a:cxnLst/>
            <a:rect l="l" t="t" r="r" b="b"/>
            <a:pathLst>
              <a:path w="880" h="1026" extrusionOk="0">
                <a:moveTo>
                  <a:pt x="1" y="1"/>
                </a:moveTo>
                <a:cubicBezTo>
                  <a:pt x="105" y="440"/>
                  <a:pt x="461" y="796"/>
                  <a:pt x="880" y="1026"/>
                </a:cubicBezTo>
                <a:cubicBezTo>
                  <a:pt x="754" y="691"/>
                  <a:pt x="712" y="356"/>
                  <a:pt x="691" y="1"/>
                </a:cubicBezTo>
                <a:close/>
              </a:path>
            </a:pathLst>
          </a:custGeom>
          <a:solidFill>
            <a:srgbClr val="B4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2537074" y="3272618"/>
            <a:ext cx="121767" cy="201727"/>
          </a:xfrm>
          <a:custGeom>
            <a:avLst/>
            <a:gdLst/>
            <a:ahLst/>
            <a:cxnLst/>
            <a:rect l="l" t="t" r="r" b="b"/>
            <a:pathLst>
              <a:path w="2135" h="3537" extrusionOk="0">
                <a:moveTo>
                  <a:pt x="1026" y="0"/>
                </a:moveTo>
                <a:cubicBezTo>
                  <a:pt x="628" y="335"/>
                  <a:pt x="314" y="858"/>
                  <a:pt x="210" y="1235"/>
                </a:cubicBezTo>
                <a:cubicBezTo>
                  <a:pt x="1" y="1925"/>
                  <a:pt x="84" y="2804"/>
                  <a:pt x="398" y="3536"/>
                </a:cubicBezTo>
                <a:lnTo>
                  <a:pt x="1570" y="3055"/>
                </a:lnTo>
                <a:lnTo>
                  <a:pt x="1549" y="2950"/>
                </a:lnTo>
                <a:lnTo>
                  <a:pt x="1988" y="2699"/>
                </a:lnTo>
                <a:cubicBezTo>
                  <a:pt x="2072" y="2469"/>
                  <a:pt x="2135" y="2218"/>
                  <a:pt x="2135" y="1967"/>
                </a:cubicBezTo>
                <a:cubicBezTo>
                  <a:pt x="1758" y="1465"/>
                  <a:pt x="1507" y="900"/>
                  <a:pt x="1444" y="440"/>
                </a:cubicBezTo>
                <a:lnTo>
                  <a:pt x="1381" y="440"/>
                </a:lnTo>
                <a:cubicBezTo>
                  <a:pt x="1193" y="440"/>
                  <a:pt x="1026" y="272"/>
                  <a:pt x="1026" y="63"/>
                </a:cubicBezTo>
                <a:lnTo>
                  <a:pt x="10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2628955" y="3203379"/>
            <a:ext cx="296003" cy="34676"/>
          </a:xfrm>
          <a:custGeom>
            <a:avLst/>
            <a:gdLst/>
            <a:ahLst/>
            <a:cxnLst/>
            <a:rect l="l" t="t" r="r" b="b"/>
            <a:pathLst>
              <a:path w="5190" h="608" extrusionOk="0">
                <a:moveTo>
                  <a:pt x="294" y="1"/>
                </a:moveTo>
                <a:cubicBezTo>
                  <a:pt x="126" y="1"/>
                  <a:pt x="1" y="126"/>
                  <a:pt x="1" y="294"/>
                </a:cubicBezTo>
                <a:cubicBezTo>
                  <a:pt x="1" y="461"/>
                  <a:pt x="126" y="607"/>
                  <a:pt x="294" y="607"/>
                </a:cubicBezTo>
                <a:lnTo>
                  <a:pt x="4897" y="607"/>
                </a:lnTo>
                <a:cubicBezTo>
                  <a:pt x="5064" y="607"/>
                  <a:pt x="5190" y="461"/>
                  <a:pt x="5190" y="294"/>
                </a:cubicBezTo>
                <a:cubicBezTo>
                  <a:pt x="5190" y="126"/>
                  <a:pt x="5064" y="1"/>
                  <a:pt x="4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2737547" y="3758313"/>
            <a:ext cx="28688" cy="28688"/>
          </a:xfrm>
          <a:custGeom>
            <a:avLst/>
            <a:gdLst/>
            <a:ahLst/>
            <a:cxnLst/>
            <a:rect l="l" t="t" r="r" b="b"/>
            <a:pathLst>
              <a:path w="503" h="503" extrusionOk="0">
                <a:moveTo>
                  <a:pt x="252" y="0"/>
                </a:moveTo>
                <a:cubicBezTo>
                  <a:pt x="126" y="0"/>
                  <a:pt x="1" y="105"/>
                  <a:pt x="1" y="251"/>
                </a:cubicBezTo>
                <a:cubicBezTo>
                  <a:pt x="1" y="398"/>
                  <a:pt x="126" y="502"/>
                  <a:pt x="252" y="502"/>
                </a:cubicBezTo>
                <a:cubicBezTo>
                  <a:pt x="398" y="502"/>
                  <a:pt x="503" y="398"/>
                  <a:pt x="503" y="251"/>
                </a:cubicBezTo>
                <a:cubicBezTo>
                  <a:pt x="503" y="105"/>
                  <a:pt x="398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4" name="Google Shape;474;p27"/>
          <p:cNvSpPr/>
          <p:nvPr/>
        </p:nvSpPr>
        <p:spPr>
          <a:xfrm>
            <a:off x="2737547" y="3862113"/>
            <a:ext cx="28688" cy="28688"/>
          </a:xfrm>
          <a:custGeom>
            <a:avLst/>
            <a:gdLst/>
            <a:ahLst/>
            <a:cxnLst/>
            <a:rect l="l" t="t" r="r" b="b"/>
            <a:pathLst>
              <a:path w="503" h="503" extrusionOk="0">
                <a:moveTo>
                  <a:pt x="252" y="1"/>
                </a:moveTo>
                <a:cubicBezTo>
                  <a:pt x="126" y="1"/>
                  <a:pt x="1" y="105"/>
                  <a:pt x="1" y="252"/>
                </a:cubicBezTo>
                <a:cubicBezTo>
                  <a:pt x="1" y="377"/>
                  <a:pt x="126" y="503"/>
                  <a:pt x="252" y="503"/>
                </a:cubicBezTo>
                <a:cubicBezTo>
                  <a:pt x="398" y="503"/>
                  <a:pt x="503" y="377"/>
                  <a:pt x="503" y="252"/>
                </a:cubicBezTo>
                <a:cubicBezTo>
                  <a:pt x="503" y="105"/>
                  <a:pt x="398" y="1"/>
                  <a:pt x="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2737547" y="3965915"/>
            <a:ext cx="28688" cy="27547"/>
          </a:xfrm>
          <a:custGeom>
            <a:avLst/>
            <a:gdLst/>
            <a:ahLst/>
            <a:cxnLst/>
            <a:rect l="l" t="t" r="r" b="b"/>
            <a:pathLst>
              <a:path w="503" h="483" extrusionOk="0">
                <a:moveTo>
                  <a:pt x="252" y="1"/>
                </a:moveTo>
                <a:cubicBezTo>
                  <a:pt x="126" y="1"/>
                  <a:pt x="1" y="105"/>
                  <a:pt x="1" y="252"/>
                </a:cubicBezTo>
                <a:cubicBezTo>
                  <a:pt x="1" y="377"/>
                  <a:pt x="126" y="482"/>
                  <a:pt x="252" y="482"/>
                </a:cubicBezTo>
                <a:cubicBezTo>
                  <a:pt x="398" y="482"/>
                  <a:pt x="503" y="377"/>
                  <a:pt x="503" y="252"/>
                </a:cubicBezTo>
                <a:cubicBezTo>
                  <a:pt x="503" y="105"/>
                  <a:pt x="398" y="1"/>
                  <a:pt x="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2737547" y="4068575"/>
            <a:ext cx="28688" cy="28688"/>
          </a:xfrm>
          <a:custGeom>
            <a:avLst/>
            <a:gdLst/>
            <a:ahLst/>
            <a:cxnLst/>
            <a:rect l="l" t="t" r="r" b="b"/>
            <a:pathLst>
              <a:path w="503" h="503" extrusionOk="0">
                <a:moveTo>
                  <a:pt x="252" y="0"/>
                </a:moveTo>
                <a:cubicBezTo>
                  <a:pt x="126" y="0"/>
                  <a:pt x="1" y="126"/>
                  <a:pt x="1" y="251"/>
                </a:cubicBezTo>
                <a:cubicBezTo>
                  <a:pt x="1" y="398"/>
                  <a:pt x="126" y="502"/>
                  <a:pt x="252" y="502"/>
                </a:cubicBezTo>
                <a:cubicBezTo>
                  <a:pt x="398" y="502"/>
                  <a:pt x="503" y="398"/>
                  <a:pt x="503" y="251"/>
                </a:cubicBezTo>
                <a:cubicBezTo>
                  <a:pt x="503" y="126"/>
                  <a:pt x="398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834195" y="3603126"/>
            <a:ext cx="191004" cy="198191"/>
          </a:xfrm>
          <a:custGeom>
            <a:avLst/>
            <a:gdLst/>
            <a:ahLst/>
            <a:cxnLst/>
            <a:rect l="l" t="t" r="r" b="b"/>
            <a:pathLst>
              <a:path w="3349" h="3475" extrusionOk="0">
                <a:moveTo>
                  <a:pt x="214" y="0"/>
                </a:moveTo>
                <a:cubicBezTo>
                  <a:pt x="198" y="0"/>
                  <a:pt x="183" y="0"/>
                  <a:pt x="168" y="1"/>
                </a:cubicBezTo>
                <a:cubicBezTo>
                  <a:pt x="84" y="168"/>
                  <a:pt x="105" y="378"/>
                  <a:pt x="210" y="545"/>
                </a:cubicBezTo>
                <a:cubicBezTo>
                  <a:pt x="21" y="838"/>
                  <a:pt x="105" y="1173"/>
                  <a:pt x="105" y="1508"/>
                </a:cubicBezTo>
                <a:cubicBezTo>
                  <a:pt x="105" y="1654"/>
                  <a:pt x="84" y="1738"/>
                  <a:pt x="63" y="1884"/>
                </a:cubicBezTo>
                <a:cubicBezTo>
                  <a:pt x="63" y="2073"/>
                  <a:pt x="1" y="2177"/>
                  <a:pt x="84" y="2365"/>
                </a:cubicBezTo>
                <a:cubicBezTo>
                  <a:pt x="356" y="2972"/>
                  <a:pt x="1423" y="3244"/>
                  <a:pt x="2344" y="3474"/>
                </a:cubicBezTo>
                <a:lnTo>
                  <a:pt x="3348" y="1821"/>
                </a:lnTo>
                <a:cubicBezTo>
                  <a:pt x="2951" y="1487"/>
                  <a:pt x="2762" y="1173"/>
                  <a:pt x="2553" y="859"/>
                </a:cubicBezTo>
                <a:cubicBezTo>
                  <a:pt x="2323" y="503"/>
                  <a:pt x="2177" y="482"/>
                  <a:pt x="1800" y="420"/>
                </a:cubicBezTo>
                <a:cubicBezTo>
                  <a:pt x="1333" y="318"/>
                  <a:pt x="709" y="0"/>
                  <a:pt x="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825868" y="3703733"/>
            <a:ext cx="150283" cy="266004"/>
          </a:xfrm>
          <a:custGeom>
            <a:avLst/>
            <a:gdLst/>
            <a:ahLst/>
            <a:cxnLst/>
            <a:rect l="l" t="t" r="r" b="b"/>
            <a:pathLst>
              <a:path w="2635" h="4664" extrusionOk="0">
                <a:moveTo>
                  <a:pt x="1276" y="1564"/>
                </a:moveTo>
                <a:cubicBezTo>
                  <a:pt x="1318" y="2275"/>
                  <a:pt x="1318" y="2987"/>
                  <a:pt x="1235" y="3698"/>
                </a:cubicBezTo>
                <a:cubicBezTo>
                  <a:pt x="1198" y="3933"/>
                  <a:pt x="1148" y="4021"/>
                  <a:pt x="1095" y="4021"/>
                </a:cubicBezTo>
                <a:cubicBezTo>
                  <a:pt x="965" y="4021"/>
                  <a:pt x="816" y="3485"/>
                  <a:pt x="816" y="3322"/>
                </a:cubicBezTo>
                <a:cubicBezTo>
                  <a:pt x="816" y="3008"/>
                  <a:pt x="879" y="2715"/>
                  <a:pt x="963" y="2422"/>
                </a:cubicBezTo>
                <a:cubicBezTo>
                  <a:pt x="1025" y="2129"/>
                  <a:pt x="1151" y="1836"/>
                  <a:pt x="1276" y="1564"/>
                </a:cubicBezTo>
                <a:close/>
                <a:moveTo>
                  <a:pt x="1679" y="1"/>
                </a:moveTo>
                <a:cubicBezTo>
                  <a:pt x="1505" y="1"/>
                  <a:pt x="1343" y="133"/>
                  <a:pt x="1255" y="309"/>
                </a:cubicBezTo>
                <a:cubicBezTo>
                  <a:pt x="900" y="1229"/>
                  <a:pt x="293" y="1941"/>
                  <a:pt x="126" y="2945"/>
                </a:cubicBezTo>
                <a:cubicBezTo>
                  <a:pt x="0" y="3573"/>
                  <a:pt x="42" y="4598"/>
                  <a:pt x="879" y="4661"/>
                </a:cubicBezTo>
                <a:cubicBezTo>
                  <a:pt x="909" y="4663"/>
                  <a:pt x="938" y="4664"/>
                  <a:pt x="967" y="4664"/>
                </a:cubicBezTo>
                <a:cubicBezTo>
                  <a:pt x="2635" y="4664"/>
                  <a:pt x="1987" y="1130"/>
                  <a:pt x="1946" y="204"/>
                </a:cubicBezTo>
                <a:lnTo>
                  <a:pt x="1946" y="183"/>
                </a:lnTo>
                <a:lnTo>
                  <a:pt x="1925" y="120"/>
                </a:lnTo>
                <a:lnTo>
                  <a:pt x="1904" y="99"/>
                </a:lnTo>
                <a:lnTo>
                  <a:pt x="1841" y="57"/>
                </a:lnTo>
                <a:lnTo>
                  <a:pt x="1799" y="37"/>
                </a:lnTo>
                <a:lnTo>
                  <a:pt x="1779" y="16"/>
                </a:lnTo>
                <a:cubicBezTo>
                  <a:pt x="1745" y="6"/>
                  <a:pt x="1712" y="1"/>
                  <a:pt x="16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3034690" y="4031560"/>
            <a:ext cx="26292" cy="216043"/>
          </a:xfrm>
          <a:custGeom>
            <a:avLst/>
            <a:gdLst/>
            <a:ahLst/>
            <a:cxnLst/>
            <a:rect l="l" t="t" r="r" b="b"/>
            <a:pathLst>
              <a:path w="461" h="3788" extrusionOk="0">
                <a:moveTo>
                  <a:pt x="1" y="1"/>
                </a:moveTo>
                <a:cubicBezTo>
                  <a:pt x="62" y="428"/>
                  <a:pt x="178" y="1277"/>
                  <a:pt x="302" y="2313"/>
                </a:cubicBezTo>
                <a:lnTo>
                  <a:pt x="302" y="2313"/>
                </a:lnTo>
                <a:cubicBezTo>
                  <a:pt x="184" y="1274"/>
                  <a:pt x="63" y="422"/>
                  <a:pt x="1" y="1"/>
                </a:cubicBezTo>
                <a:close/>
                <a:moveTo>
                  <a:pt x="302" y="2313"/>
                </a:moveTo>
                <a:cubicBezTo>
                  <a:pt x="342" y="2668"/>
                  <a:pt x="382" y="3044"/>
                  <a:pt x="419" y="3432"/>
                </a:cubicBezTo>
                <a:cubicBezTo>
                  <a:pt x="425" y="3445"/>
                  <a:pt x="430" y="3457"/>
                  <a:pt x="433" y="3470"/>
                </a:cubicBezTo>
                <a:lnTo>
                  <a:pt x="433" y="3470"/>
                </a:lnTo>
                <a:cubicBezTo>
                  <a:pt x="390" y="3068"/>
                  <a:pt x="345" y="2679"/>
                  <a:pt x="302" y="2313"/>
                </a:cubicBezTo>
                <a:close/>
                <a:moveTo>
                  <a:pt x="433" y="3470"/>
                </a:moveTo>
                <a:lnTo>
                  <a:pt x="433" y="3470"/>
                </a:lnTo>
                <a:cubicBezTo>
                  <a:pt x="435" y="3492"/>
                  <a:pt x="438" y="3514"/>
                  <a:pt x="440" y="3536"/>
                </a:cubicBezTo>
                <a:lnTo>
                  <a:pt x="440" y="3536"/>
                </a:lnTo>
                <a:cubicBezTo>
                  <a:pt x="440" y="3514"/>
                  <a:pt x="438" y="3492"/>
                  <a:pt x="433" y="3470"/>
                </a:cubicBezTo>
                <a:close/>
                <a:moveTo>
                  <a:pt x="440" y="3536"/>
                </a:moveTo>
                <a:cubicBezTo>
                  <a:pt x="440" y="3536"/>
                  <a:pt x="440" y="3537"/>
                  <a:pt x="440" y="3537"/>
                </a:cubicBezTo>
                <a:lnTo>
                  <a:pt x="440" y="3537"/>
                </a:lnTo>
                <a:lnTo>
                  <a:pt x="440" y="3537"/>
                </a:lnTo>
                <a:cubicBezTo>
                  <a:pt x="440" y="3536"/>
                  <a:pt x="440" y="3536"/>
                  <a:pt x="440" y="3536"/>
                </a:cubicBezTo>
                <a:close/>
                <a:moveTo>
                  <a:pt x="440" y="3537"/>
                </a:moveTo>
                <a:lnTo>
                  <a:pt x="398" y="3620"/>
                </a:lnTo>
                <a:lnTo>
                  <a:pt x="398" y="3620"/>
                </a:lnTo>
                <a:lnTo>
                  <a:pt x="440" y="3558"/>
                </a:lnTo>
                <a:cubicBezTo>
                  <a:pt x="440" y="3551"/>
                  <a:pt x="440" y="3544"/>
                  <a:pt x="440" y="3537"/>
                </a:cubicBezTo>
                <a:close/>
                <a:moveTo>
                  <a:pt x="398" y="3620"/>
                </a:moveTo>
                <a:lnTo>
                  <a:pt x="440" y="3641"/>
                </a:lnTo>
                <a:cubicBezTo>
                  <a:pt x="461" y="3683"/>
                  <a:pt x="461" y="3725"/>
                  <a:pt x="461" y="3788"/>
                </a:cubicBezTo>
                <a:cubicBezTo>
                  <a:pt x="461" y="3725"/>
                  <a:pt x="461" y="3683"/>
                  <a:pt x="461" y="3641"/>
                </a:cubicBezTo>
                <a:lnTo>
                  <a:pt x="398" y="3620"/>
                </a:lnTo>
                <a:close/>
              </a:path>
            </a:pathLst>
          </a:custGeom>
          <a:solidFill>
            <a:srgbClr val="5F3E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3060983" y="4247545"/>
            <a:ext cx="16711" cy="3651"/>
          </a:xfrm>
          <a:custGeom>
            <a:avLst/>
            <a:gdLst/>
            <a:ahLst/>
            <a:cxnLst/>
            <a:rect l="l" t="t" r="r" b="b"/>
            <a:pathLst>
              <a:path w="293" h="64" extrusionOk="0">
                <a:moveTo>
                  <a:pt x="0" y="1"/>
                </a:moveTo>
                <a:lnTo>
                  <a:pt x="0" y="1"/>
                </a:lnTo>
                <a:cubicBezTo>
                  <a:pt x="167" y="43"/>
                  <a:pt x="272" y="64"/>
                  <a:pt x="293" y="64"/>
                </a:cubicBezTo>
                <a:cubicBezTo>
                  <a:pt x="293" y="64"/>
                  <a:pt x="167" y="43"/>
                  <a:pt x="0" y="1"/>
                </a:cubicBezTo>
                <a:close/>
              </a:path>
            </a:pathLst>
          </a:custGeom>
          <a:solidFill>
            <a:srgbClr val="1816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3083625" y="4244010"/>
            <a:ext cx="1255" cy="57"/>
          </a:xfrm>
          <a:custGeom>
            <a:avLst/>
            <a:gdLst/>
            <a:ahLst/>
            <a:cxnLst/>
            <a:rect l="l" t="t" r="r" b="b"/>
            <a:pathLst>
              <a:path w="22" h="1" extrusionOk="0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241F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3304400" y="4273838"/>
            <a:ext cx="21501" cy="9581"/>
          </a:xfrm>
          <a:custGeom>
            <a:avLst/>
            <a:gdLst/>
            <a:ahLst/>
            <a:cxnLst/>
            <a:rect l="l" t="t" r="r" b="b"/>
            <a:pathLst>
              <a:path w="377" h="168" extrusionOk="0">
                <a:moveTo>
                  <a:pt x="0" y="168"/>
                </a:moveTo>
                <a:lnTo>
                  <a:pt x="0" y="168"/>
                </a:lnTo>
                <a:cubicBezTo>
                  <a:pt x="126" y="105"/>
                  <a:pt x="251" y="42"/>
                  <a:pt x="377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251" y="42"/>
                  <a:pt x="126" y="105"/>
                  <a:pt x="0" y="168"/>
                </a:cubicBezTo>
                <a:close/>
              </a:path>
            </a:pathLst>
          </a:custGeom>
          <a:solidFill>
            <a:srgbClr val="CBB8A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3257862" y="4283364"/>
            <a:ext cx="46596" cy="23953"/>
          </a:xfrm>
          <a:custGeom>
            <a:avLst/>
            <a:gdLst/>
            <a:ahLst/>
            <a:cxnLst/>
            <a:rect l="l" t="t" r="r" b="b"/>
            <a:pathLst>
              <a:path w="817" h="420" extrusionOk="0">
                <a:moveTo>
                  <a:pt x="0" y="419"/>
                </a:moveTo>
                <a:lnTo>
                  <a:pt x="0" y="419"/>
                </a:lnTo>
                <a:cubicBezTo>
                  <a:pt x="272" y="273"/>
                  <a:pt x="544" y="126"/>
                  <a:pt x="816" y="1"/>
                </a:cubicBezTo>
                <a:lnTo>
                  <a:pt x="816" y="1"/>
                </a:lnTo>
                <a:cubicBezTo>
                  <a:pt x="544" y="126"/>
                  <a:pt x="272" y="273"/>
                  <a:pt x="0" y="419"/>
                </a:cubicBezTo>
                <a:close/>
              </a:path>
            </a:pathLst>
          </a:custGeom>
          <a:solidFill>
            <a:srgbClr val="7934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3072903" y="4388361"/>
            <a:ext cx="2452" cy="1255"/>
          </a:xfrm>
          <a:custGeom>
            <a:avLst/>
            <a:gdLst/>
            <a:ahLst/>
            <a:cxnLst/>
            <a:rect l="l" t="t" r="r" b="b"/>
            <a:pathLst>
              <a:path w="43" h="22" extrusionOk="0">
                <a:moveTo>
                  <a:pt x="42" y="1"/>
                </a:moveTo>
                <a:cubicBezTo>
                  <a:pt x="21" y="22"/>
                  <a:pt x="21" y="22"/>
                  <a:pt x="0" y="22"/>
                </a:cubicBezTo>
                <a:lnTo>
                  <a:pt x="42" y="22"/>
                </a:lnTo>
                <a:lnTo>
                  <a:pt x="42" y="1"/>
                </a:lnTo>
                <a:close/>
              </a:path>
            </a:pathLst>
          </a:custGeom>
          <a:solidFill>
            <a:srgbClr val="B8A69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5" name="Google Shape;485;p27"/>
          <p:cNvSpPr/>
          <p:nvPr/>
        </p:nvSpPr>
        <p:spPr>
          <a:xfrm>
            <a:off x="3075297" y="4377753"/>
            <a:ext cx="33251" cy="11863"/>
          </a:xfrm>
          <a:custGeom>
            <a:avLst/>
            <a:gdLst/>
            <a:ahLst/>
            <a:cxnLst/>
            <a:rect l="l" t="t" r="r" b="b"/>
            <a:pathLst>
              <a:path w="583" h="208" extrusionOk="0">
                <a:moveTo>
                  <a:pt x="582" y="0"/>
                </a:moveTo>
                <a:cubicBezTo>
                  <a:pt x="395" y="83"/>
                  <a:pt x="187" y="145"/>
                  <a:pt x="0" y="187"/>
                </a:cubicBezTo>
                <a:lnTo>
                  <a:pt x="0" y="208"/>
                </a:lnTo>
                <a:cubicBezTo>
                  <a:pt x="187" y="145"/>
                  <a:pt x="395" y="83"/>
                  <a:pt x="582" y="0"/>
                </a:cubicBezTo>
                <a:close/>
              </a:path>
            </a:pathLst>
          </a:custGeom>
          <a:solidFill>
            <a:srgbClr val="9D8E8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3069310" y="3630616"/>
            <a:ext cx="367580" cy="759000"/>
          </a:xfrm>
          <a:custGeom>
            <a:avLst/>
            <a:gdLst/>
            <a:ahLst/>
            <a:cxnLst/>
            <a:rect l="l" t="t" r="r" b="b"/>
            <a:pathLst>
              <a:path w="6445" h="13308" extrusionOk="0">
                <a:moveTo>
                  <a:pt x="1758" y="0"/>
                </a:moveTo>
                <a:lnTo>
                  <a:pt x="1758" y="0"/>
                </a:lnTo>
                <a:cubicBezTo>
                  <a:pt x="1800" y="84"/>
                  <a:pt x="1842" y="168"/>
                  <a:pt x="1904" y="272"/>
                </a:cubicBezTo>
                <a:cubicBezTo>
                  <a:pt x="2469" y="1381"/>
                  <a:pt x="3662" y="3495"/>
                  <a:pt x="4499" y="4959"/>
                </a:cubicBezTo>
                <a:cubicBezTo>
                  <a:pt x="4499" y="5001"/>
                  <a:pt x="4520" y="5022"/>
                  <a:pt x="4541" y="5043"/>
                </a:cubicBezTo>
                <a:cubicBezTo>
                  <a:pt x="4541" y="5064"/>
                  <a:pt x="4562" y="5064"/>
                  <a:pt x="4562" y="5085"/>
                </a:cubicBezTo>
                <a:cubicBezTo>
                  <a:pt x="4771" y="5482"/>
                  <a:pt x="4938" y="6089"/>
                  <a:pt x="4938" y="6089"/>
                </a:cubicBezTo>
                <a:lnTo>
                  <a:pt x="4729" y="6236"/>
                </a:lnTo>
                <a:lnTo>
                  <a:pt x="5001" y="6236"/>
                </a:lnTo>
                <a:cubicBezTo>
                  <a:pt x="5001" y="6236"/>
                  <a:pt x="4980" y="6821"/>
                  <a:pt x="4938" y="7010"/>
                </a:cubicBezTo>
                <a:cubicBezTo>
                  <a:pt x="4917" y="7135"/>
                  <a:pt x="4813" y="7365"/>
                  <a:pt x="4708" y="7617"/>
                </a:cubicBezTo>
                <a:cubicBezTo>
                  <a:pt x="4562" y="7909"/>
                  <a:pt x="4415" y="8202"/>
                  <a:pt x="4394" y="8244"/>
                </a:cubicBezTo>
                <a:lnTo>
                  <a:pt x="4394" y="8265"/>
                </a:lnTo>
                <a:lnTo>
                  <a:pt x="3913" y="9018"/>
                </a:lnTo>
                <a:lnTo>
                  <a:pt x="3034" y="10462"/>
                </a:lnTo>
                <a:lnTo>
                  <a:pt x="2658" y="11048"/>
                </a:lnTo>
                <a:lnTo>
                  <a:pt x="2093" y="11948"/>
                </a:lnTo>
                <a:lnTo>
                  <a:pt x="1988" y="11864"/>
                </a:lnTo>
                <a:lnTo>
                  <a:pt x="1779" y="11738"/>
                </a:lnTo>
                <a:lnTo>
                  <a:pt x="1779" y="11759"/>
                </a:lnTo>
                <a:cubicBezTo>
                  <a:pt x="1779" y="11759"/>
                  <a:pt x="1340" y="12241"/>
                  <a:pt x="1130" y="12408"/>
                </a:cubicBezTo>
                <a:cubicBezTo>
                  <a:pt x="1005" y="12492"/>
                  <a:pt x="775" y="12513"/>
                  <a:pt x="524" y="12513"/>
                </a:cubicBezTo>
                <a:cubicBezTo>
                  <a:pt x="356" y="12513"/>
                  <a:pt x="189" y="12513"/>
                  <a:pt x="0" y="12492"/>
                </a:cubicBezTo>
                <a:lnTo>
                  <a:pt x="0" y="12492"/>
                </a:lnTo>
                <a:cubicBezTo>
                  <a:pt x="21" y="12638"/>
                  <a:pt x="21" y="12785"/>
                  <a:pt x="42" y="12910"/>
                </a:cubicBezTo>
                <a:cubicBezTo>
                  <a:pt x="42" y="12994"/>
                  <a:pt x="42" y="13099"/>
                  <a:pt x="63" y="13182"/>
                </a:cubicBezTo>
                <a:cubicBezTo>
                  <a:pt x="63" y="13224"/>
                  <a:pt x="63" y="13266"/>
                  <a:pt x="63" y="13308"/>
                </a:cubicBezTo>
                <a:cubicBezTo>
                  <a:pt x="84" y="13308"/>
                  <a:pt x="84" y="13308"/>
                  <a:pt x="105" y="13287"/>
                </a:cubicBezTo>
                <a:cubicBezTo>
                  <a:pt x="293" y="13245"/>
                  <a:pt x="503" y="13182"/>
                  <a:pt x="691" y="13099"/>
                </a:cubicBezTo>
                <a:cubicBezTo>
                  <a:pt x="754" y="13078"/>
                  <a:pt x="816" y="13057"/>
                  <a:pt x="858" y="13036"/>
                </a:cubicBezTo>
                <a:cubicBezTo>
                  <a:pt x="1172" y="12931"/>
                  <a:pt x="1486" y="12806"/>
                  <a:pt x="1821" y="12638"/>
                </a:cubicBezTo>
                <a:cubicBezTo>
                  <a:pt x="1925" y="12596"/>
                  <a:pt x="2051" y="12534"/>
                  <a:pt x="2176" y="12471"/>
                </a:cubicBezTo>
                <a:cubicBezTo>
                  <a:pt x="2553" y="12282"/>
                  <a:pt x="2930" y="12073"/>
                  <a:pt x="3306" y="11864"/>
                </a:cubicBezTo>
                <a:cubicBezTo>
                  <a:pt x="3578" y="11718"/>
                  <a:pt x="3850" y="11571"/>
                  <a:pt x="4122" y="11446"/>
                </a:cubicBezTo>
                <a:cubicBezTo>
                  <a:pt x="4248" y="11383"/>
                  <a:pt x="4373" y="11320"/>
                  <a:pt x="4499" y="11278"/>
                </a:cubicBezTo>
                <a:cubicBezTo>
                  <a:pt x="4604" y="10985"/>
                  <a:pt x="4750" y="10713"/>
                  <a:pt x="4897" y="10462"/>
                </a:cubicBezTo>
                <a:cubicBezTo>
                  <a:pt x="5064" y="10169"/>
                  <a:pt x="5252" y="9855"/>
                  <a:pt x="5441" y="9562"/>
                </a:cubicBezTo>
                <a:cubicBezTo>
                  <a:pt x="5943" y="8809"/>
                  <a:pt x="6445" y="8035"/>
                  <a:pt x="6403" y="7093"/>
                </a:cubicBezTo>
                <a:cubicBezTo>
                  <a:pt x="6361" y="6361"/>
                  <a:pt x="6236" y="5712"/>
                  <a:pt x="5943" y="5064"/>
                </a:cubicBezTo>
                <a:cubicBezTo>
                  <a:pt x="5566" y="4269"/>
                  <a:pt x="5001" y="3495"/>
                  <a:pt x="4394" y="2825"/>
                </a:cubicBezTo>
                <a:cubicBezTo>
                  <a:pt x="3955" y="2365"/>
                  <a:pt x="3578" y="1946"/>
                  <a:pt x="3139" y="1507"/>
                </a:cubicBezTo>
                <a:cubicBezTo>
                  <a:pt x="2616" y="1047"/>
                  <a:pt x="2239" y="482"/>
                  <a:pt x="17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7" name="Google Shape;487;p27"/>
          <p:cNvSpPr/>
          <p:nvPr/>
        </p:nvSpPr>
        <p:spPr>
          <a:xfrm>
            <a:off x="3069310" y="4343020"/>
            <a:ext cx="2452" cy="23953"/>
          </a:xfrm>
          <a:custGeom>
            <a:avLst/>
            <a:gdLst/>
            <a:ahLst/>
            <a:cxnLst/>
            <a:rect l="l" t="t" r="r" b="b"/>
            <a:pathLst>
              <a:path w="43" h="420" extrusionOk="0">
                <a:moveTo>
                  <a:pt x="0" y="1"/>
                </a:moveTo>
                <a:lnTo>
                  <a:pt x="0" y="1"/>
                </a:lnTo>
                <a:cubicBezTo>
                  <a:pt x="21" y="147"/>
                  <a:pt x="21" y="294"/>
                  <a:pt x="42" y="419"/>
                </a:cubicBezTo>
                <a:cubicBezTo>
                  <a:pt x="42" y="335"/>
                  <a:pt x="21" y="252"/>
                  <a:pt x="21" y="147"/>
                </a:cubicBezTo>
                <a:cubicBezTo>
                  <a:pt x="21" y="105"/>
                  <a:pt x="21" y="63"/>
                  <a:pt x="0" y="1"/>
                </a:cubicBezTo>
                <a:close/>
              </a:path>
            </a:pathLst>
          </a:custGeom>
          <a:solidFill>
            <a:srgbClr val="5F3E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8" name="Google Shape;488;p27"/>
          <p:cNvSpPr/>
          <p:nvPr/>
        </p:nvSpPr>
        <p:spPr>
          <a:xfrm>
            <a:off x="3069596" y="4300074"/>
            <a:ext cx="101177" cy="44201"/>
          </a:xfrm>
          <a:custGeom>
            <a:avLst/>
            <a:gdLst/>
            <a:ahLst/>
            <a:cxnLst/>
            <a:rect l="l" t="t" r="r" b="b"/>
            <a:pathLst>
              <a:path w="1774" h="775" extrusionOk="0">
                <a:moveTo>
                  <a:pt x="1774" y="0"/>
                </a:moveTo>
                <a:lnTo>
                  <a:pt x="1753" y="21"/>
                </a:lnTo>
                <a:cubicBezTo>
                  <a:pt x="1753" y="21"/>
                  <a:pt x="1335" y="503"/>
                  <a:pt x="1125" y="670"/>
                </a:cubicBezTo>
                <a:cubicBezTo>
                  <a:pt x="1335" y="503"/>
                  <a:pt x="1774" y="21"/>
                  <a:pt x="1774" y="21"/>
                </a:cubicBezTo>
                <a:lnTo>
                  <a:pt x="1774" y="0"/>
                </a:lnTo>
                <a:close/>
                <a:moveTo>
                  <a:pt x="0" y="754"/>
                </a:moveTo>
                <a:lnTo>
                  <a:pt x="0" y="754"/>
                </a:lnTo>
                <a:cubicBezTo>
                  <a:pt x="187" y="775"/>
                  <a:pt x="353" y="775"/>
                  <a:pt x="519" y="775"/>
                </a:cubicBezTo>
                <a:cubicBezTo>
                  <a:pt x="519" y="775"/>
                  <a:pt x="520" y="775"/>
                  <a:pt x="521" y="775"/>
                </a:cubicBezTo>
                <a:lnTo>
                  <a:pt x="521" y="775"/>
                </a:lnTo>
                <a:cubicBezTo>
                  <a:pt x="342" y="775"/>
                  <a:pt x="180" y="774"/>
                  <a:pt x="0" y="754"/>
                </a:cubicBezTo>
                <a:close/>
                <a:moveTo>
                  <a:pt x="1122" y="672"/>
                </a:moveTo>
                <a:lnTo>
                  <a:pt x="1122" y="672"/>
                </a:lnTo>
                <a:cubicBezTo>
                  <a:pt x="996" y="754"/>
                  <a:pt x="769" y="775"/>
                  <a:pt x="521" y="775"/>
                </a:cubicBezTo>
                <a:lnTo>
                  <a:pt x="521" y="775"/>
                </a:lnTo>
                <a:cubicBezTo>
                  <a:pt x="527" y="775"/>
                  <a:pt x="533" y="775"/>
                  <a:pt x="539" y="775"/>
                </a:cubicBezTo>
                <a:cubicBezTo>
                  <a:pt x="768" y="775"/>
                  <a:pt x="996" y="754"/>
                  <a:pt x="1122" y="672"/>
                </a:cubicBezTo>
                <a:close/>
              </a:path>
            </a:pathLst>
          </a:custGeom>
          <a:solidFill>
            <a:srgbClr val="1816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3177957" y="3646185"/>
            <a:ext cx="147944" cy="267315"/>
          </a:xfrm>
          <a:custGeom>
            <a:avLst/>
            <a:gdLst/>
            <a:ahLst/>
            <a:cxnLst/>
            <a:rect l="l" t="t" r="r" b="b"/>
            <a:pathLst>
              <a:path w="2594" h="4687" extrusionOk="0">
                <a:moveTo>
                  <a:pt x="0" y="1"/>
                </a:moveTo>
                <a:cubicBezTo>
                  <a:pt x="565" y="1110"/>
                  <a:pt x="1737" y="3222"/>
                  <a:pt x="2594" y="4686"/>
                </a:cubicBezTo>
                <a:cubicBezTo>
                  <a:pt x="1757" y="3222"/>
                  <a:pt x="565" y="1110"/>
                  <a:pt x="0" y="1"/>
                </a:cubicBezTo>
                <a:close/>
              </a:path>
            </a:pathLst>
          </a:custGeom>
          <a:solidFill>
            <a:srgbClr val="241F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0" name="Google Shape;490;p27"/>
          <p:cNvSpPr/>
          <p:nvPr/>
        </p:nvSpPr>
        <p:spPr>
          <a:xfrm>
            <a:off x="1877142" y="4025629"/>
            <a:ext cx="6045" cy="4791"/>
          </a:xfrm>
          <a:custGeom>
            <a:avLst/>
            <a:gdLst/>
            <a:ahLst/>
            <a:cxnLst/>
            <a:rect l="l" t="t" r="r" b="b"/>
            <a:pathLst>
              <a:path w="106" h="84" extrusionOk="0">
                <a:moveTo>
                  <a:pt x="1" y="0"/>
                </a:moveTo>
                <a:lnTo>
                  <a:pt x="84" y="84"/>
                </a:lnTo>
                <a:lnTo>
                  <a:pt x="105" y="84"/>
                </a:lnTo>
                <a:cubicBezTo>
                  <a:pt x="64" y="63"/>
                  <a:pt x="43" y="21"/>
                  <a:pt x="1" y="0"/>
                </a:cubicBezTo>
                <a:close/>
              </a:path>
            </a:pathLst>
          </a:custGeom>
          <a:solidFill>
            <a:srgbClr val="CBB8A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2410576" y="4454006"/>
            <a:ext cx="11977" cy="9581"/>
          </a:xfrm>
          <a:custGeom>
            <a:avLst/>
            <a:gdLst/>
            <a:ahLst/>
            <a:cxnLst/>
            <a:rect l="l" t="t" r="r" b="b"/>
            <a:pathLst>
              <a:path w="210" h="168" extrusionOk="0">
                <a:moveTo>
                  <a:pt x="210" y="1"/>
                </a:moveTo>
                <a:cubicBezTo>
                  <a:pt x="126" y="63"/>
                  <a:pt x="63" y="105"/>
                  <a:pt x="1" y="147"/>
                </a:cubicBezTo>
                <a:cubicBezTo>
                  <a:pt x="1" y="147"/>
                  <a:pt x="1" y="168"/>
                  <a:pt x="1" y="168"/>
                </a:cubicBezTo>
                <a:cubicBezTo>
                  <a:pt x="63" y="105"/>
                  <a:pt x="147" y="63"/>
                  <a:pt x="210" y="1"/>
                </a:cubicBezTo>
                <a:close/>
              </a:path>
            </a:pathLst>
          </a:custGeom>
          <a:solidFill>
            <a:srgbClr val="6893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2484547" y="3791735"/>
            <a:ext cx="9639" cy="535828"/>
          </a:xfrm>
          <a:custGeom>
            <a:avLst/>
            <a:gdLst/>
            <a:ahLst/>
            <a:cxnLst/>
            <a:rect l="l" t="t" r="r" b="b"/>
            <a:pathLst>
              <a:path w="169" h="9395" extrusionOk="0">
                <a:moveTo>
                  <a:pt x="1" y="9395"/>
                </a:moveTo>
                <a:cubicBezTo>
                  <a:pt x="22" y="9123"/>
                  <a:pt x="43" y="8851"/>
                  <a:pt x="85" y="8579"/>
                </a:cubicBezTo>
                <a:cubicBezTo>
                  <a:pt x="43" y="8851"/>
                  <a:pt x="22" y="9123"/>
                  <a:pt x="1" y="9395"/>
                </a:cubicBezTo>
                <a:close/>
                <a:moveTo>
                  <a:pt x="168" y="21"/>
                </a:moveTo>
                <a:lnTo>
                  <a:pt x="168" y="0"/>
                </a:lnTo>
                <a:lnTo>
                  <a:pt x="168" y="0"/>
                </a:lnTo>
                <a:lnTo>
                  <a:pt x="168" y="21"/>
                </a:lnTo>
                <a:close/>
              </a:path>
            </a:pathLst>
          </a:custGeom>
          <a:solidFill>
            <a:srgbClr val="442E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354511" y="3791735"/>
            <a:ext cx="139675" cy="221973"/>
          </a:xfrm>
          <a:custGeom>
            <a:avLst/>
            <a:gdLst/>
            <a:ahLst/>
            <a:cxnLst/>
            <a:rect l="l" t="t" r="r" b="b"/>
            <a:pathLst>
              <a:path w="2449" h="3892" extrusionOk="0">
                <a:moveTo>
                  <a:pt x="2427" y="0"/>
                </a:moveTo>
                <a:lnTo>
                  <a:pt x="2427" y="21"/>
                </a:lnTo>
                <a:lnTo>
                  <a:pt x="21" y="3850"/>
                </a:lnTo>
                <a:cubicBezTo>
                  <a:pt x="0" y="3850"/>
                  <a:pt x="0" y="3871"/>
                  <a:pt x="0" y="3892"/>
                </a:cubicBezTo>
                <a:lnTo>
                  <a:pt x="2448" y="21"/>
                </a:lnTo>
                <a:lnTo>
                  <a:pt x="2427" y="0"/>
                </a:lnTo>
                <a:close/>
              </a:path>
            </a:pathLst>
          </a:custGeom>
          <a:solidFill>
            <a:srgbClr val="241F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2317496" y="4011257"/>
            <a:ext cx="38269" cy="34676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670" y="1"/>
                </a:moveTo>
                <a:cubicBezTo>
                  <a:pt x="657" y="1"/>
                  <a:pt x="652" y="9"/>
                  <a:pt x="650" y="21"/>
                </a:cubicBezTo>
                <a:lnTo>
                  <a:pt x="650" y="21"/>
                </a:lnTo>
                <a:lnTo>
                  <a:pt x="670" y="1"/>
                </a:lnTo>
                <a:close/>
                <a:moveTo>
                  <a:pt x="650" y="21"/>
                </a:moveTo>
                <a:lnTo>
                  <a:pt x="628" y="43"/>
                </a:lnTo>
                <a:cubicBezTo>
                  <a:pt x="503" y="273"/>
                  <a:pt x="294" y="482"/>
                  <a:pt x="1" y="608"/>
                </a:cubicBezTo>
                <a:cubicBezTo>
                  <a:pt x="294" y="482"/>
                  <a:pt x="503" y="273"/>
                  <a:pt x="649" y="43"/>
                </a:cubicBezTo>
                <a:cubicBezTo>
                  <a:pt x="649" y="35"/>
                  <a:pt x="649" y="27"/>
                  <a:pt x="650" y="21"/>
                </a:cubicBezTo>
                <a:close/>
              </a:path>
            </a:pathLst>
          </a:custGeom>
          <a:solidFill>
            <a:srgbClr val="241F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1967825" y="3797667"/>
            <a:ext cx="2452" cy="3651"/>
          </a:xfrm>
          <a:custGeom>
            <a:avLst/>
            <a:gdLst/>
            <a:ahLst/>
            <a:cxnLst/>
            <a:rect l="l" t="t" r="r" b="b"/>
            <a:pathLst>
              <a:path w="43" h="64" extrusionOk="0">
                <a:moveTo>
                  <a:pt x="1" y="63"/>
                </a:moveTo>
                <a:cubicBezTo>
                  <a:pt x="1" y="63"/>
                  <a:pt x="1" y="63"/>
                  <a:pt x="1" y="63"/>
                </a:cubicBezTo>
                <a:lnTo>
                  <a:pt x="43" y="1"/>
                </a:lnTo>
                <a:lnTo>
                  <a:pt x="43" y="1"/>
                </a:lnTo>
                <a:lnTo>
                  <a:pt x="1" y="63"/>
                </a:lnTo>
              </a:path>
            </a:pathLst>
          </a:custGeom>
          <a:solidFill>
            <a:srgbClr val="26221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1923680" y="3795271"/>
            <a:ext cx="23955" cy="153989"/>
          </a:xfrm>
          <a:custGeom>
            <a:avLst/>
            <a:gdLst/>
            <a:ahLst/>
            <a:cxnLst/>
            <a:rect l="l" t="t" r="r" b="b"/>
            <a:pathLst>
              <a:path w="420" h="2700" extrusionOk="0">
                <a:moveTo>
                  <a:pt x="1" y="2700"/>
                </a:moveTo>
                <a:cubicBezTo>
                  <a:pt x="419" y="2114"/>
                  <a:pt x="419" y="963"/>
                  <a:pt x="356" y="1"/>
                </a:cubicBezTo>
                <a:lnTo>
                  <a:pt x="356" y="1"/>
                </a:lnTo>
                <a:cubicBezTo>
                  <a:pt x="419" y="963"/>
                  <a:pt x="419" y="2114"/>
                  <a:pt x="1" y="2700"/>
                </a:cubicBezTo>
                <a:close/>
              </a:path>
            </a:pathLst>
          </a:custGeom>
          <a:solidFill>
            <a:srgbClr val="4D28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1846115" y="3749929"/>
            <a:ext cx="2452" cy="72888"/>
          </a:xfrm>
          <a:custGeom>
            <a:avLst/>
            <a:gdLst/>
            <a:ahLst/>
            <a:cxnLst/>
            <a:rect l="l" t="t" r="r" b="b"/>
            <a:pathLst>
              <a:path w="43" h="1278" extrusionOk="0">
                <a:moveTo>
                  <a:pt x="22" y="1277"/>
                </a:moveTo>
                <a:cubicBezTo>
                  <a:pt x="22" y="1131"/>
                  <a:pt x="43" y="984"/>
                  <a:pt x="43" y="817"/>
                </a:cubicBezTo>
                <a:cubicBezTo>
                  <a:pt x="43" y="984"/>
                  <a:pt x="22" y="1131"/>
                  <a:pt x="22" y="1277"/>
                </a:cubicBezTo>
                <a:cubicBezTo>
                  <a:pt x="22" y="1277"/>
                  <a:pt x="22" y="1277"/>
                  <a:pt x="22" y="1277"/>
                </a:cubicBezTo>
                <a:close/>
                <a:moveTo>
                  <a:pt x="43" y="817"/>
                </a:moveTo>
                <a:lnTo>
                  <a:pt x="43" y="817"/>
                </a:lnTo>
                <a:lnTo>
                  <a:pt x="43" y="817"/>
                </a:lnTo>
                <a:close/>
                <a:moveTo>
                  <a:pt x="22" y="545"/>
                </a:moveTo>
                <a:cubicBezTo>
                  <a:pt x="22" y="356"/>
                  <a:pt x="1" y="168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68"/>
                  <a:pt x="22" y="356"/>
                  <a:pt x="22" y="545"/>
                </a:cubicBezTo>
                <a:close/>
              </a:path>
            </a:pathLst>
          </a:custGeom>
          <a:solidFill>
            <a:srgbClr val="CBB8A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8" name="Google Shape;498;p27"/>
          <p:cNvSpPr/>
          <p:nvPr/>
        </p:nvSpPr>
        <p:spPr>
          <a:xfrm>
            <a:off x="1846115" y="3749929"/>
            <a:ext cx="27491" cy="72888"/>
          </a:xfrm>
          <a:custGeom>
            <a:avLst/>
            <a:gdLst/>
            <a:ahLst/>
            <a:cxnLst/>
            <a:rect l="l" t="t" r="r" b="b"/>
            <a:pathLst>
              <a:path w="482" h="1278" extrusionOk="0">
                <a:moveTo>
                  <a:pt x="1" y="1"/>
                </a:moveTo>
                <a:cubicBezTo>
                  <a:pt x="1" y="168"/>
                  <a:pt x="22" y="356"/>
                  <a:pt x="22" y="545"/>
                </a:cubicBezTo>
                <a:cubicBezTo>
                  <a:pt x="22" y="628"/>
                  <a:pt x="43" y="733"/>
                  <a:pt x="43" y="817"/>
                </a:cubicBezTo>
                <a:cubicBezTo>
                  <a:pt x="43" y="976"/>
                  <a:pt x="24" y="1116"/>
                  <a:pt x="22" y="1256"/>
                </a:cubicBezTo>
                <a:lnTo>
                  <a:pt x="22" y="1256"/>
                </a:lnTo>
                <a:cubicBezTo>
                  <a:pt x="105" y="1068"/>
                  <a:pt x="210" y="879"/>
                  <a:pt x="315" y="691"/>
                </a:cubicBezTo>
                <a:cubicBezTo>
                  <a:pt x="356" y="587"/>
                  <a:pt x="419" y="461"/>
                  <a:pt x="482" y="356"/>
                </a:cubicBezTo>
                <a:cubicBezTo>
                  <a:pt x="482" y="356"/>
                  <a:pt x="461" y="335"/>
                  <a:pt x="461" y="335"/>
                </a:cubicBezTo>
                <a:cubicBezTo>
                  <a:pt x="273" y="231"/>
                  <a:pt x="105" y="126"/>
                  <a:pt x="1" y="1"/>
                </a:cubicBezTo>
                <a:close/>
                <a:moveTo>
                  <a:pt x="22" y="1256"/>
                </a:moveTo>
                <a:cubicBezTo>
                  <a:pt x="22" y="1256"/>
                  <a:pt x="22" y="1256"/>
                  <a:pt x="22" y="1256"/>
                </a:cubicBezTo>
                <a:cubicBezTo>
                  <a:pt x="22" y="1277"/>
                  <a:pt x="22" y="1277"/>
                  <a:pt x="22" y="1277"/>
                </a:cubicBezTo>
                <a:cubicBezTo>
                  <a:pt x="22" y="1270"/>
                  <a:pt x="22" y="1263"/>
                  <a:pt x="22" y="1256"/>
                </a:cubicBezTo>
                <a:close/>
              </a:path>
            </a:pathLst>
          </a:custGeom>
          <a:solidFill>
            <a:srgbClr val="8140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499" name="Google Shape;499;p27"/>
          <p:cNvSpPr/>
          <p:nvPr/>
        </p:nvSpPr>
        <p:spPr>
          <a:xfrm>
            <a:off x="1872408" y="3769037"/>
            <a:ext cx="1197" cy="1255"/>
          </a:xfrm>
          <a:custGeom>
            <a:avLst/>
            <a:gdLst/>
            <a:ahLst/>
            <a:cxnLst/>
            <a:rect l="l" t="t" r="r" b="b"/>
            <a:pathLst>
              <a:path w="21" h="22" extrusionOk="0">
                <a:moveTo>
                  <a:pt x="21" y="21"/>
                </a:moveTo>
                <a:cubicBezTo>
                  <a:pt x="21" y="21"/>
                  <a:pt x="0" y="0"/>
                  <a:pt x="0" y="0"/>
                </a:cubicBezTo>
                <a:cubicBezTo>
                  <a:pt x="0" y="0"/>
                  <a:pt x="21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lose/>
              </a:path>
            </a:pathLst>
          </a:custGeom>
          <a:solidFill>
            <a:srgbClr val="26221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500" name="Google Shape;500;p27"/>
          <p:cNvSpPr/>
          <p:nvPr/>
        </p:nvSpPr>
        <p:spPr>
          <a:xfrm>
            <a:off x="1847313" y="3789340"/>
            <a:ext cx="16768" cy="32281"/>
          </a:xfrm>
          <a:custGeom>
            <a:avLst/>
            <a:gdLst/>
            <a:ahLst/>
            <a:cxnLst/>
            <a:rect l="l" t="t" r="r" b="b"/>
            <a:pathLst>
              <a:path w="294" h="566" extrusionOk="0">
                <a:moveTo>
                  <a:pt x="1" y="565"/>
                </a:moveTo>
                <a:cubicBezTo>
                  <a:pt x="84" y="377"/>
                  <a:pt x="189" y="188"/>
                  <a:pt x="294" y="0"/>
                </a:cubicBezTo>
                <a:cubicBezTo>
                  <a:pt x="189" y="188"/>
                  <a:pt x="84" y="377"/>
                  <a:pt x="1" y="565"/>
                </a:cubicBezTo>
                <a:close/>
              </a:path>
            </a:pathLst>
          </a:custGeom>
          <a:solidFill>
            <a:srgbClr val="4D28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501" name="Google Shape;501;p27"/>
          <p:cNvSpPr/>
          <p:nvPr/>
        </p:nvSpPr>
        <p:spPr>
          <a:xfrm>
            <a:off x="1872408" y="3794074"/>
            <a:ext cx="28688" cy="138477"/>
          </a:xfrm>
          <a:custGeom>
            <a:avLst/>
            <a:gdLst/>
            <a:ahLst/>
            <a:cxnLst/>
            <a:rect l="l" t="t" r="r" b="b"/>
            <a:pathLst>
              <a:path w="503" h="2428" extrusionOk="0">
                <a:moveTo>
                  <a:pt x="460" y="1"/>
                </a:moveTo>
                <a:lnTo>
                  <a:pt x="460" y="1"/>
                </a:lnTo>
                <a:cubicBezTo>
                  <a:pt x="314" y="252"/>
                  <a:pt x="209" y="545"/>
                  <a:pt x="147" y="838"/>
                </a:cubicBezTo>
                <a:cubicBezTo>
                  <a:pt x="63" y="1131"/>
                  <a:pt x="0" y="1424"/>
                  <a:pt x="0" y="1738"/>
                </a:cubicBezTo>
                <a:cubicBezTo>
                  <a:pt x="0" y="1905"/>
                  <a:pt x="147" y="2428"/>
                  <a:pt x="272" y="2428"/>
                </a:cubicBezTo>
                <a:cubicBezTo>
                  <a:pt x="314" y="2428"/>
                  <a:pt x="335" y="2407"/>
                  <a:pt x="356" y="2344"/>
                </a:cubicBezTo>
                <a:cubicBezTo>
                  <a:pt x="377" y="2282"/>
                  <a:pt x="398" y="2219"/>
                  <a:pt x="419" y="2114"/>
                </a:cubicBezTo>
                <a:cubicBezTo>
                  <a:pt x="502" y="1403"/>
                  <a:pt x="502" y="691"/>
                  <a:pt x="4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502" name="Google Shape;502;p27"/>
          <p:cNvSpPr/>
          <p:nvPr/>
        </p:nvSpPr>
        <p:spPr>
          <a:xfrm>
            <a:off x="1872409" y="3792877"/>
            <a:ext cx="26292" cy="100321"/>
          </a:xfrm>
          <a:custGeom>
            <a:avLst/>
            <a:gdLst/>
            <a:ahLst/>
            <a:cxnLst/>
            <a:rect l="l" t="t" r="r" b="b"/>
            <a:pathLst>
              <a:path w="461" h="1759" extrusionOk="0">
                <a:moveTo>
                  <a:pt x="460" y="1"/>
                </a:moveTo>
                <a:cubicBezTo>
                  <a:pt x="314" y="273"/>
                  <a:pt x="209" y="566"/>
                  <a:pt x="126" y="859"/>
                </a:cubicBezTo>
                <a:cubicBezTo>
                  <a:pt x="63" y="1152"/>
                  <a:pt x="0" y="1445"/>
                  <a:pt x="0" y="1759"/>
                </a:cubicBezTo>
                <a:cubicBezTo>
                  <a:pt x="0" y="1445"/>
                  <a:pt x="63" y="1152"/>
                  <a:pt x="147" y="859"/>
                </a:cubicBezTo>
                <a:cubicBezTo>
                  <a:pt x="209" y="566"/>
                  <a:pt x="314" y="273"/>
                  <a:pt x="460" y="22"/>
                </a:cubicBezTo>
                <a:cubicBezTo>
                  <a:pt x="460" y="22"/>
                  <a:pt x="460" y="1"/>
                  <a:pt x="460" y="1"/>
                </a:cubicBezTo>
                <a:close/>
              </a:path>
            </a:pathLst>
          </a:custGeom>
          <a:solidFill>
            <a:srgbClr val="4D28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503" name="Google Shape;503;p27"/>
          <p:cNvSpPr/>
          <p:nvPr/>
        </p:nvSpPr>
        <p:spPr>
          <a:xfrm>
            <a:off x="4583660" y="4072169"/>
            <a:ext cx="11977" cy="47737"/>
          </a:xfrm>
          <a:custGeom>
            <a:avLst/>
            <a:gdLst/>
            <a:ahLst/>
            <a:cxnLst/>
            <a:rect l="l" t="t" r="r" b="b"/>
            <a:pathLst>
              <a:path w="210" h="837" extrusionOk="0">
                <a:moveTo>
                  <a:pt x="0" y="0"/>
                </a:moveTo>
                <a:lnTo>
                  <a:pt x="0" y="837"/>
                </a:lnTo>
                <a:lnTo>
                  <a:pt x="210" y="837"/>
                </a:lnTo>
                <a:lnTo>
                  <a:pt x="210" y="0"/>
                </a:lnTo>
                <a:close/>
              </a:path>
            </a:pathLst>
          </a:custGeom>
          <a:solidFill>
            <a:srgbClr val="B9B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4595579" y="4072169"/>
            <a:ext cx="145663" cy="47737"/>
          </a:xfrm>
          <a:custGeom>
            <a:avLst/>
            <a:gdLst/>
            <a:ahLst/>
            <a:cxnLst/>
            <a:rect l="l" t="t" r="r" b="b"/>
            <a:pathLst>
              <a:path w="2554" h="837" extrusionOk="0">
                <a:moveTo>
                  <a:pt x="1" y="0"/>
                </a:moveTo>
                <a:lnTo>
                  <a:pt x="1" y="837"/>
                </a:lnTo>
                <a:lnTo>
                  <a:pt x="2553" y="837"/>
                </a:lnTo>
                <a:lnTo>
                  <a:pt x="2553" y="0"/>
                </a:lnTo>
                <a:close/>
              </a:path>
            </a:pathLst>
          </a:custGeom>
          <a:solidFill>
            <a:srgbClr val="B053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505" name="Google Shape;505;p27"/>
          <p:cNvSpPr/>
          <p:nvPr/>
        </p:nvSpPr>
        <p:spPr>
          <a:xfrm>
            <a:off x="4438053" y="4072169"/>
            <a:ext cx="145663" cy="47737"/>
          </a:xfrm>
          <a:custGeom>
            <a:avLst/>
            <a:gdLst/>
            <a:ahLst/>
            <a:cxnLst/>
            <a:rect l="l" t="t" r="r" b="b"/>
            <a:pathLst>
              <a:path w="2554" h="837" extrusionOk="0">
                <a:moveTo>
                  <a:pt x="1" y="0"/>
                </a:moveTo>
                <a:lnTo>
                  <a:pt x="1" y="837"/>
                </a:lnTo>
                <a:lnTo>
                  <a:pt x="2553" y="837"/>
                </a:lnTo>
                <a:lnTo>
                  <a:pt x="2553" y="0"/>
                </a:lnTo>
                <a:close/>
              </a:path>
            </a:pathLst>
          </a:custGeom>
          <a:solidFill>
            <a:srgbClr val="B053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  <p:sp>
        <p:nvSpPr>
          <p:cNvPr id="506" name="Google Shape;506;p27"/>
          <p:cNvSpPr/>
          <p:nvPr/>
        </p:nvSpPr>
        <p:spPr>
          <a:xfrm>
            <a:off x="1846115" y="3791735"/>
            <a:ext cx="675503" cy="670712"/>
          </a:xfrm>
          <a:custGeom>
            <a:avLst/>
            <a:gdLst/>
            <a:ahLst/>
            <a:cxnLst/>
            <a:rect l="l" t="t" r="r" b="b"/>
            <a:pathLst>
              <a:path w="11844" h="11760" extrusionOk="0">
                <a:moveTo>
                  <a:pt x="11341" y="0"/>
                </a:moveTo>
                <a:lnTo>
                  <a:pt x="11362" y="21"/>
                </a:lnTo>
                <a:lnTo>
                  <a:pt x="11362" y="0"/>
                </a:lnTo>
                <a:close/>
                <a:moveTo>
                  <a:pt x="11362" y="21"/>
                </a:moveTo>
                <a:lnTo>
                  <a:pt x="8914" y="3892"/>
                </a:lnTo>
                <a:cubicBezTo>
                  <a:pt x="8768" y="4122"/>
                  <a:pt x="8559" y="4331"/>
                  <a:pt x="8266" y="4457"/>
                </a:cubicBezTo>
                <a:cubicBezTo>
                  <a:pt x="8119" y="4520"/>
                  <a:pt x="7994" y="4561"/>
                  <a:pt x="7847" y="4582"/>
                </a:cubicBezTo>
                <a:cubicBezTo>
                  <a:pt x="7784" y="4603"/>
                  <a:pt x="7722" y="4603"/>
                  <a:pt x="7659" y="4603"/>
                </a:cubicBezTo>
                <a:cubicBezTo>
                  <a:pt x="7282" y="4603"/>
                  <a:pt x="6926" y="4415"/>
                  <a:pt x="6592" y="4080"/>
                </a:cubicBezTo>
                <a:lnTo>
                  <a:pt x="3035" y="962"/>
                </a:lnTo>
                <a:cubicBezTo>
                  <a:pt x="3014" y="942"/>
                  <a:pt x="2407" y="460"/>
                  <a:pt x="2407" y="418"/>
                </a:cubicBezTo>
                <a:lnTo>
                  <a:pt x="2470" y="335"/>
                </a:lnTo>
                <a:lnTo>
                  <a:pt x="2177" y="105"/>
                </a:lnTo>
                <a:lnTo>
                  <a:pt x="2135" y="167"/>
                </a:lnTo>
                <a:cubicBezTo>
                  <a:pt x="2009" y="146"/>
                  <a:pt x="1863" y="105"/>
                  <a:pt x="1716" y="63"/>
                </a:cubicBezTo>
                <a:lnTo>
                  <a:pt x="1716" y="63"/>
                </a:lnTo>
                <a:cubicBezTo>
                  <a:pt x="1779" y="1025"/>
                  <a:pt x="1779" y="2176"/>
                  <a:pt x="1361" y="2762"/>
                </a:cubicBezTo>
                <a:cubicBezTo>
                  <a:pt x="1193" y="2992"/>
                  <a:pt x="942" y="3118"/>
                  <a:pt x="628" y="3118"/>
                </a:cubicBezTo>
                <a:lnTo>
                  <a:pt x="524" y="3118"/>
                </a:lnTo>
                <a:cubicBezTo>
                  <a:pt x="294" y="3097"/>
                  <a:pt x="126" y="3013"/>
                  <a:pt x="1" y="2867"/>
                </a:cubicBezTo>
                <a:lnTo>
                  <a:pt x="1" y="2867"/>
                </a:lnTo>
                <a:cubicBezTo>
                  <a:pt x="84" y="3348"/>
                  <a:pt x="231" y="3829"/>
                  <a:pt x="545" y="4101"/>
                </a:cubicBezTo>
                <a:cubicBezTo>
                  <a:pt x="587" y="4122"/>
                  <a:pt x="608" y="4164"/>
                  <a:pt x="649" y="4185"/>
                </a:cubicBezTo>
                <a:cubicBezTo>
                  <a:pt x="754" y="4227"/>
                  <a:pt x="880" y="4248"/>
                  <a:pt x="984" y="4248"/>
                </a:cubicBezTo>
                <a:cubicBezTo>
                  <a:pt x="1842" y="4248"/>
                  <a:pt x="2805" y="3390"/>
                  <a:pt x="2805" y="2406"/>
                </a:cubicBezTo>
                <a:cubicBezTo>
                  <a:pt x="3809" y="3264"/>
                  <a:pt x="4709" y="4164"/>
                  <a:pt x="5650" y="5105"/>
                </a:cubicBezTo>
                <a:cubicBezTo>
                  <a:pt x="6152" y="5608"/>
                  <a:pt x="7115" y="6758"/>
                  <a:pt x="7952" y="6758"/>
                </a:cubicBezTo>
                <a:cubicBezTo>
                  <a:pt x="8014" y="6758"/>
                  <a:pt x="8056" y="6758"/>
                  <a:pt x="8098" y="6737"/>
                </a:cubicBezTo>
                <a:cubicBezTo>
                  <a:pt x="8872" y="6591"/>
                  <a:pt x="9772" y="5356"/>
                  <a:pt x="10149" y="4792"/>
                </a:cubicBezTo>
                <a:cubicBezTo>
                  <a:pt x="10400" y="4436"/>
                  <a:pt x="10609" y="4101"/>
                  <a:pt x="10839" y="3766"/>
                </a:cubicBezTo>
                <a:lnTo>
                  <a:pt x="10839" y="3766"/>
                </a:lnTo>
                <a:cubicBezTo>
                  <a:pt x="10609" y="5022"/>
                  <a:pt x="10358" y="6319"/>
                  <a:pt x="10170" y="7637"/>
                </a:cubicBezTo>
                <a:cubicBezTo>
                  <a:pt x="10065" y="8369"/>
                  <a:pt x="9981" y="9102"/>
                  <a:pt x="9939" y="9813"/>
                </a:cubicBezTo>
                <a:cubicBezTo>
                  <a:pt x="9898" y="10483"/>
                  <a:pt x="9877" y="11131"/>
                  <a:pt x="9898" y="11759"/>
                </a:cubicBezTo>
                <a:cubicBezTo>
                  <a:pt x="9960" y="11717"/>
                  <a:pt x="10023" y="11675"/>
                  <a:pt x="10107" y="11613"/>
                </a:cubicBezTo>
                <a:cubicBezTo>
                  <a:pt x="10379" y="11445"/>
                  <a:pt x="10693" y="11320"/>
                  <a:pt x="11027" y="11215"/>
                </a:cubicBezTo>
                <a:cubicBezTo>
                  <a:pt x="11048" y="11215"/>
                  <a:pt x="11069" y="11194"/>
                  <a:pt x="11090" y="11194"/>
                </a:cubicBezTo>
                <a:cubicBezTo>
                  <a:pt x="11111" y="10755"/>
                  <a:pt x="11132" y="10294"/>
                  <a:pt x="11174" y="9813"/>
                </a:cubicBezTo>
                <a:cubicBezTo>
                  <a:pt x="11174" y="9688"/>
                  <a:pt x="11195" y="9541"/>
                  <a:pt x="11195" y="9395"/>
                </a:cubicBezTo>
                <a:cubicBezTo>
                  <a:pt x="11216" y="9123"/>
                  <a:pt x="11237" y="8851"/>
                  <a:pt x="11279" y="8579"/>
                </a:cubicBezTo>
                <a:cubicBezTo>
                  <a:pt x="11299" y="8328"/>
                  <a:pt x="11320" y="8097"/>
                  <a:pt x="11341" y="7846"/>
                </a:cubicBezTo>
                <a:lnTo>
                  <a:pt x="11362" y="7742"/>
                </a:lnTo>
                <a:cubicBezTo>
                  <a:pt x="11362" y="7700"/>
                  <a:pt x="11362" y="7658"/>
                  <a:pt x="11362" y="7637"/>
                </a:cubicBezTo>
                <a:cubicBezTo>
                  <a:pt x="11571" y="5608"/>
                  <a:pt x="11844" y="3934"/>
                  <a:pt x="11844" y="3934"/>
                </a:cubicBezTo>
                <a:lnTo>
                  <a:pt x="11676" y="2615"/>
                </a:lnTo>
                <a:lnTo>
                  <a:pt x="11362" y="2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1-1, study.py</a:t>
            </a:r>
            <a:r>
              <a:rPr lang="ja-JP" altLang="en-US" dirty="0"/>
              <a:t>とは</a:t>
            </a:r>
            <a:endParaRPr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712BFA0-BD14-D20F-8D4A-A6BAFC526647}"/>
              </a:ext>
            </a:extLst>
          </p:cNvPr>
          <p:cNvGrpSpPr/>
          <p:nvPr/>
        </p:nvGrpSpPr>
        <p:grpSpPr>
          <a:xfrm>
            <a:off x="8763632" y="2745188"/>
            <a:ext cx="2236207" cy="3598378"/>
            <a:chOff x="987113" y="2572450"/>
            <a:chExt cx="2236207" cy="3598378"/>
          </a:xfrm>
        </p:grpSpPr>
        <p:grpSp>
          <p:nvGrpSpPr>
            <p:cNvPr id="1335" name="Google Shape;1335;p34"/>
            <p:cNvGrpSpPr/>
            <p:nvPr/>
          </p:nvGrpSpPr>
          <p:grpSpPr>
            <a:xfrm>
              <a:off x="987113" y="3799210"/>
              <a:ext cx="2134355" cy="1185249"/>
              <a:chOff x="-478882" y="2439848"/>
              <a:chExt cx="1691069" cy="939084"/>
            </a:xfrm>
          </p:grpSpPr>
          <p:sp>
            <p:nvSpPr>
              <p:cNvPr id="1336" name="Google Shape;1336;p34"/>
              <p:cNvSpPr/>
              <p:nvPr/>
            </p:nvSpPr>
            <p:spPr>
              <a:xfrm>
                <a:off x="-212358" y="2740873"/>
                <a:ext cx="355387" cy="329568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5693" extrusionOk="0">
                    <a:moveTo>
                      <a:pt x="3934" y="1"/>
                    </a:moveTo>
                    <a:cubicBezTo>
                      <a:pt x="3097" y="698"/>
                      <a:pt x="2567" y="1563"/>
                      <a:pt x="2483" y="2623"/>
                    </a:cubicBezTo>
                    <a:cubicBezTo>
                      <a:pt x="2455" y="3209"/>
                      <a:pt x="2149" y="3739"/>
                      <a:pt x="1646" y="4046"/>
                    </a:cubicBezTo>
                    <a:lnTo>
                      <a:pt x="0" y="4967"/>
                    </a:lnTo>
                    <a:lnTo>
                      <a:pt x="475" y="5692"/>
                    </a:lnTo>
                    <a:cubicBezTo>
                      <a:pt x="475" y="5692"/>
                      <a:pt x="5552" y="4325"/>
                      <a:pt x="6138" y="2930"/>
                    </a:cubicBezTo>
                    <a:lnTo>
                      <a:pt x="3934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7" name="Google Shape;1337;p34"/>
              <p:cNvSpPr/>
              <p:nvPr/>
            </p:nvSpPr>
            <p:spPr>
              <a:xfrm>
                <a:off x="-348051" y="3028410"/>
                <a:ext cx="163192" cy="16475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846" extrusionOk="0">
                    <a:moveTo>
                      <a:pt x="2344" y="0"/>
                    </a:moveTo>
                    <a:lnTo>
                      <a:pt x="140" y="2232"/>
                    </a:lnTo>
                    <a:cubicBezTo>
                      <a:pt x="1" y="2483"/>
                      <a:pt x="112" y="2678"/>
                      <a:pt x="252" y="2846"/>
                    </a:cubicBezTo>
                    <a:lnTo>
                      <a:pt x="2819" y="725"/>
                    </a:lnTo>
                    <a:lnTo>
                      <a:pt x="2344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8" name="Google Shape;1338;p34"/>
              <p:cNvSpPr/>
              <p:nvPr/>
            </p:nvSpPr>
            <p:spPr>
              <a:xfrm>
                <a:off x="-238235" y="3016659"/>
                <a:ext cx="69526" cy="55169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953" extrusionOk="0">
                    <a:moveTo>
                      <a:pt x="754" y="1"/>
                    </a:moveTo>
                    <a:cubicBezTo>
                      <a:pt x="629" y="1"/>
                      <a:pt x="489" y="50"/>
                      <a:pt x="364" y="147"/>
                    </a:cubicBezTo>
                    <a:cubicBezTo>
                      <a:pt x="85" y="343"/>
                      <a:pt x="1" y="622"/>
                      <a:pt x="113" y="817"/>
                    </a:cubicBezTo>
                    <a:cubicBezTo>
                      <a:pt x="180" y="911"/>
                      <a:pt x="285" y="953"/>
                      <a:pt x="408" y="953"/>
                    </a:cubicBezTo>
                    <a:cubicBezTo>
                      <a:pt x="541" y="953"/>
                      <a:pt x="693" y="904"/>
                      <a:pt x="838" y="817"/>
                    </a:cubicBezTo>
                    <a:cubicBezTo>
                      <a:pt x="1089" y="622"/>
                      <a:pt x="1201" y="315"/>
                      <a:pt x="1061" y="147"/>
                    </a:cubicBezTo>
                    <a:cubicBezTo>
                      <a:pt x="991" y="50"/>
                      <a:pt x="880" y="1"/>
                      <a:pt x="75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9" name="Google Shape;1339;p34"/>
              <p:cNvSpPr/>
              <p:nvPr/>
            </p:nvSpPr>
            <p:spPr>
              <a:xfrm>
                <a:off x="-406172" y="3152757"/>
                <a:ext cx="72710" cy="7595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12" extrusionOk="0">
                    <a:moveTo>
                      <a:pt x="363" y="0"/>
                    </a:moveTo>
                    <a:lnTo>
                      <a:pt x="0" y="1312"/>
                    </a:lnTo>
                    <a:cubicBezTo>
                      <a:pt x="196" y="1256"/>
                      <a:pt x="419" y="1144"/>
                      <a:pt x="642" y="1033"/>
                    </a:cubicBezTo>
                    <a:cubicBezTo>
                      <a:pt x="865" y="893"/>
                      <a:pt x="1088" y="781"/>
                      <a:pt x="1256" y="698"/>
                    </a:cubicBezTo>
                    <a:lnTo>
                      <a:pt x="1144" y="84"/>
                    </a:lnTo>
                    <a:cubicBezTo>
                      <a:pt x="977" y="84"/>
                      <a:pt x="782" y="84"/>
                      <a:pt x="614" y="56"/>
                    </a:cubicBezTo>
                    <a:cubicBezTo>
                      <a:pt x="531" y="56"/>
                      <a:pt x="447" y="28"/>
                      <a:pt x="363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0" name="Google Shape;1340;p34"/>
              <p:cNvSpPr/>
              <p:nvPr/>
            </p:nvSpPr>
            <p:spPr>
              <a:xfrm>
                <a:off x="-360961" y="3141410"/>
                <a:ext cx="38844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670" y="1"/>
                    </a:moveTo>
                    <a:cubicBezTo>
                      <a:pt x="642" y="1"/>
                      <a:pt x="475" y="57"/>
                      <a:pt x="307" y="113"/>
                    </a:cubicBezTo>
                    <a:cubicBezTo>
                      <a:pt x="224" y="113"/>
                      <a:pt x="140" y="140"/>
                      <a:pt x="84" y="140"/>
                    </a:cubicBezTo>
                    <a:cubicBezTo>
                      <a:pt x="45" y="121"/>
                      <a:pt x="19" y="101"/>
                      <a:pt x="8" y="101"/>
                    </a:cubicBezTo>
                    <a:cubicBezTo>
                      <a:pt x="4" y="101"/>
                      <a:pt x="2" y="103"/>
                      <a:pt x="1" y="107"/>
                    </a:cubicBezTo>
                    <a:lnTo>
                      <a:pt x="1" y="107"/>
                    </a:lnTo>
                    <a:cubicBezTo>
                      <a:pt x="1" y="106"/>
                      <a:pt x="1" y="105"/>
                      <a:pt x="1" y="105"/>
                    </a:cubicBezTo>
                    <a:cubicBezTo>
                      <a:pt x="1" y="105"/>
                      <a:pt x="1" y="108"/>
                      <a:pt x="1" y="113"/>
                    </a:cubicBezTo>
                    <a:cubicBezTo>
                      <a:pt x="1" y="110"/>
                      <a:pt x="1" y="109"/>
                      <a:pt x="1" y="107"/>
                    </a:cubicBezTo>
                    <a:lnTo>
                      <a:pt x="1" y="107"/>
                    </a:lnTo>
                    <a:cubicBezTo>
                      <a:pt x="3" y="116"/>
                      <a:pt x="8" y="163"/>
                      <a:pt x="28" y="224"/>
                    </a:cubicBezTo>
                    <a:cubicBezTo>
                      <a:pt x="56" y="280"/>
                      <a:pt x="140" y="364"/>
                      <a:pt x="224" y="419"/>
                    </a:cubicBezTo>
                    <a:cubicBezTo>
                      <a:pt x="363" y="559"/>
                      <a:pt x="531" y="671"/>
                      <a:pt x="531" y="671"/>
                    </a:cubicBezTo>
                    <a:lnTo>
                      <a:pt x="670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1" name="Google Shape;1341;p34"/>
              <p:cNvSpPr/>
              <p:nvPr/>
            </p:nvSpPr>
            <p:spPr>
              <a:xfrm>
                <a:off x="-351293" y="3133364"/>
                <a:ext cx="35602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671" extrusionOk="0">
                    <a:moveTo>
                      <a:pt x="615" y="0"/>
                    </a:moveTo>
                    <a:lnTo>
                      <a:pt x="1" y="196"/>
                    </a:lnTo>
                    <a:lnTo>
                      <a:pt x="447" y="670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2" name="Google Shape;1342;p34"/>
              <p:cNvSpPr/>
              <p:nvPr/>
            </p:nvSpPr>
            <p:spPr>
              <a:xfrm>
                <a:off x="-333521" y="3133364"/>
                <a:ext cx="29177" cy="29119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3" extrusionOk="0">
                    <a:moveTo>
                      <a:pt x="57" y="0"/>
                    </a:moveTo>
                    <a:cubicBezTo>
                      <a:pt x="57" y="0"/>
                      <a:pt x="29" y="112"/>
                      <a:pt x="1" y="252"/>
                    </a:cubicBezTo>
                    <a:cubicBezTo>
                      <a:pt x="1" y="363"/>
                      <a:pt x="29" y="503"/>
                      <a:pt x="29" y="503"/>
                    </a:cubicBezTo>
                    <a:lnTo>
                      <a:pt x="503" y="0"/>
                    </a:lnTo>
                    <a:cubicBezTo>
                      <a:pt x="475" y="0"/>
                      <a:pt x="391" y="0"/>
                      <a:pt x="280" y="28"/>
                    </a:cubicBezTo>
                    <a:cubicBezTo>
                      <a:pt x="168" y="28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3" name="Google Shape;1343;p34"/>
              <p:cNvSpPr/>
              <p:nvPr/>
            </p:nvSpPr>
            <p:spPr>
              <a:xfrm>
                <a:off x="-406172" y="3152757"/>
                <a:ext cx="37223" cy="7595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312" extrusionOk="0">
                    <a:moveTo>
                      <a:pt x="363" y="0"/>
                    </a:moveTo>
                    <a:lnTo>
                      <a:pt x="0" y="1312"/>
                    </a:lnTo>
                    <a:cubicBezTo>
                      <a:pt x="196" y="1256"/>
                      <a:pt x="419" y="1144"/>
                      <a:pt x="642" y="1033"/>
                    </a:cubicBezTo>
                    <a:lnTo>
                      <a:pt x="614" y="56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4" name="Google Shape;1344;p34"/>
              <p:cNvSpPr/>
              <p:nvPr/>
            </p:nvSpPr>
            <p:spPr>
              <a:xfrm>
                <a:off x="648459" y="2988003"/>
                <a:ext cx="298828" cy="14542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2512" extrusionOk="0">
                    <a:moveTo>
                      <a:pt x="2009" y="1"/>
                    </a:moveTo>
                    <a:lnTo>
                      <a:pt x="1" y="447"/>
                    </a:lnTo>
                    <a:lnTo>
                      <a:pt x="4743" y="2511"/>
                    </a:lnTo>
                    <a:lnTo>
                      <a:pt x="5162" y="2065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5" name="Google Shape;1345;p34"/>
              <p:cNvSpPr/>
              <p:nvPr/>
            </p:nvSpPr>
            <p:spPr>
              <a:xfrm>
                <a:off x="910119" y="3083289"/>
                <a:ext cx="234223" cy="150282"/>
              </a:xfrm>
              <a:custGeom>
                <a:avLst/>
                <a:gdLst/>
                <a:ahLst/>
                <a:cxnLst/>
                <a:rect l="l" t="t" r="r" b="b"/>
                <a:pathLst>
                  <a:path w="4046" h="2596" extrusionOk="0">
                    <a:moveTo>
                      <a:pt x="0" y="1"/>
                    </a:moveTo>
                    <a:lnTo>
                      <a:pt x="84" y="782"/>
                    </a:lnTo>
                    <a:cubicBezTo>
                      <a:pt x="1116" y="1284"/>
                      <a:pt x="2093" y="1954"/>
                      <a:pt x="2734" y="2595"/>
                    </a:cubicBezTo>
                    <a:lnTo>
                      <a:pt x="3711" y="2595"/>
                    </a:lnTo>
                    <a:lnTo>
                      <a:pt x="4046" y="24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6" name="Google Shape;1346;p34"/>
              <p:cNvSpPr/>
              <p:nvPr/>
            </p:nvSpPr>
            <p:spPr>
              <a:xfrm>
                <a:off x="879438" y="3080916"/>
                <a:ext cx="83998" cy="5875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15" extrusionOk="0">
                    <a:moveTo>
                      <a:pt x="529" y="0"/>
                    </a:moveTo>
                    <a:cubicBezTo>
                      <a:pt x="339" y="0"/>
                      <a:pt x="179" y="74"/>
                      <a:pt x="112" y="209"/>
                    </a:cubicBezTo>
                    <a:cubicBezTo>
                      <a:pt x="0" y="432"/>
                      <a:pt x="195" y="739"/>
                      <a:pt x="530" y="906"/>
                    </a:cubicBezTo>
                    <a:cubicBezTo>
                      <a:pt x="674" y="978"/>
                      <a:pt x="822" y="1014"/>
                      <a:pt x="954" y="1014"/>
                    </a:cubicBezTo>
                    <a:cubicBezTo>
                      <a:pt x="1130" y="1014"/>
                      <a:pt x="1275" y="950"/>
                      <a:pt x="1339" y="823"/>
                    </a:cubicBezTo>
                    <a:cubicBezTo>
                      <a:pt x="1451" y="600"/>
                      <a:pt x="1256" y="265"/>
                      <a:pt x="921" y="97"/>
                    </a:cubicBezTo>
                    <a:cubicBezTo>
                      <a:pt x="789" y="31"/>
                      <a:pt x="652" y="0"/>
                      <a:pt x="529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7" name="Google Shape;1347;p34"/>
              <p:cNvSpPr/>
              <p:nvPr/>
            </p:nvSpPr>
            <p:spPr>
              <a:xfrm>
                <a:off x="1115222" y="3223787"/>
                <a:ext cx="96966" cy="48512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838" extrusionOk="0">
                    <a:moveTo>
                      <a:pt x="503" y="1"/>
                    </a:moveTo>
                    <a:lnTo>
                      <a:pt x="0" y="85"/>
                    </a:lnTo>
                    <a:lnTo>
                      <a:pt x="56" y="168"/>
                    </a:lnTo>
                    <a:lnTo>
                      <a:pt x="168" y="336"/>
                    </a:lnTo>
                    <a:lnTo>
                      <a:pt x="335" y="642"/>
                    </a:lnTo>
                    <a:lnTo>
                      <a:pt x="475" y="838"/>
                    </a:lnTo>
                    <a:lnTo>
                      <a:pt x="1674" y="615"/>
                    </a:lnTo>
                    <a:cubicBezTo>
                      <a:pt x="1507" y="503"/>
                      <a:pt x="1228" y="363"/>
                      <a:pt x="1005" y="224"/>
                    </a:cubicBezTo>
                    <a:cubicBezTo>
                      <a:pt x="782" y="112"/>
                      <a:pt x="586" y="29"/>
                      <a:pt x="503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8" name="Google Shape;1348;p34"/>
              <p:cNvSpPr/>
              <p:nvPr/>
            </p:nvSpPr>
            <p:spPr>
              <a:xfrm>
                <a:off x="1082919" y="3222166"/>
                <a:ext cx="43649" cy="2524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36" extrusionOk="0">
                    <a:moveTo>
                      <a:pt x="56" y="1"/>
                    </a:moveTo>
                    <a:lnTo>
                      <a:pt x="112" y="29"/>
                    </a:lnTo>
                    <a:cubicBezTo>
                      <a:pt x="140" y="57"/>
                      <a:pt x="140" y="85"/>
                      <a:pt x="140" y="140"/>
                    </a:cubicBezTo>
                    <a:cubicBezTo>
                      <a:pt x="140" y="196"/>
                      <a:pt x="112" y="280"/>
                      <a:pt x="84" y="308"/>
                    </a:cubicBezTo>
                    <a:lnTo>
                      <a:pt x="0" y="364"/>
                    </a:lnTo>
                    <a:cubicBezTo>
                      <a:pt x="0" y="364"/>
                      <a:pt x="90" y="435"/>
                      <a:pt x="240" y="435"/>
                    </a:cubicBezTo>
                    <a:cubicBezTo>
                      <a:pt x="277" y="435"/>
                      <a:pt x="318" y="431"/>
                      <a:pt x="363" y="419"/>
                    </a:cubicBezTo>
                    <a:cubicBezTo>
                      <a:pt x="475" y="391"/>
                      <a:pt x="586" y="308"/>
                      <a:pt x="642" y="224"/>
                    </a:cubicBezTo>
                    <a:cubicBezTo>
                      <a:pt x="698" y="140"/>
                      <a:pt x="726" y="85"/>
                      <a:pt x="754" y="5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9" name="Google Shape;1349;p34"/>
              <p:cNvSpPr/>
              <p:nvPr/>
            </p:nvSpPr>
            <p:spPr>
              <a:xfrm>
                <a:off x="1099071" y="3215741"/>
                <a:ext cx="33981" cy="3560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615" extrusionOk="0">
                    <a:moveTo>
                      <a:pt x="168" y="0"/>
                    </a:moveTo>
                    <a:cubicBezTo>
                      <a:pt x="168" y="0"/>
                      <a:pt x="112" y="168"/>
                      <a:pt x="84" y="307"/>
                    </a:cubicBezTo>
                    <a:cubicBezTo>
                      <a:pt x="56" y="363"/>
                      <a:pt x="28" y="447"/>
                      <a:pt x="0" y="502"/>
                    </a:cubicBezTo>
                    <a:cubicBezTo>
                      <a:pt x="0" y="586"/>
                      <a:pt x="28" y="614"/>
                      <a:pt x="28" y="614"/>
                    </a:cubicBezTo>
                    <a:cubicBezTo>
                      <a:pt x="28" y="614"/>
                      <a:pt x="28" y="586"/>
                      <a:pt x="84" y="586"/>
                    </a:cubicBezTo>
                    <a:cubicBezTo>
                      <a:pt x="140" y="586"/>
                      <a:pt x="196" y="586"/>
                      <a:pt x="279" y="558"/>
                    </a:cubicBezTo>
                    <a:lnTo>
                      <a:pt x="586" y="558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0" name="Google Shape;1350;p34"/>
              <p:cNvSpPr/>
              <p:nvPr/>
            </p:nvSpPr>
            <p:spPr>
              <a:xfrm>
                <a:off x="1116843" y="3218982"/>
                <a:ext cx="25877" cy="38786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0" extrusionOk="0">
                    <a:moveTo>
                      <a:pt x="307" y="0"/>
                    </a:moveTo>
                    <a:cubicBezTo>
                      <a:pt x="279" y="0"/>
                      <a:pt x="168" y="140"/>
                      <a:pt x="84" y="251"/>
                    </a:cubicBezTo>
                    <a:cubicBezTo>
                      <a:pt x="28" y="391"/>
                      <a:pt x="0" y="530"/>
                      <a:pt x="0" y="530"/>
                    </a:cubicBezTo>
                    <a:cubicBezTo>
                      <a:pt x="0" y="530"/>
                      <a:pt x="140" y="530"/>
                      <a:pt x="251" y="558"/>
                    </a:cubicBezTo>
                    <a:cubicBezTo>
                      <a:pt x="307" y="586"/>
                      <a:pt x="363" y="614"/>
                      <a:pt x="391" y="642"/>
                    </a:cubicBezTo>
                    <a:lnTo>
                      <a:pt x="447" y="670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1" name="Google Shape;1351;p34"/>
              <p:cNvSpPr/>
              <p:nvPr/>
            </p:nvSpPr>
            <p:spPr>
              <a:xfrm>
                <a:off x="1134615" y="3236755"/>
                <a:ext cx="77573" cy="35544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14" extrusionOk="0">
                    <a:moveTo>
                      <a:pt x="670" y="0"/>
                    </a:moveTo>
                    <a:lnTo>
                      <a:pt x="0" y="418"/>
                    </a:lnTo>
                    <a:lnTo>
                      <a:pt x="140" y="614"/>
                    </a:lnTo>
                    <a:lnTo>
                      <a:pt x="1339" y="391"/>
                    </a:lnTo>
                    <a:cubicBezTo>
                      <a:pt x="1172" y="279"/>
                      <a:pt x="893" y="139"/>
                      <a:pt x="670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2" name="Google Shape;1352;p34"/>
              <p:cNvSpPr/>
              <p:nvPr/>
            </p:nvSpPr>
            <p:spPr>
              <a:xfrm>
                <a:off x="-477261" y="2704287"/>
                <a:ext cx="531430" cy="142467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2461" extrusionOk="0">
                    <a:moveTo>
                      <a:pt x="9080" y="823"/>
                    </a:moveTo>
                    <a:cubicBezTo>
                      <a:pt x="9145" y="878"/>
                      <a:pt x="9180" y="912"/>
                      <a:pt x="9180" y="912"/>
                    </a:cubicBezTo>
                    <a:cubicBezTo>
                      <a:pt x="9180" y="912"/>
                      <a:pt x="9152" y="884"/>
                      <a:pt x="9096" y="828"/>
                    </a:cubicBezTo>
                    <a:cubicBezTo>
                      <a:pt x="9091" y="827"/>
                      <a:pt x="9085" y="825"/>
                      <a:pt x="9080" y="823"/>
                    </a:cubicBezTo>
                    <a:close/>
                    <a:moveTo>
                      <a:pt x="6888" y="0"/>
                    </a:moveTo>
                    <a:cubicBezTo>
                      <a:pt x="6700" y="0"/>
                      <a:pt x="6505" y="16"/>
                      <a:pt x="6306" y="47"/>
                    </a:cubicBezTo>
                    <a:cubicBezTo>
                      <a:pt x="5748" y="131"/>
                      <a:pt x="5162" y="382"/>
                      <a:pt x="4521" y="745"/>
                    </a:cubicBezTo>
                    <a:cubicBezTo>
                      <a:pt x="3879" y="1135"/>
                      <a:pt x="3293" y="1609"/>
                      <a:pt x="2791" y="1916"/>
                    </a:cubicBezTo>
                    <a:cubicBezTo>
                      <a:pt x="2512" y="2056"/>
                      <a:pt x="2289" y="2167"/>
                      <a:pt x="2037" y="2223"/>
                    </a:cubicBezTo>
                    <a:cubicBezTo>
                      <a:pt x="1874" y="2264"/>
                      <a:pt x="1711" y="2290"/>
                      <a:pt x="1547" y="2290"/>
                    </a:cubicBezTo>
                    <a:cubicBezTo>
                      <a:pt x="1488" y="2290"/>
                      <a:pt x="1428" y="2287"/>
                      <a:pt x="1368" y="2279"/>
                    </a:cubicBezTo>
                    <a:cubicBezTo>
                      <a:pt x="949" y="2195"/>
                      <a:pt x="587" y="1944"/>
                      <a:pt x="364" y="1721"/>
                    </a:cubicBezTo>
                    <a:cubicBezTo>
                      <a:pt x="252" y="1609"/>
                      <a:pt x="168" y="1498"/>
                      <a:pt x="112" y="1442"/>
                    </a:cubicBezTo>
                    <a:cubicBezTo>
                      <a:pt x="29" y="1359"/>
                      <a:pt x="1" y="1331"/>
                      <a:pt x="1" y="1330"/>
                    </a:cubicBezTo>
                    <a:lnTo>
                      <a:pt x="1" y="1330"/>
                    </a:lnTo>
                    <a:cubicBezTo>
                      <a:pt x="1" y="1331"/>
                      <a:pt x="29" y="1359"/>
                      <a:pt x="85" y="1442"/>
                    </a:cubicBezTo>
                    <a:cubicBezTo>
                      <a:pt x="140" y="1526"/>
                      <a:pt x="224" y="1637"/>
                      <a:pt x="336" y="1749"/>
                    </a:cubicBezTo>
                    <a:cubicBezTo>
                      <a:pt x="559" y="2000"/>
                      <a:pt x="922" y="2307"/>
                      <a:pt x="1368" y="2419"/>
                    </a:cubicBezTo>
                    <a:cubicBezTo>
                      <a:pt x="1480" y="2446"/>
                      <a:pt x="1598" y="2460"/>
                      <a:pt x="1720" y="2460"/>
                    </a:cubicBezTo>
                    <a:cubicBezTo>
                      <a:pt x="1842" y="2460"/>
                      <a:pt x="1968" y="2446"/>
                      <a:pt x="2093" y="2419"/>
                    </a:cubicBezTo>
                    <a:cubicBezTo>
                      <a:pt x="2316" y="2363"/>
                      <a:pt x="2595" y="2279"/>
                      <a:pt x="2847" y="2112"/>
                    </a:cubicBezTo>
                    <a:cubicBezTo>
                      <a:pt x="3377" y="1833"/>
                      <a:pt x="3935" y="1386"/>
                      <a:pt x="4548" y="1051"/>
                    </a:cubicBezTo>
                    <a:cubicBezTo>
                      <a:pt x="5134" y="689"/>
                      <a:pt x="5720" y="438"/>
                      <a:pt x="6250" y="298"/>
                    </a:cubicBezTo>
                    <a:cubicBezTo>
                      <a:pt x="6529" y="228"/>
                      <a:pt x="6794" y="201"/>
                      <a:pt x="7045" y="201"/>
                    </a:cubicBezTo>
                    <a:cubicBezTo>
                      <a:pt x="7296" y="201"/>
                      <a:pt x="7534" y="228"/>
                      <a:pt x="7757" y="270"/>
                    </a:cubicBezTo>
                    <a:cubicBezTo>
                      <a:pt x="8175" y="354"/>
                      <a:pt x="8538" y="521"/>
                      <a:pt x="8789" y="661"/>
                    </a:cubicBezTo>
                    <a:cubicBezTo>
                      <a:pt x="8920" y="739"/>
                      <a:pt x="9002" y="793"/>
                      <a:pt x="9080" y="823"/>
                    </a:cubicBezTo>
                    <a:lnTo>
                      <a:pt x="9080" y="823"/>
                    </a:lnTo>
                    <a:cubicBezTo>
                      <a:pt x="9014" y="767"/>
                      <a:pt x="8916" y="689"/>
                      <a:pt x="8789" y="605"/>
                    </a:cubicBezTo>
                    <a:cubicBezTo>
                      <a:pt x="8538" y="438"/>
                      <a:pt x="8175" y="242"/>
                      <a:pt x="7757" y="131"/>
                    </a:cubicBezTo>
                    <a:cubicBezTo>
                      <a:pt x="7495" y="44"/>
                      <a:pt x="7201" y="0"/>
                      <a:pt x="6888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3" name="Google Shape;1353;p34"/>
              <p:cNvSpPr/>
              <p:nvPr/>
            </p:nvSpPr>
            <p:spPr>
              <a:xfrm>
                <a:off x="-423944" y="2730221"/>
                <a:ext cx="458720" cy="145651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2516" extrusionOk="0">
                    <a:moveTo>
                      <a:pt x="6393" y="1"/>
                    </a:moveTo>
                    <a:cubicBezTo>
                      <a:pt x="6128" y="1"/>
                      <a:pt x="5843" y="20"/>
                      <a:pt x="5525" y="73"/>
                    </a:cubicBezTo>
                    <a:cubicBezTo>
                      <a:pt x="5050" y="157"/>
                      <a:pt x="4520" y="324"/>
                      <a:pt x="3962" y="603"/>
                    </a:cubicBezTo>
                    <a:cubicBezTo>
                      <a:pt x="3683" y="743"/>
                      <a:pt x="3376" y="938"/>
                      <a:pt x="3125" y="1134"/>
                    </a:cubicBezTo>
                    <a:cubicBezTo>
                      <a:pt x="2986" y="1217"/>
                      <a:pt x="2846" y="1329"/>
                      <a:pt x="2735" y="1413"/>
                    </a:cubicBezTo>
                    <a:cubicBezTo>
                      <a:pt x="2595" y="1524"/>
                      <a:pt x="2484" y="1608"/>
                      <a:pt x="2372" y="1692"/>
                    </a:cubicBezTo>
                    <a:cubicBezTo>
                      <a:pt x="2149" y="1859"/>
                      <a:pt x="1926" y="2026"/>
                      <a:pt x="1730" y="2138"/>
                    </a:cubicBezTo>
                    <a:cubicBezTo>
                      <a:pt x="1507" y="2250"/>
                      <a:pt x="1312" y="2333"/>
                      <a:pt x="1144" y="2361"/>
                    </a:cubicBezTo>
                    <a:cubicBezTo>
                      <a:pt x="1038" y="2386"/>
                      <a:pt x="937" y="2396"/>
                      <a:pt x="841" y="2396"/>
                    </a:cubicBezTo>
                    <a:cubicBezTo>
                      <a:pt x="609" y="2396"/>
                      <a:pt x="409" y="2337"/>
                      <a:pt x="252" y="2277"/>
                    </a:cubicBezTo>
                    <a:cubicBezTo>
                      <a:pt x="140" y="2222"/>
                      <a:pt x="56" y="2166"/>
                      <a:pt x="1" y="2138"/>
                    </a:cubicBezTo>
                    <a:lnTo>
                      <a:pt x="1" y="2138"/>
                    </a:lnTo>
                    <a:cubicBezTo>
                      <a:pt x="56" y="2166"/>
                      <a:pt x="140" y="2250"/>
                      <a:pt x="252" y="2305"/>
                    </a:cubicBezTo>
                    <a:cubicBezTo>
                      <a:pt x="412" y="2420"/>
                      <a:pt x="666" y="2515"/>
                      <a:pt x="967" y="2515"/>
                    </a:cubicBezTo>
                    <a:cubicBezTo>
                      <a:pt x="1033" y="2515"/>
                      <a:pt x="1102" y="2511"/>
                      <a:pt x="1172" y="2501"/>
                    </a:cubicBezTo>
                    <a:cubicBezTo>
                      <a:pt x="1563" y="2473"/>
                      <a:pt x="1981" y="2222"/>
                      <a:pt x="2456" y="1887"/>
                    </a:cubicBezTo>
                    <a:cubicBezTo>
                      <a:pt x="2567" y="1831"/>
                      <a:pt x="2679" y="1747"/>
                      <a:pt x="2818" y="1636"/>
                    </a:cubicBezTo>
                    <a:cubicBezTo>
                      <a:pt x="2930" y="1552"/>
                      <a:pt x="3042" y="1468"/>
                      <a:pt x="3181" y="1385"/>
                    </a:cubicBezTo>
                    <a:cubicBezTo>
                      <a:pt x="3432" y="1217"/>
                      <a:pt x="3683" y="1050"/>
                      <a:pt x="3934" y="910"/>
                    </a:cubicBezTo>
                    <a:cubicBezTo>
                      <a:pt x="4492" y="631"/>
                      <a:pt x="5022" y="436"/>
                      <a:pt x="5525" y="324"/>
                    </a:cubicBezTo>
                    <a:cubicBezTo>
                      <a:pt x="5999" y="213"/>
                      <a:pt x="6473" y="157"/>
                      <a:pt x="6864" y="157"/>
                    </a:cubicBezTo>
                    <a:cubicBezTo>
                      <a:pt x="7254" y="157"/>
                      <a:pt x="7561" y="213"/>
                      <a:pt x="7729" y="213"/>
                    </a:cubicBezTo>
                    <a:lnTo>
                      <a:pt x="7924" y="213"/>
                    </a:lnTo>
                    <a:cubicBezTo>
                      <a:pt x="7868" y="185"/>
                      <a:pt x="7784" y="185"/>
                      <a:pt x="7701" y="157"/>
                    </a:cubicBezTo>
                    <a:cubicBezTo>
                      <a:pt x="7505" y="129"/>
                      <a:pt x="7198" y="45"/>
                      <a:pt x="6836" y="18"/>
                    </a:cubicBezTo>
                    <a:cubicBezTo>
                      <a:pt x="6693" y="7"/>
                      <a:pt x="6546" y="1"/>
                      <a:pt x="6393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4" name="Google Shape;1354;p34"/>
              <p:cNvSpPr/>
              <p:nvPr/>
            </p:nvSpPr>
            <p:spPr>
              <a:xfrm>
                <a:off x="-388400" y="2693693"/>
                <a:ext cx="418371" cy="120759"/>
              </a:xfrm>
              <a:custGeom>
                <a:avLst/>
                <a:gdLst/>
                <a:ahLst/>
                <a:cxnLst/>
                <a:rect l="l" t="t" r="r" b="b"/>
                <a:pathLst>
                  <a:path w="7227" h="2086" extrusionOk="0">
                    <a:moveTo>
                      <a:pt x="4758" y="0"/>
                    </a:moveTo>
                    <a:cubicBezTo>
                      <a:pt x="4393" y="0"/>
                      <a:pt x="3992" y="62"/>
                      <a:pt x="3571" y="202"/>
                    </a:cubicBezTo>
                    <a:cubicBezTo>
                      <a:pt x="3320" y="314"/>
                      <a:pt x="3069" y="425"/>
                      <a:pt x="2818" y="565"/>
                    </a:cubicBezTo>
                    <a:cubicBezTo>
                      <a:pt x="2762" y="621"/>
                      <a:pt x="2707" y="649"/>
                      <a:pt x="2623" y="676"/>
                    </a:cubicBezTo>
                    <a:cubicBezTo>
                      <a:pt x="2567" y="732"/>
                      <a:pt x="2511" y="760"/>
                      <a:pt x="2455" y="816"/>
                    </a:cubicBezTo>
                    <a:cubicBezTo>
                      <a:pt x="2344" y="900"/>
                      <a:pt x="2232" y="983"/>
                      <a:pt x="2121" y="1039"/>
                    </a:cubicBezTo>
                    <a:cubicBezTo>
                      <a:pt x="1702" y="1374"/>
                      <a:pt x="1312" y="1625"/>
                      <a:pt x="1005" y="1820"/>
                    </a:cubicBezTo>
                    <a:cubicBezTo>
                      <a:pt x="698" y="1988"/>
                      <a:pt x="419" y="2044"/>
                      <a:pt x="224" y="2044"/>
                    </a:cubicBezTo>
                    <a:cubicBezTo>
                      <a:pt x="140" y="2016"/>
                      <a:pt x="56" y="2016"/>
                      <a:pt x="0" y="2016"/>
                    </a:cubicBezTo>
                    <a:cubicBezTo>
                      <a:pt x="56" y="2044"/>
                      <a:pt x="140" y="2044"/>
                      <a:pt x="224" y="2071"/>
                    </a:cubicBezTo>
                    <a:cubicBezTo>
                      <a:pt x="280" y="2080"/>
                      <a:pt x="344" y="2085"/>
                      <a:pt x="414" y="2085"/>
                    </a:cubicBezTo>
                    <a:cubicBezTo>
                      <a:pt x="585" y="2085"/>
                      <a:pt x="795" y="2051"/>
                      <a:pt x="1033" y="1932"/>
                    </a:cubicBezTo>
                    <a:cubicBezTo>
                      <a:pt x="1367" y="1792"/>
                      <a:pt x="1758" y="1541"/>
                      <a:pt x="2176" y="1262"/>
                    </a:cubicBezTo>
                    <a:cubicBezTo>
                      <a:pt x="2288" y="1207"/>
                      <a:pt x="2400" y="1123"/>
                      <a:pt x="2483" y="1067"/>
                    </a:cubicBezTo>
                    <a:cubicBezTo>
                      <a:pt x="2539" y="1011"/>
                      <a:pt x="2595" y="983"/>
                      <a:pt x="2651" y="955"/>
                    </a:cubicBezTo>
                    <a:cubicBezTo>
                      <a:pt x="2707" y="928"/>
                      <a:pt x="2762" y="900"/>
                      <a:pt x="2818" y="844"/>
                    </a:cubicBezTo>
                    <a:cubicBezTo>
                      <a:pt x="3041" y="732"/>
                      <a:pt x="3292" y="621"/>
                      <a:pt x="3516" y="537"/>
                    </a:cubicBezTo>
                    <a:cubicBezTo>
                      <a:pt x="3990" y="342"/>
                      <a:pt x="4436" y="286"/>
                      <a:pt x="4883" y="258"/>
                    </a:cubicBezTo>
                    <a:cubicBezTo>
                      <a:pt x="5301" y="258"/>
                      <a:pt x="5720" y="314"/>
                      <a:pt x="6054" y="397"/>
                    </a:cubicBezTo>
                    <a:cubicBezTo>
                      <a:pt x="6222" y="453"/>
                      <a:pt x="6389" y="509"/>
                      <a:pt x="6529" y="565"/>
                    </a:cubicBezTo>
                    <a:cubicBezTo>
                      <a:pt x="6696" y="621"/>
                      <a:pt x="6808" y="676"/>
                      <a:pt x="6919" y="704"/>
                    </a:cubicBezTo>
                    <a:cubicBezTo>
                      <a:pt x="7115" y="816"/>
                      <a:pt x="7226" y="872"/>
                      <a:pt x="7226" y="872"/>
                    </a:cubicBezTo>
                    <a:cubicBezTo>
                      <a:pt x="7226" y="872"/>
                      <a:pt x="7115" y="788"/>
                      <a:pt x="6919" y="676"/>
                    </a:cubicBezTo>
                    <a:cubicBezTo>
                      <a:pt x="6808" y="621"/>
                      <a:pt x="6696" y="537"/>
                      <a:pt x="6557" y="481"/>
                    </a:cubicBezTo>
                    <a:cubicBezTo>
                      <a:pt x="6417" y="397"/>
                      <a:pt x="6250" y="342"/>
                      <a:pt x="6082" y="258"/>
                    </a:cubicBezTo>
                    <a:cubicBezTo>
                      <a:pt x="5748" y="146"/>
                      <a:pt x="5385" y="35"/>
                      <a:pt x="4966" y="7"/>
                    </a:cubicBezTo>
                    <a:cubicBezTo>
                      <a:pt x="4898" y="2"/>
                      <a:pt x="4829" y="0"/>
                      <a:pt x="4758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5" name="Google Shape;1355;p34"/>
              <p:cNvSpPr/>
              <p:nvPr/>
            </p:nvSpPr>
            <p:spPr>
              <a:xfrm>
                <a:off x="-327037" y="2720959"/>
                <a:ext cx="353766" cy="157287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2717" extrusionOk="0">
                    <a:moveTo>
                      <a:pt x="5031" y="0"/>
                    </a:moveTo>
                    <a:cubicBezTo>
                      <a:pt x="4467" y="0"/>
                      <a:pt x="3739" y="185"/>
                      <a:pt x="2986" y="847"/>
                    </a:cubicBezTo>
                    <a:cubicBezTo>
                      <a:pt x="2149" y="1461"/>
                      <a:pt x="1451" y="2131"/>
                      <a:pt x="893" y="2410"/>
                    </a:cubicBezTo>
                    <a:cubicBezTo>
                      <a:pt x="837" y="2437"/>
                      <a:pt x="754" y="2465"/>
                      <a:pt x="698" y="2521"/>
                    </a:cubicBezTo>
                    <a:cubicBezTo>
                      <a:pt x="642" y="2549"/>
                      <a:pt x="586" y="2549"/>
                      <a:pt x="531" y="2577"/>
                    </a:cubicBezTo>
                    <a:cubicBezTo>
                      <a:pt x="475" y="2605"/>
                      <a:pt x="419" y="2633"/>
                      <a:pt x="363" y="2633"/>
                    </a:cubicBezTo>
                    <a:cubicBezTo>
                      <a:pt x="335" y="2661"/>
                      <a:pt x="279" y="2661"/>
                      <a:pt x="252" y="2661"/>
                    </a:cubicBezTo>
                    <a:cubicBezTo>
                      <a:pt x="84" y="2689"/>
                      <a:pt x="0" y="2716"/>
                      <a:pt x="0" y="2716"/>
                    </a:cubicBezTo>
                    <a:lnTo>
                      <a:pt x="363" y="2716"/>
                    </a:lnTo>
                    <a:cubicBezTo>
                      <a:pt x="419" y="2689"/>
                      <a:pt x="475" y="2689"/>
                      <a:pt x="531" y="2689"/>
                    </a:cubicBezTo>
                    <a:cubicBezTo>
                      <a:pt x="586" y="2661"/>
                      <a:pt x="642" y="2661"/>
                      <a:pt x="698" y="2633"/>
                    </a:cubicBezTo>
                    <a:cubicBezTo>
                      <a:pt x="754" y="2605"/>
                      <a:pt x="837" y="2577"/>
                      <a:pt x="893" y="2549"/>
                    </a:cubicBezTo>
                    <a:cubicBezTo>
                      <a:pt x="1479" y="2354"/>
                      <a:pt x="2260" y="1684"/>
                      <a:pt x="3069" y="1098"/>
                    </a:cubicBezTo>
                    <a:cubicBezTo>
                      <a:pt x="3975" y="333"/>
                      <a:pt x="4820" y="154"/>
                      <a:pt x="5388" y="154"/>
                    </a:cubicBezTo>
                    <a:cubicBezTo>
                      <a:pt x="5835" y="154"/>
                      <a:pt x="6110" y="265"/>
                      <a:pt x="6110" y="289"/>
                    </a:cubicBezTo>
                    <a:cubicBezTo>
                      <a:pt x="6110" y="244"/>
                      <a:pt x="5680" y="0"/>
                      <a:pt x="5031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6" name="Google Shape;1356;p34"/>
              <p:cNvSpPr/>
              <p:nvPr/>
            </p:nvSpPr>
            <p:spPr>
              <a:xfrm>
                <a:off x="-478882" y="2716270"/>
                <a:ext cx="525004" cy="144030"/>
              </a:xfrm>
              <a:custGeom>
                <a:avLst/>
                <a:gdLst/>
                <a:ahLst/>
                <a:cxnLst/>
                <a:rect l="l" t="t" r="r" b="b"/>
                <a:pathLst>
                  <a:path w="9069" h="2488" extrusionOk="0">
                    <a:moveTo>
                      <a:pt x="8996" y="468"/>
                    </a:moveTo>
                    <a:cubicBezTo>
                      <a:pt x="9043" y="494"/>
                      <a:pt x="9068" y="510"/>
                      <a:pt x="9068" y="510"/>
                    </a:cubicBezTo>
                    <a:cubicBezTo>
                      <a:pt x="9068" y="510"/>
                      <a:pt x="9045" y="492"/>
                      <a:pt x="8996" y="468"/>
                    </a:cubicBezTo>
                    <a:close/>
                    <a:moveTo>
                      <a:pt x="1" y="1486"/>
                    </a:moveTo>
                    <a:cubicBezTo>
                      <a:pt x="29" y="1542"/>
                      <a:pt x="57" y="1570"/>
                      <a:pt x="113" y="1626"/>
                    </a:cubicBezTo>
                    <a:cubicBezTo>
                      <a:pt x="85" y="1570"/>
                      <a:pt x="29" y="1542"/>
                      <a:pt x="1" y="1486"/>
                    </a:cubicBezTo>
                    <a:close/>
                    <a:moveTo>
                      <a:pt x="7463" y="1"/>
                    </a:moveTo>
                    <a:cubicBezTo>
                      <a:pt x="7091" y="1"/>
                      <a:pt x="6667" y="63"/>
                      <a:pt x="6222" y="203"/>
                    </a:cubicBezTo>
                    <a:cubicBezTo>
                      <a:pt x="5692" y="370"/>
                      <a:pt x="5106" y="677"/>
                      <a:pt x="4465" y="1012"/>
                    </a:cubicBezTo>
                    <a:cubicBezTo>
                      <a:pt x="3851" y="1375"/>
                      <a:pt x="3265" y="1709"/>
                      <a:pt x="2707" y="1960"/>
                    </a:cubicBezTo>
                    <a:cubicBezTo>
                      <a:pt x="2222" y="2179"/>
                      <a:pt x="1800" y="2334"/>
                      <a:pt x="1441" y="2334"/>
                    </a:cubicBezTo>
                    <a:cubicBezTo>
                      <a:pt x="1388" y="2334"/>
                      <a:pt x="1335" y="2330"/>
                      <a:pt x="1284" y="2323"/>
                    </a:cubicBezTo>
                    <a:cubicBezTo>
                      <a:pt x="866" y="2295"/>
                      <a:pt x="503" y="2044"/>
                      <a:pt x="280" y="1793"/>
                    </a:cubicBezTo>
                    <a:cubicBezTo>
                      <a:pt x="196" y="1737"/>
                      <a:pt x="168" y="1681"/>
                      <a:pt x="113" y="1626"/>
                    </a:cubicBezTo>
                    <a:lnTo>
                      <a:pt x="113" y="1626"/>
                    </a:lnTo>
                    <a:cubicBezTo>
                      <a:pt x="140" y="1681"/>
                      <a:pt x="196" y="1765"/>
                      <a:pt x="252" y="1821"/>
                    </a:cubicBezTo>
                    <a:cubicBezTo>
                      <a:pt x="475" y="2072"/>
                      <a:pt x="866" y="2407"/>
                      <a:pt x="1312" y="2463"/>
                    </a:cubicBezTo>
                    <a:cubicBezTo>
                      <a:pt x="1401" y="2479"/>
                      <a:pt x="1492" y="2487"/>
                      <a:pt x="1584" y="2487"/>
                    </a:cubicBezTo>
                    <a:cubicBezTo>
                      <a:pt x="1951" y="2487"/>
                      <a:pt x="2339" y="2362"/>
                      <a:pt x="2763" y="2184"/>
                    </a:cubicBezTo>
                    <a:cubicBezTo>
                      <a:pt x="3293" y="1988"/>
                      <a:pt x="3879" y="1654"/>
                      <a:pt x="4493" y="1319"/>
                    </a:cubicBezTo>
                    <a:cubicBezTo>
                      <a:pt x="5079" y="956"/>
                      <a:pt x="5692" y="649"/>
                      <a:pt x="6222" y="454"/>
                    </a:cubicBezTo>
                    <a:cubicBezTo>
                      <a:pt x="6712" y="258"/>
                      <a:pt x="7158" y="170"/>
                      <a:pt x="7543" y="170"/>
                    </a:cubicBezTo>
                    <a:cubicBezTo>
                      <a:pt x="7597" y="170"/>
                      <a:pt x="7650" y="171"/>
                      <a:pt x="7701" y="175"/>
                    </a:cubicBezTo>
                    <a:lnTo>
                      <a:pt x="8008" y="175"/>
                    </a:lnTo>
                    <a:cubicBezTo>
                      <a:pt x="8120" y="203"/>
                      <a:pt x="8203" y="231"/>
                      <a:pt x="8287" y="231"/>
                    </a:cubicBezTo>
                    <a:cubicBezTo>
                      <a:pt x="8454" y="259"/>
                      <a:pt x="8594" y="314"/>
                      <a:pt x="8705" y="370"/>
                    </a:cubicBezTo>
                    <a:cubicBezTo>
                      <a:pt x="8842" y="400"/>
                      <a:pt x="8937" y="439"/>
                      <a:pt x="8996" y="468"/>
                    </a:cubicBezTo>
                    <a:lnTo>
                      <a:pt x="8996" y="468"/>
                    </a:lnTo>
                    <a:cubicBezTo>
                      <a:pt x="8933" y="433"/>
                      <a:pt x="8833" y="378"/>
                      <a:pt x="8705" y="314"/>
                    </a:cubicBezTo>
                    <a:cubicBezTo>
                      <a:pt x="8594" y="259"/>
                      <a:pt x="8426" y="175"/>
                      <a:pt x="8259" y="147"/>
                    </a:cubicBezTo>
                    <a:cubicBezTo>
                      <a:pt x="8175" y="119"/>
                      <a:pt x="8092" y="91"/>
                      <a:pt x="7980" y="63"/>
                    </a:cubicBezTo>
                    <a:cubicBezTo>
                      <a:pt x="7896" y="35"/>
                      <a:pt x="7785" y="35"/>
                      <a:pt x="7673" y="7"/>
                    </a:cubicBezTo>
                    <a:cubicBezTo>
                      <a:pt x="7605" y="3"/>
                      <a:pt x="7535" y="1"/>
                      <a:pt x="7463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7" name="Google Shape;1357;p34"/>
              <p:cNvSpPr/>
              <p:nvPr/>
            </p:nvSpPr>
            <p:spPr>
              <a:xfrm>
                <a:off x="-378733" y="2725069"/>
                <a:ext cx="413508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7143" h="2730" extrusionOk="0">
                    <a:moveTo>
                      <a:pt x="5762" y="0"/>
                    </a:moveTo>
                    <a:cubicBezTo>
                      <a:pt x="5500" y="0"/>
                      <a:pt x="5213" y="46"/>
                      <a:pt x="4911" y="107"/>
                    </a:cubicBezTo>
                    <a:cubicBezTo>
                      <a:pt x="4688" y="162"/>
                      <a:pt x="4465" y="246"/>
                      <a:pt x="4241" y="358"/>
                    </a:cubicBezTo>
                    <a:cubicBezTo>
                      <a:pt x="3990" y="469"/>
                      <a:pt x="3767" y="581"/>
                      <a:pt x="3516" y="720"/>
                    </a:cubicBezTo>
                    <a:cubicBezTo>
                      <a:pt x="3265" y="860"/>
                      <a:pt x="3042" y="999"/>
                      <a:pt x="2819" y="1167"/>
                    </a:cubicBezTo>
                    <a:cubicBezTo>
                      <a:pt x="2679" y="1223"/>
                      <a:pt x="2567" y="1306"/>
                      <a:pt x="2456" y="1390"/>
                    </a:cubicBezTo>
                    <a:cubicBezTo>
                      <a:pt x="2400" y="1418"/>
                      <a:pt x="2344" y="1474"/>
                      <a:pt x="2288" y="1502"/>
                    </a:cubicBezTo>
                    <a:cubicBezTo>
                      <a:pt x="2233" y="1529"/>
                      <a:pt x="2177" y="1585"/>
                      <a:pt x="2121" y="1613"/>
                    </a:cubicBezTo>
                    <a:cubicBezTo>
                      <a:pt x="1703" y="1920"/>
                      <a:pt x="1340" y="2171"/>
                      <a:pt x="1033" y="2339"/>
                    </a:cubicBezTo>
                    <a:cubicBezTo>
                      <a:pt x="866" y="2422"/>
                      <a:pt x="726" y="2506"/>
                      <a:pt x="614" y="2562"/>
                    </a:cubicBezTo>
                    <a:cubicBezTo>
                      <a:pt x="475" y="2590"/>
                      <a:pt x="363" y="2645"/>
                      <a:pt x="280" y="2645"/>
                    </a:cubicBezTo>
                    <a:cubicBezTo>
                      <a:pt x="112" y="2701"/>
                      <a:pt x="1" y="2729"/>
                      <a:pt x="1" y="2729"/>
                    </a:cubicBezTo>
                    <a:cubicBezTo>
                      <a:pt x="1" y="2729"/>
                      <a:pt x="112" y="2729"/>
                      <a:pt x="280" y="2701"/>
                    </a:cubicBezTo>
                    <a:cubicBezTo>
                      <a:pt x="391" y="2701"/>
                      <a:pt x="503" y="2673"/>
                      <a:pt x="642" y="2645"/>
                    </a:cubicBezTo>
                    <a:cubicBezTo>
                      <a:pt x="754" y="2590"/>
                      <a:pt x="921" y="2562"/>
                      <a:pt x="1061" y="2478"/>
                    </a:cubicBezTo>
                    <a:cubicBezTo>
                      <a:pt x="1396" y="2339"/>
                      <a:pt x="1758" y="2115"/>
                      <a:pt x="2177" y="1836"/>
                    </a:cubicBezTo>
                    <a:cubicBezTo>
                      <a:pt x="2233" y="1808"/>
                      <a:pt x="2288" y="1781"/>
                      <a:pt x="2344" y="1725"/>
                    </a:cubicBezTo>
                    <a:cubicBezTo>
                      <a:pt x="2400" y="1697"/>
                      <a:pt x="2456" y="1669"/>
                      <a:pt x="2484" y="1641"/>
                    </a:cubicBezTo>
                    <a:cubicBezTo>
                      <a:pt x="2595" y="1557"/>
                      <a:pt x="2707" y="1502"/>
                      <a:pt x="2819" y="1418"/>
                    </a:cubicBezTo>
                    <a:cubicBezTo>
                      <a:pt x="3042" y="1306"/>
                      <a:pt x="3293" y="1167"/>
                      <a:pt x="3544" y="1027"/>
                    </a:cubicBezTo>
                    <a:cubicBezTo>
                      <a:pt x="3795" y="888"/>
                      <a:pt x="4018" y="748"/>
                      <a:pt x="4241" y="637"/>
                    </a:cubicBezTo>
                    <a:cubicBezTo>
                      <a:pt x="4492" y="525"/>
                      <a:pt x="4716" y="441"/>
                      <a:pt x="4939" y="358"/>
                    </a:cubicBezTo>
                    <a:cubicBezTo>
                      <a:pt x="5357" y="218"/>
                      <a:pt x="5776" y="162"/>
                      <a:pt x="6083" y="162"/>
                    </a:cubicBezTo>
                    <a:cubicBezTo>
                      <a:pt x="6417" y="162"/>
                      <a:pt x="6696" y="190"/>
                      <a:pt x="6864" y="246"/>
                    </a:cubicBezTo>
                    <a:cubicBezTo>
                      <a:pt x="7059" y="274"/>
                      <a:pt x="7143" y="330"/>
                      <a:pt x="7143" y="330"/>
                    </a:cubicBezTo>
                    <a:cubicBezTo>
                      <a:pt x="7143" y="330"/>
                      <a:pt x="7031" y="246"/>
                      <a:pt x="6864" y="190"/>
                    </a:cubicBezTo>
                    <a:cubicBezTo>
                      <a:pt x="6669" y="107"/>
                      <a:pt x="6390" y="23"/>
                      <a:pt x="6055" y="23"/>
                    </a:cubicBezTo>
                    <a:cubicBezTo>
                      <a:pt x="5961" y="7"/>
                      <a:pt x="5863" y="0"/>
                      <a:pt x="576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8" name="Google Shape;1358;p34"/>
              <p:cNvSpPr/>
              <p:nvPr/>
            </p:nvSpPr>
            <p:spPr>
              <a:xfrm>
                <a:off x="-472398" y="2715807"/>
                <a:ext cx="524947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2611" extrusionOk="0">
                    <a:moveTo>
                      <a:pt x="6899" y="0"/>
                    </a:moveTo>
                    <a:cubicBezTo>
                      <a:pt x="6682" y="0"/>
                      <a:pt x="6454" y="22"/>
                      <a:pt x="6222" y="71"/>
                    </a:cubicBezTo>
                    <a:cubicBezTo>
                      <a:pt x="5664" y="183"/>
                      <a:pt x="5078" y="434"/>
                      <a:pt x="4464" y="797"/>
                    </a:cubicBezTo>
                    <a:cubicBezTo>
                      <a:pt x="4297" y="908"/>
                      <a:pt x="4158" y="1020"/>
                      <a:pt x="3990" y="1104"/>
                    </a:cubicBezTo>
                    <a:cubicBezTo>
                      <a:pt x="3906" y="1159"/>
                      <a:pt x="3851" y="1215"/>
                      <a:pt x="3767" y="1271"/>
                    </a:cubicBezTo>
                    <a:cubicBezTo>
                      <a:pt x="3683" y="1327"/>
                      <a:pt x="3627" y="1383"/>
                      <a:pt x="3544" y="1438"/>
                    </a:cubicBezTo>
                    <a:cubicBezTo>
                      <a:pt x="3237" y="1662"/>
                      <a:pt x="2986" y="1885"/>
                      <a:pt x="2735" y="2052"/>
                    </a:cubicBezTo>
                    <a:cubicBezTo>
                      <a:pt x="2623" y="2136"/>
                      <a:pt x="2511" y="2220"/>
                      <a:pt x="2372" y="2275"/>
                    </a:cubicBezTo>
                    <a:cubicBezTo>
                      <a:pt x="2316" y="2303"/>
                      <a:pt x="2260" y="2331"/>
                      <a:pt x="2205" y="2359"/>
                    </a:cubicBezTo>
                    <a:cubicBezTo>
                      <a:pt x="2149" y="2359"/>
                      <a:pt x="2093" y="2387"/>
                      <a:pt x="2037" y="2387"/>
                    </a:cubicBezTo>
                    <a:cubicBezTo>
                      <a:pt x="1981" y="2415"/>
                      <a:pt x="1926" y="2415"/>
                      <a:pt x="1870" y="2415"/>
                    </a:cubicBezTo>
                    <a:lnTo>
                      <a:pt x="1702" y="2415"/>
                    </a:lnTo>
                    <a:cubicBezTo>
                      <a:pt x="1591" y="2415"/>
                      <a:pt x="1479" y="2387"/>
                      <a:pt x="1368" y="2359"/>
                    </a:cubicBezTo>
                    <a:cubicBezTo>
                      <a:pt x="949" y="2247"/>
                      <a:pt x="614" y="1996"/>
                      <a:pt x="363" y="1773"/>
                    </a:cubicBezTo>
                    <a:cubicBezTo>
                      <a:pt x="141" y="1579"/>
                      <a:pt x="2" y="1413"/>
                      <a:pt x="1" y="1410"/>
                    </a:cubicBezTo>
                    <a:lnTo>
                      <a:pt x="1" y="1410"/>
                    </a:lnTo>
                    <a:cubicBezTo>
                      <a:pt x="2" y="1413"/>
                      <a:pt x="141" y="1579"/>
                      <a:pt x="363" y="1801"/>
                    </a:cubicBezTo>
                    <a:cubicBezTo>
                      <a:pt x="586" y="2024"/>
                      <a:pt x="921" y="2331"/>
                      <a:pt x="1340" y="2499"/>
                    </a:cubicBezTo>
                    <a:cubicBezTo>
                      <a:pt x="1451" y="2554"/>
                      <a:pt x="1563" y="2554"/>
                      <a:pt x="1675" y="2582"/>
                    </a:cubicBezTo>
                    <a:cubicBezTo>
                      <a:pt x="1730" y="2582"/>
                      <a:pt x="1814" y="2610"/>
                      <a:pt x="1870" y="2610"/>
                    </a:cubicBezTo>
                    <a:cubicBezTo>
                      <a:pt x="1926" y="2610"/>
                      <a:pt x="1981" y="2610"/>
                      <a:pt x="2065" y="2582"/>
                    </a:cubicBezTo>
                    <a:cubicBezTo>
                      <a:pt x="2121" y="2582"/>
                      <a:pt x="2177" y="2554"/>
                      <a:pt x="2260" y="2554"/>
                    </a:cubicBezTo>
                    <a:cubicBezTo>
                      <a:pt x="2316" y="2526"/>
                      <a:pt x="2372" y="2499"/>
                      <a:pt x="2456" y="2471"/>
                    </a:cubicBezTo>
                    <a:cubicBezTo>
                      <a:pt x="2595" y="2415"/>
                      <a:pt x="2707" y="2331"/>
                      <a:pt x="2846" y="2247"/>
                    </a:cubicBezTo>
                    <a:cubicBezTo>
                      <a:pt x="3097" y="2080"/>
                      <a:pt x="3348" y="1857"/>
                      <a:pt x="3627" y="1662"/>
                    </a:cubicBezTo>
                    <a:cubicBezTo>
                      <a:pt x="3683" y="1606"/>
                      <a:pt x="3767" y="1578"/>
                      <a:pt x="3823" y="1522"/>
                    </a:cubicBezTo>
                    <a:cubicBezTo>
                      <a:pt x="3906" y="1466"/>
                      <a:pt x="3962" y="1438"/>
                      <a:pt x="4046" y="1383"/>
                    </a:cubicBezTo>
                    <a:cubicBezTo>
                      <a:pt x="4185" y="1299"/>
                      <a:pt x="4325" y="1187"/>
                      <a:pt x="4464" y="1104"/>
                    </a:cubicBezTo>
                    <a:cubicBezTo>
                      <a:pt x="5078" y="741"/>
                      <a:pt x="5636" y="462"/>
                      <a:pt x="6194" y="322"/>
                    </a:cubicBezTo>
                    <a:cubicBezTo>
                      <a:pt x="6525" y="235"/>
                      <a:pt x="6857" y="192"/>
                      <a:pt x="7161" y="192"/>
                    </a:cubicBezTo>
                    <a:cubicBezTo>
                      <a:pt x="7343" y="192"/>
                      <a:pt x="7516" y="207"/>
                      <a:pt x="7673" y="239"/>
                    </a:cubicBezTo>
                    <a:cubicBezTo>
                      <a:pt x="8119" y="294"/>
                      <a:pt x="8454" y="406"/>
                      <a:pt x="8705" y="546"/>
                    </a:cubicBezTo>
                    <a:cubicBezTo>
                      <a:pt x="8928" y="629"/>
                      <a:pt x="9068" y="713"/>
                      <a:pt x="9068" y="713"/>
                    </a:cubicBezTo>
                    <a:cubicBezTo>
                      <a:pt x="9068" y="713"/>
                      <a:pt x="8928" y="601"/>
                      <a:pt x="8677" y="490"/>
                    </a:cubicBezTo>
                    <a:cubicBezTo>
                      <a:pt x="8454" y="350"/>
                      <a:pt x="8091" y="183"/>
                      <a:pt x="7673" y="99"/>
                    </a:cubicBezTo>
                    <a:cubicBezTo>
                      <a:pt x="7438" y="37"/>
                      <a:pt x="7176" y="0"/>
                      <a:pt x="6899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9" name="Google Shape;1359;p34"/>
              <p:cNvSpPr/>
              <p:nvPr/>
            </p:nvSpPr>
            <p:spPr>
              <a:xfrm>
                <a:off x="-425565" y="2705387"/>
                <a:ext cx="455536" cy="118211"/>
              </a:xfrm>
              <a:custGeom>
                <a:avLst/>
                <a:gdLst/>
                <a:ahLst/>
                <a:cxnLst/>
                <a:rect l="l" t="t" r="r" b="b"/>
                <a:pathLst>
                  <a:path w="7869" h="2042" extrusionOk="0">
                    <a:moveTo>
                      <a:pt x="5441" y="0"/>
                    </a:moveTo>
                    <a:cubicBezTo>
                      <a:pt x="5218" y="0"/>
                      <a:pt x="4967" y="28"/>
                      <a:pt x="4716" y="84"/>
                    </a:cubicBezTo>
                    <a:cubicBezTo>
                      <a:pt x="4464" y="140"/>
                      <a:pt x="4213" y="223"/>
                      <a:pt x="3934" y="363"/>
                    </a:cubicBezTo>
                    <a:cubicBezTo>
                      <a:pt x="3376" y="642"/>
                      <a:pt x="2846" y="1005"/>
                      <a:pt x="2372" y="1311"/>
                    </a:cubicBezTo>
                    <a:cubicBezTo>
                      <a:pt x="2149" y="1451"/>
                      <a:pt x="1926" y="1590"/>
                      <a:pt x="1730" y="1674"/>
                    </a:cubicBezTo>
                    <a:cubicBezTo>
                      <a:pt x="1535" y="1786"/>
                      <a:pt x="1340" y="1842"/>
                      <a:pt x="1172" y="1897"/>
                    </a:cubicBezTo>
                    <a:cubicBezTo>
                      <a:pt x="1071" y="1913"/>
                      <a:pt x="974" y="1920"/>
                      <a:pt x="883" y="1920"/>
                    </a:cubicBezTo>
                    <a:cubicBezTo>
                      <a:pt x="647" y="1920"/>
                      <a:pt x="448" y="1874"/>
                      <a:pt x="308" y="1814"/>
                    </a:cubicBezTo>
                    <a:cubicBezTo>
                      <a:pt x="196" y="1758"/>
                      <a:pt x="112" y="1702"/>
                      <a:pt x="84" y="1674"/>
                    </a:cubicBezTo>
                    <a:cubicBezTo>
                      <a:pt x="29" y="1646"/>
                      <a:pt x="1" y="1619"/>
                      <a:pt x="1" y="1618"/>
                    </a:cubicBezTo>
                    <a:lnTo>
                      <a:pt x="1" y="1618"/>
                    </a:lnTo>
                    <a:cubicBezTo>
                      <a:pt x="1" y="1619"/>
                      <a:pt x="29" y="1646"/>
                      <a:pt x="56" y="1674"/>
                    </a:cubicBezTo>
                    <a:cubicBezTo>
                      <a:pt x="112" y="1730"/>
                      <a:pt x="196" y="1786"/>
                      <a:pt x="280" y="1842"/>
                    </a:cubicBezTo>
                    <a:cubicBezTo>
                      <a:pt x="479" y="1941"/>
                      <a:pt x="746" y="2041"/>
                      <a:pt x="1059" y="2041"/>
                    </a:cubicBezTo>
                    <a:cubicBezTo>
                      <a:pt x="1096" y="2041"/>
                      <a:pt x="1134" y="2040"/>
                      <a:pt x="1172" y="2037"/>
                    </a:cubicBezTo>
                    <a:cubicBezTo>
                      <a:pt x="1368" y="2009"/>
                      <a:pt x="1563" y="1953"/>
                      <a:pt x="1786" y="1869"/>
                    </a:cubicBezTo>
                    <a:cubicBezTo>
                      <a:pt x="1981" y="1786"/>
                      <a:pt x="2205" y="1674"/>
                      <a:pt x="2428" y="1535"/>
                    </a:cubicBezTo>
                    <a:cubicBezTo>
                      <a:pt x="2902" y="1256"/>
                      <a:pt x="3376" y="921"/>
                      <a:pt x="3907" y="670"/>
                    </a:cubicBezTo>
                    <a:cubicBezTo>
                      <a:pt x="4158" y="530"/>
                      <a:pt x="4409" y="474"/>
                      <a:pt x="4660" y="391"/>
                    </a:cubicBezTo>
                    <a:cubicBezTo>
                      <a:pt x="4911" y="335"/>
                      <a:pt x="5134" y="279"/>
                      <a:pt x="5357" y="251"/>
                    </a:cubicBezTo>
                    <a:lnTo>
                      <a:pt x="6027" y="251"/>
                    </a:lnTo>
                    <a:cubicBezTo>
                      <a:pt x="6138" y="279"/>
                      <a:pt x="6250" y="279"/>
                      <a:pt x="6334" y="279"/>
                    </a:cubicBezTo>
                    <a:cubicBezTo>
                      <a:pt x="6445" y="307"/>
                      <a:pt x="6529" y="307"/>
                      <a:pt x="6641" y="335"/>
                    </a:cubicBezTo>
                    <a:cubicBezTo>
                      <a:pt x="7003" y="391"/>
                      <a:pt x="7338" y="502"/>
                      <a:pt x="7533" y="558"/>
                    </a:cubicBezTo>
                    <a:cubicBezTo>
                      <a:pt x="7645" y="586"/>
                      <a:pt x="7729" y="614"/>
                      <a:pt x="7784" y="642"/>
                    </a:cubicBezTo>
                    <a:cubicBezTo>
                      <a:pt x="7840" y="642"/>
                      <a:pt x="7868" y="670"/>
                      <a:pt x="7868" y="670"/>
                    </a:cubicBezTo>
                    <a:cubicBezTo>
                      <a:pt x="7868" y="670"/>
                      <a:pt x="7840" y="642"/>
                      <a:pt x="7784" y="614"/>
                    </a:cubicBezTo>
                    <a:cubicBezTo>
                      <a:pt x="7729" y="586"/>
                      <a:pt x="7645" y="558"/>
                      <a:pt x="7533" y="502"/>
                    </a:cubicBezTo>
                    <a:cubicBezTo>
                      <a:pt x="7310" y="419"/>
                      <a:pt x="7003" y="307"/>
                      <a:pt x="6669" y="195"/>
                    </a:cubicBezTo>
                    <a:cubicBezTo>
                      <a:pt x="6557" y="168"/>
                      <a:pt x="6473" y="140"/>
                      <a:pt x="6390" y="112"/>
                    </a:cubicBezTo>
                    <a:cubicBezTo>
                      <a:pt x="6278" y="112"/>
                      <a:pt x="6194" y="84"/>
                      <a:pt x="6083" y="56"/>
                    </a:cubicBezTo>
                    <a:cubicBezTo>
                      <a:pt x="5887" y="28"/>
                      <a:pt x="5664" y="0"/>
                      <a:pt x="544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0" name="Google Shape;1360;p34"/>
              <p:cNvSpPr/>
              <p:nvPr/>
            </p:nvSpPr>
            <p:spPr>
              <a:xfrm>
                <a:off x="-430428" y="2715807"/>
                <a:ext cx="481355" cy="122032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2108" extrusionOk="0">
                    <a:moveTo>
                      <a:pt x="1" y="1634"/>
                    </a:moveTo>
                    <a:cubicBezTo>
                      <a:pt x="1" y="1634"/>
                      <a:pt x="29" y="1662"/>
                      <a:pt x="85" y="1689"/>
                    </a:cubicBezTo>
                    <a:cubicBezTo>
                      <a:pt x="29" y="1634"/>
                      <a:pt x="1" y="1634"/>
                      <a:pt x="1" y="1634"/>
                    </a:cubicBezTo>
                    <a:close/>
                    <a:moveTo>
                      <a:pt x="6787" y="1"/>
                    </a:moveTo>
                    <a:cubicBezTo>
                      <a:pt x="6451" y="1"/>
                      <a:pt x="6081" y="96"/>
                      <a:pt x="5692" y="211"/>
                    </a:cubicBezTo>
                    <a:cubicBezTo>
                      <a:pt x="5190" y="378"/>
                      <a:pt x="4688" y="518"/>
                      <a:pt x="4130" y="741"/>
                    </a:cubicBezTo>
                    <a:cubicBezTo>
                      <a:pt x="3851" y="825"/>
                      <a:pt x="3572" y="964"/>
                      <a:pt x="3321" y="1104"/>
                    </a:cubicBezTo>
                    <a:cubicBezTo>
                      <a:pt x="3042" y="1243"/>
                      <a:pt x="2791" y="1383"/>
                      <a:pt x="2540" y="1522"/>
                    </a:cubicBezTo>
                    <a:cubicBezTo>
                      <a:pt x="2038" y="1773"/>
                      <a:pt x="1619" y="1941"/>
                      <a:pt x="1228" y="1968"/>
                    </a:cubicBezTo>
                    <a:cubicBezTo>
                      <a:pt x="1181" y="1972"/>
                      <a:pt x="1134" y="1974"/>
                      <a:pt x="1087" y="1974"/>
                    </a:cubicBezTo>
                    <a:cubicBezTo>
                      <a:pt x="780" y="1974"/>
                      <a:pt x="505" y="1898"/>
                      <a:pt x="336" y="1801"/>
                    </a:cubicBezTo>
                    <a:cubicBezTo>
                      <a:pt x="224" y="1773"/>
                      <a:pt x="140" y="1717"/>
                      <a:pt x="85" y="1689"/>
                    </a:cubicBezTo>
                    <a:lnTo>
                      <a:pt x="85" y="1689"/>
                    </a:lnTo>
                    <a:cubicBezTo>
                      <a:pt x="140" y="1745"/>
                      <a:pt x="196" y="1801"/>
                      <a:pt x="308" y="1857"/>
                    </a:cubicBezTo>
                    <a:cubicBezTo>
                      <a:pt x="531" y="1968"/>
                      <a:pt x="838" y="2108"/>
                      <a:pt x="1228" y="2108"/>
                    </a:cubicBezTo>
                    <a:cubicBezTo>
                      <a:pt x="1619" y="2108"/>
                      <a:pt x="2065" y="1996"/>
                      <a:pt x="2540" y="1773"/>
                    </a:cubicBezTo>
                    <a:cubicBezTo>
                      <a:pt x="2791" y="1662"/>
                      <a:pt x="3042" y="1522"/>
                      <a:pt x="3293" y="1410"/>
                    </a:cubicBezTo>
                    <a:cubicBezTo>
                      <a:pt x="3544" y="1271"/>
                      <a:pt x="3823" y="1159"/>
                      <a:pt x="4074" y="1048"/>
                    </a:cubicBezTo>
                    <a:cubicBezTo>
                      <a:pt x="4632" y="825"/>
                      <a:pt x="5190" y="657"/>
                      <a:pt x="5692" y="462"/>
                    </a:cubicBezTo>
                    <a:cubicBezTo>
                      <a:pt x="6168" y="287"/>
                      <a:pt x="6554" y="179"/>
                      <a:pt x="6911" y="179"/>
                    </a:cubicBezTo>
                    <a:cubicBezTo>
                      <a:pt x="6951" y="179"/>
                      <a:pt x="6992" y="180"/>
                      <a:pt x="7032" y="183"/>
                    </a:cubicBezTo>
                    <a:cubicBezTo>
                      <a:pt x="7115" y="183"/>
                      <a:pt x="7199" y="183"/>
                      <a:pt x="7310" y="211"/>
                    </a:cubicBezTo>
                    <a:cubicBezTo>
                      <a:pt x="7394" y="211"/>
                      <a:pt x="7478" y="239"/>
                      <a:pt x="7534" y="267"/>
                    </a:cubicBezTo>
                    <a:cubicBezTo>
                      <a:pt x="7701" y="322"/>
                      <a:pt x="7841" y="406"/>
                      <a:pt x="7952" y="462"/>
                    </a:cubicBezTo>
                    <a:cubicBezTo>
                      <a:pt x="8175" y="629"/>
                      <a:pt x="8315" y="769"/>
                      <a:pt x="8315" y="769"/>
                    </a:cubicBezTo>
                    <a:cubicBezTo>
                      <a:pt x="8315" y="769"/>
                      <a:pt x="8175" y="629"/>
                      <a:pt x="7952" y="434"/>
                    </a:cubicBezTo>
                    <a:cubicBezTo>
                      <a:pt x="7841" y="350"/>
                      <a:pt x="7701" y="239"/>
                      <a:pt x="7534" y="183"/>
                    </a:cubicBezTo>
                    <a:cubicBezTo>
                      <a:pt x="7450" y="155"/>
                      <a:pt x="7366" y="99"/>
                      <a:pt x="7283" y="71"/>
                    </a:cubicBezTo>
                    <a:cubicBezTo>
                      <a:pt x="7171" y="43"/>
                      <a:pt x="7087" y="43"/>
                      <a:pt x="7004" y="15"/>
                    </a:cubicBezTo>
                    <a:cubicBezTo>
                      <a:pt x="6933" y="5"/>
                      <a:pt x="6861" y="1"/>
                      <a:pt x="678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1" name="Google Shape;1361;p34"/>
              <p:cNvSpPr/>
              <p:nvPr/>
            </p:nvSpPr>
            <p:spPr>
              <a:xfrm>
                <a:off x="-354477" y="2736068"/>
                <a:ext cx="389252" cy="150225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2595" extrusionOk="0">
                    <a:moveTo>
                      <a:pt x="5747" y="0"/>
                    </a:moveTo>
                    <a:cubicBezTo>
                      <a:pt x="5441" y="0"/>
                      <a:pt x="5078" y="56"/>
                      <a:pt x="4687" y="140"/>
                    </a:cubicBezTo>
                    <a:cubicBezTo>
                      <a:pt x="4492" y="196"/>
                      <a:pt x="4269" y="279"/>
                      <a:pt x="4046" y="363"/>
                    </a:cubicBezTo>
                    <a:cubicBezTo>
                      <a:pt x="3990" y="391"/>
                      <a:pt x="3934" y="419"/>
                      <a:pt x="3878" y="447"/>
                    </a:cubicBezTo>
                    <a:cubicBezTo>
                      <a:pt x="3822" y="475"/>
                      <a:pt x="3767" y="475"/>
                      <a:pt x="3711" y="502"/>
                    </a:cubicBezTo>
                    <a:cubicBezTo>
                      <a:pt x="3599" y="558"/>
                      <a:pt x="3488" y="614"/>
                      <a:pt x="3376" y="670"/>
                    </a:cubicBezTo>
                    <a:cubicBezTo>
                      <a:pt x="2455" y="1172"/>
                      <a:pt x="1590" y="1758"/>
                      <a:pt x="977" y="2093"/>
                    </a:cubicBezTo>
                    <a:cubicBezTo>
                      <a:pt x="921" y="2149"/>
                      <a:pt x="837" y="2176"/>
                      <a:pt x="781" y="2232"/>
                    </a:cubicBezTo>
                    <a:cubicBezTo>
                      <a:pt x="698" y="2260"/>
                      <a:pt x="642" y="2288"/>
                      <a:pt x="586" y="2344"/>
                    </a:cubicBezTo>
                    <a:cubicBezTo>
                      <a:pt x="474" y="2400"/>
                      <a:pt x="363" y="2455"/>
                      <a:pt x="279" y="2483"/>
                    </a:cubicBezTo>
                    <a:cubicBezTo>
                      <a:pt x="112" y="2567"/>
                      <a:pt x="0" y="2595"/>
                      <a:pt x="0" y="2595"/>
                    </a:cubicBezTo>
                    <a:cubicBezTo>
                      <a:pt x="0" y="2595"/>
                      <a:pt x="112" y="2567"/>
                      <a:pt x="279" y="2511"/>
                    </a:cubicBezTo>
                    <a:cubicBezTo>
                      <a:pt x="363" y="2511"/>
                      <a:pt x="474" y="2455"/>
                      <a:pt x="614" y="2428"/>
                    </a:cubicBezTo>
                    <a:cubicBezTo>
                      <a:pt x="670" y="2400"/>
                      <a:pt x="726" y="2372"/>
                      <a:pt x="809" y="2344"/>
                    </a:cubicBezTo>
                    <a:cubicBezTo>
                      <a:pt x="865" y="2288"/>
                      <a:pt x="949" y="2260"/>
                      <a:pt x="1005" y="2232"/>
                    </a:cubicBezTo>
                    <a:cubicBezTo>
                      <a:pt x="1172" y="2176"/>
                      <a:pt x="1339" y="2093"/>
                      <a:pt x="1507" y="1981"/>
                    </a:cubicBezTo>
                    <a:cubicBezTo>
                      <a:pt x="1702" y="1897"/>
                      <a:pt x="1869" y="1786"/>
                      <a:pt x="2065" y="1674"/>
                    </a:cubicBezTo>
                    <a:cubicBezTo>
                      <a:pt x="2288" y="1563"/>
                      <a:pt x="2483" y="1451"/>
                      <a:pt x="2706" y="1339"/>
                    </a:cubicBezTo>
                    <a:cubicBezTo>
                      <a:pt x="2930" y="1228"/>
                      <a:pt x="3153" y="1088"/>
                      <a:pt x="3376" y="977"/>
                    </a:cubicBezTo>
                    <a:cubicBezTo>
                      <a:pt x="3515" y="921"/>
                      <a:pt x="3627" y="837"/>
                      <a:pt x="3739" y="781"/>
                    </a:cubicBezTo>
                    <a:cubicBezTo>
                      <a:pt x="3794" y="754"/>
                      <a:pt x="3850" y="754"/>
                      <a:pt x="3906" y="726"/>
                    </a:cubicBezTo>
                    <a:cubicBezTo>
                      <a:pt x="3962" y="698"/>
                      <a:pt x="4018" y="670"/>
                      <a:pt x="4073" y="642"/>
                    </a:cubicBezTo>
                    <a:cubicBezTo>
                      <a:pt x="4297" y="530"/>
                      <a:pt x="4520" y="447"/>
                      <a:pt x="4715" y="391"/>
                    </a:cubicBezTo>
                    <a:cubicBezTo>
                      <a:pt x="5162" y="251"/>
                      <a:pt x="5524" y="168"/>
                      <a:pt x="5831" y="140"/>
                    </a:cubicBezTo>
                    <a:cubicBezTo>
                      <a:pt x="6110" y="112"/>
                      <a:pt x="6361" y="112"/>
                      <a:pt x="6501" y="112"/>
                    </a:cubicBezTo>
                    <a:cubicBezTo>
                      <a:pt x="6640" y="112"/>
                      <a:pt x="6724" y="140"/>
                      <a:pt x="6724" y="140"/>
                    </a:cubicBezTo>
                    <a:cubicBezTo>
                      <a:pt x="6724" y="140"/>
                      <a:pt x="6640" y="84"/>
                      <a:pt x="6473" y="56"/>
                    </a:cubicBezTo>
                    <a:cubicBezTo>
                      <a:pt x="6305" y="28"/>
                      <a:pt x="6054" y="0"/>
                      <a:pt x="5747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2" name="Google Shape;1362;p34"/>
              <p:cNvSpPr/>
              <p:nvPr/>
            </p:nvSpPr>
            <p:spPr>
              <a:xfrm>
                <a:off x="-7256" y="2702145"/>
                <a:ext cx="730051" cy="327947"/>
              </a:xfrm>
              <a:custGeom>
                <a:avLst/>
                <a:gdLst/>
                <a:ahLst/>
                <a:cxnLst/>
                <a:rect l="l" t="t" r="r" b="b"/>
                <a:pathLst>
                  <a:path w="12611" h="5665" extrusionOk="0">
                    <a:moveTo>
                      <a:pt x="11216" y="0"/>
                    </a:moveTo>
                    <a:cubicBezTo>
                      <a:pt x="10100" y="251"/>
                      <a:pt x="9012" y="419"/>
                      <a:pt x="7812" y="475"/>
                    </a:cubicBezTo>
                    <a:cubicBezTo>
                      <a:pt x="7572" y="481"/>
                      <a:pt x="7329" y="484"/>
                      <a:pt x="7083" y="484"/>
                    </a:cubicBezTo>
                    <a:cubicBezTo>
                      <a:pt x="6185" y="484"/>
                      <a:pt x="5242" y="439"/>
                      <a:pt x="4213" y="307"/>
                    </a:cubicBezTo>
                    <a:cubicBezTo>
                      <a:pt x="3627" y="251"/>
                      <a:pt x="3041" y="140"/>
                      <a:pt x="2400" y="56"/>
                    </a:cubicBezTo>
                    <a:cubicBezTo>
                      <a:pt x="2375" y="55"/>
                      <a:pt x="2350" y="55"/>
                      <a:pt x="2324" y="55"/>
                    </a:cubicBezTo>
                    <a:cubicBezTo>
                      <a:pt x="1441" y="55"/>
                      <a:pt x="299" y="523"/>
                      <a:pt x="0" y="1228"/>
                    </a:cubicBezTo>
                    <a:lnTo>
                      <a:pt x="921" y="4074"/>
                    </a:lnTo>
                    <a:cubicBezTo>
                      <a:pt x="1191" y="4035"/>
                      <a:pt x="1453" y="4018"/>
                      <a:pt x="1708" y="4018"/>
                    </a:cubicBezTo>
                    <a:cubicBezTo>
                      <a:pt x="2374" y="4018"/>
                      <a:pt x="2994" y="4135"/>
                      <a:pt x="3599" y="4297"/>
                    </a:cubicBezTo>
                    <a:cubicBezTo>
                      <a:pt x="4743" y="4604"/>
                      <a:pt x="5859" y="5106"/>
                      <a:pt x="7198" y="5413"/>
                    </a:cubicBezTo>
                    <a:cubicBezTo>
                      <a:pt x="7477" y="5497"/>
                      <a:pt x="7784" y="5552"/>
                      <a:pt x="8091" y="5580"/>
                    </a:cubicBezTo>
                    <a:cubicBezTo>
                      <a:pt x="8512" y="5631"/>
                      <a:pt x="8951" y="5665"/>
                      <a:pt x="9415" y="5665"/>
                    </a:cubicBezTo>
                    <a:cubicBezTo>
                      <a:pt x="9966" y="5665"/>
                      <a:pt x="10552" y="5618"/>
                      <a:pt x="11188" y="5497"/>
                    </a:cubicBezTo>
                    <a:cubicBezTo>
                      <a:pt x="11634" y="5413"/>
                      <a:pt x="12109" y="5301"/>
                      <a:pt x="12611" y="5134"/>
                    </a:cubicBezTo>
                    <a:lnTo>
                      <a:pt x="11216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3" name="Google Shape;1363;p34"/>
              <p:cNvSpPr/>
              <p:nvPr/>
            </p:nvSpPr>
            <p:spPr>
              <a:xfrm>
                <a:off x="155877" y="2899201"/>
                <a:ext cx="484597" cy="130889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2261" extrusionOk="0">
                    <a:moveTo>
                      <a:pt x="502" y="0"/>
                    </a:moveTo>
                    <a:cubicBezTo>
                      <a:pt x="502" y="446"/>
                      <a:pt x="0" y="725"/>
                      <a:pt x="0" y="725"/>
                    </a:cubicBezTo>
                    <a:lnTo>
                      <a:pt x="781" y="893"/>
                    </a:lnTo>
                    <a:cubicBezTo>
                      <a:pt x="1925" y="1200"/>
                      <a:pt x="3041" y="1702"/>
                      <a:pt x="4380" y="2009"/>
                    </a:cubicBezTo>
                    <a:cubicBezTo>
                      <a:pt x="4659" y="2093"/>
                      <a:pt x="4966" y="2148"/>
                      <a:pt x="5273" y="2176"/>
                    </a:cubicBezTo>
                    <a:cubicBezTo>
                      <a:pt x="5694" y="2227"/>
                      <a:pt x="6133" y="2261"/>
                      <a:pt x="6597" y="2261"/>
                    </a:cubicBezTo>
                    <a:cubicBezTo>
                      <a:pt x="7148" y="2261"/>
                      <a:pt x="7734" y="2214"/>
                      <a:pt x="8370" y="2093"/>
                    </a:cubicBezTo>
                    <a:lnTo>
                      <a:pt x="7673" y="1702"/>
                    </a:lnTo>
                    <a:cubicBezTo>
                      <a:pt x="7155" y="1846"/>
                      <a:pt x="6560" y="1912"/>
                      <a:pt x="5939" y="1912"/>
                    </a:cubicBezTo>
                    <a:cubicBezTo>
                      <a:pt x="3682" y="1912"/>
                      <a:pt x="1071" y="1050"/>
                      <a:pt x="50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4" name="Google Shape;1364;p34"/>
              <p:cNvSpPr/>
              <p:nvPr/>
            </p:nvSpPr>
            <p:spPr>
              <a:xfrm>
                <a:off x="554793" y="2556784"/>
                <a:ext cx="229418" cy="101829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1759" extrusionOk="0">
                    <a:moveTo>
                      <a:pt x="475" y="0"/>
                    </a:moveTo>
                    <a:cubicBezTo>
                      <a:pt x="224" y="0"/>
                      <a:pt x="28" y="196"/>
                      <a:pt x="28" y="419"/>
                    </a:cubicBezTo>
                    <a:cubicBezTo>
                      <a:pt x="0" y="670"/>
                      <a:pt x="196" y="865"/>
                      <a:pt x="447" y="893"/>
                    </a:cubicBezTo>
                    <a:lnTo>
                      <a:pt x="2093" y="1758"/>
                    </a:lnTo>
                    <a:lnTo>
                      <a:pt x="3962" y="810"/>
                    </a:lnTo>
                    <a:lnTo>
                      <a:pt x="3823" y="419"/>
                    </a:lnTo>
                    <a:lnTo>
                      <a:pt x="2204" y="921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5" name="Google Shape;1365;p34"/>
              <p:cNvSpPr/>
              <p:nvPr/>
            </p:nvSpPr>
            <p:spPr>
              <a:xfrm>
                <a:off x="853561" y="2534150"/>
                <a:ext cx="138994" cy="62174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1074" extrusionOk="0">
                    <a:moveTo>
                      <a:pt x="1" y="1"/>
                    </a:moveTo>
                    <a:cubicBezTo>
                      <a:pt x="1" y="1"/>
                      <a:pt x="140" y="29"/>
                      <a:pt x="335" y="112"/>
                    </a:cubicBezTo>
                    <a:cubicBezTo>
                      <a:pt x="559" y="168"/>
                      <a:pt x="838" y="252"/>
                      <a:pt x="1117" y="391"/>
                    </a:cubicBezTo>
                    <a:cubicBezTo>
                      <a:pt x="1172" y="419"/>
                      <a:pt x="1228" y="447"/>
                      <a:pt x="1284" y="503"/>
                    </a:cubicBezTo>
                    <a:cubicBezTo>
                      <a:pt x="1368" y="531"/>
                      <a:pt x="1424" y="559"/>
                      <a:pt x="1479" y="615"/>
                    </a:cubicBezTo>
                    <a:cubicBezTo>
                      <a:pt x="1563" y="698"/>
                      <a:pt x="1647" y="754"/>
                      <a:pt x="1758" y="866"/>
                    </a:cubicBezTo>
                    <a:cubicBezTo>
                      <a:pt x="1870" y="949"/>
                      <a:pt x="1982" y="1033"/>
                      <a:pt x="2121" y="1061"/>
                    </a:cubicBezTo>
                    <a:cubicBezTo>
                      <a:pt x="2168" y="1070"/>
                      <a:pt x="2211" y="1073"/>
                      <a:pt x="2249" y="1073"/>
                    </a:cubicBezTo>
                    <a:cubicBezTo>
                      <a:pt x="2326" y="1073"/>
                      <a:pt x="2381" y="1061"/>
                      <a:pt x="2400" y="1061"/>
                    </a:cubicBezTo>
                    <a:lnTo>
                      <a:pt x="2233" y="391"/>
                    </a:lnTo>
                    <a:cubicBezTo>
                      <a:pt x="2221" y="403"/>
                      <a:pt x="2205" y="410"/>
                      <a:pt x="2184" y="410"/>
                    </a:cubicBezTo>
                    <a:cubicBezTo>
                      <a:pt x="2154" y="410"/>
                      <a:pt x="2114" y="396"/>
                      <a:pt x="2065" y="364"/>
                    </a:cubicBezTo>
                    <a:cubicBezTo>
                      <a:pt x="1982" y="336"/>
                      <a:pt x="1842" y="252"/>
                      <a:pt x="1675" y="196"/>
                    </a:cubicBezTo>
                    <a:cubicBezTo>
                      <a:pt x="1619" y="168"/>
                      <a:pt x="1535" y="140"/>
                      <a:pt x="1451" y="112"/>
                    </a:cubicBezTo>
                    <a:cubicBezTo>
                      <a:pt x="1368" y="112"/>
                      <a:pt x="1284" y="85"/>
                      <a:pt x="1228" y="57"/>
                    </a:cubicBezTo>
                    <a:cubicBezTo>
                      <a:pt x="893" y="1"/>
                      <a:pt x="587" y="1"/>
                      <a:pt x="363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6" name="Google Shape;1366;p34"/>
              <p:cNvSpPr/>
              <p:nvPr/>
            </p:nvSpPr>
            <p:spPr>
              <a:xfrm>
                <a:off x="788956" y="2537739"/>
                <a:ext cx="161571" cy="43302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748" extrusionOk="0">
                    <a:moveTo>
                      <a:pt x="1970" y="0"/>
                    </a:moveTo>
                    <a:cubicBezTo>
                      <a:pt x="1739" y="0"/>
                      <a:pt x="1498" y="46"/>
                      <a:pt x="1256" y="106"/>
                    </a:cubicBezTo>
                    <a:cubicBezTo>
                      <a:pt x="949" y="162"/>
                      <a:pt x="642" y="218"/>
                      <a:pt x="391" y="218"/>
                    </a:cubicBezTo>
                    <a:cubicBezTo>
                      <a:pt x="280" y="218"/>
                      <a:pt x="196" y="218"/>
                      <a:pt x="112" y="190"/>
                    </a:cubicBezTo>
                    <a:cubicBezTo>
                      <a:pt x="57" y="190"/>
                      <a:pt x="1" y="162"/>
                      <a:pt x="1" y="162"/>
                    </a:cubicBezTo>
                    <a:lnTo>
                      <a:pt x="1" y="162"/>
                    </a:lnTo>
                    <a:cubicBezTo>
                      <a:pt x="1" y="162"/>
                      <a:pt x="57" y="190"/>
                      <a:pt x="112" y="218"/>
                    </a:cubicBezTo>
                    <a:cubicBezTo>
                      <a:pt x="168" y="246"/>
                      <a:pt x="280" y="302"/>
                      <a:pt x="391" y="329"/>
                    </a:cubicBezTo>
                    <a:cubicBezTo>
                      <a:pt x="642" y="385"/>
                      <a:pt x="977" y="413"/>
                      <a:pt x="1284" y="441"/>
                    </a:cubicBezTo>
                    <a:cubicBezTo>
                      <a:pt x="1619" y="441"/>
                      <a:pt x="1926" y="497"/>
                      <a:pt x="2121" y="581"/>
                    </a:cubicBezTo>
                    <a:cubicBezTo>
                      <a:pt x="2316" y="664"/>
                      <a:pt x="2372" y="748"/>
                      <a:pt x="2400" y="748"/>
                    </a:cubicBezTo>
                    <a:lnTo>
                      <a:pt x="2791" y="162"/>
                    </a:lnTo>
                    <a:cubicBezTo>
                      <a:pt x="2763" y="162"/>
                      <a:pt x="2540" y="50"/>
                      <a:pt x="2233" y="23"/>
                    </a:cubicBezTo>
                    <a:cubicBezTo>
                      <a:pt x="2147" y="7"/>
                      <a:pt x="2059" y="0"/>
                      <a:pt x="1970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7" name="Google Shape;1367;p34"/>
              <p:cNvSpPr/>
              <p:nvPr/>
            </p:nvSpPr>
            <p:spPr>
              <a:xfrm>
                <a:off x="730835" y="2543875"/>
                <a:ext cx="167997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726" extrusionOk="0">
                    <a:moveTo>
                      <a:pt x="2316" y="0"/>
                    </a:moveTo>
                    <a:cubicBezTo>
                      <a:pt x="2149" y="28"/>
                      <a:pt x="1981" y="28"/>
                      <a:pt x="1814" y="84"/>
                    </a:cubicBezTo>
                    <a:cubicBezTo>
                      <a:pt x="1646" y="140"/>
                      <a:pt x="1479" y="196"/>
                      <a:pt x="1312" y="223"/>
                    </a:cubicBezTo>
                    <a:cubicBezTo>
                      <a:pt x="1005" y="335"/>
                      <a:pt x="670" y="363"/>
                      <a:pt x="419" y="391"/>
                    </a:cubicBezTo>
                    <a:cubicBezTo>
                      <a:pt x="279" y="391"/>
                      <a:pt x="168" y="391"/>
                      <a:pt x="112" y="363"/>
                    </a:cubicBezTo>
                    <a:lnTo>
                      <a:pt x="0" y="363"/>
                    </a:lnTo>
                    <a:cubicBezTo>
                      <a:pt x="0" y="363"/>
                      <a:pt x="28" y="363"/>
                      <a:pt x="112" y="391"/>
                    </a:cubicBezTo>
                    <a:cubicBezTo>
                      <a:pt x="168" y="419"/>
                      <a:pt x="279" y="475"/>
                      <a:pt x="391" y="502"/>
                    </a:cubicBezTo>
                    <a:cubicBezTo>
                      <a:pt x="670" y="558"/>
                      <a:pt x="1005" y="586"/>
                      <a:pt x="1367" y="586"/>
                    </a:cubicBezTo>
                    <a:cubicBezTo>
                      <a:pt x="1563" y="558"/>
                      <a:pt x="1730" y="558"/>
                      <a:pt x="1870" y="558"/>
                    </a:cubicBezTo>
                    <a:cubicBezTo>
                      <a:pt x="2037" y="558"/>
                      <a:pt x="2149" y="558"/>
                      <a:pt x="2260" y="586"/>
                    </a:cubicBezTo>
                    <a:cubicBezTo>
                      <a:pt x="2483" y="642"/>
                      <a:pt x="2567" y="726"/>
                      <a:pt x="2595" y="726"/>
                    </a:cubicBezTo>
                    <a:lnTo>
                      <a:pt x="2902" y="112"/>
                    </a:lnTo>
                    <a:cubicBezTo>
                      <a:pt x="2902" y="112"/>
                      <a:pt x="2818" y="84"/>
                      <a:pt x="2734" y="56"/>
                    </a:cubicBezTo>
                    <a:cubicBezTo>
                      <a:pt x="2623" y="28"/>
                      <a:pt x="2483" y="0"/>
                      <a:pt x="2316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8" name="Google Shape;1368;p34"/>
              <p:cNvSpPr/>
              <p:nvPr/>
            </p:nvSpPr>
            <p:spPr>
              <a:xfrm>
                <a:off x="706580" y="2566452"/>
                <a:ext cx="161571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699" extrusionOk="0">
                    <a:moveTo>
                      <a:pt x="2791" y="1"/>
                    </a:moveTo>
                    <a:cubicBezTo>
                      <a:pt x="2763" y="1"/>
                      <a:pt x="2596" y="29"/>
                      <a:pt x="2344" y="29"/>
                    </a:cubicBezTo>
                    <a:cubicBezTo>
                      <a:pt x="2205" y="43"/>
                      <a:pt x="2051" y="43"/>
                      <a:pt x="1888" y="43"/>
                    </a:cubicBezTo>
                    <a:cubicBezTo>
                      <a:pt x="1724" y="43"/>
                      <a:pt x="1549" y="43"/>
                      <a:pt x="1368" y="57"/>
                    </a:cubicBezTo>
                    <a:cubicBezTo>
                      <a:pt x="1033" y="57"/>
                      <a:pt x="670" y="112"/>
                      <a:pt x="419" y="168"/>
                    </a:cubicBezTo>
                    <a:cubicBezTo>
                      <a:pt x="168" y="224"/>
                      <a:pt x="1" y="280"/>
                      <a:pt x="1" y="280"/>
                    </a:cubicBezTo>
                    <a:cubicBezTo>
                      <a:pt x="1" y="280"/>
                      <a:pt x="168" y="252"/>
                      <a:pt x="419" y="252"/>
                    </a:cubicBezTo>
                    <a:cubicBezTo>
                      <a:pt x="670" y="280"/>
                      <a:pt x="1005" y="308"/>
                      <a:pt x="1340" y="391"/>
                    </a:cubicBezTo>
                    <a:cubicBezTo>
                      <a:pt x="1675" y="447"/>
                      <a:pt x="2010" y="559"/>
                      <a:pt x="2289" y="615"/>
                    </a:cubicBezTo>
                    <a:cubicBezTo>
                      <a:pt x="2540" y="670"/>
                      <a:pt x="2735" y="698"/>
                      <a:pt x="2763" y="698"/>
                    </a:cubicBezTo>
                    <a:lnTo>
                      <a:pt x="2791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9" name="Google Shape;1369;p34"/>
              <p:cNvSpPr/>
              <p:nvPr/>
            </p:nvSpPr>
            <p:spPr>
              <a:xfrm>
                <a:off x="821259" y="2537391"/>
                <a:ext cx="98587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671" extrusionOk="0">
                    <a:moveTo>
                      <a:pt x="1591" y="1"/>
                    </a:moveTo>
                    <a:cubicBezTo>
                      <a:pt x="1591" y="1"/>
                      <a:pt x="1507" y="29"/>
                      <a:pt x="1368" y="56"/>
                    </a:cubicBezTo>
                    <a:cubicBezTo>
                      <a:pt x="1228" y="84"/>
                      <a:pt x="1033" y="84"/>
                      <a:pt x="838" y="84"/>
                    </a:cubicBezTo>
                    <a:cubicBezTo>
                      <a:pt x="615" y="56"/>
                      <a:pt x="419" y="56"/>
                      <a:pt x="252" y="29"/>
                    </a:cubicBezTo>
                    <a:lnTo>
                      <a:pt x="1" y="29"/>
                    </a:lnTo>
                    <a:cubicBezTo>
                      <a:pt x="1" y="29"/>
                      <a:pt x="84" y="84"/>
                      <a:pt x="224" y="140"/>
                    </a:cubicBezTo>
                    <a:cubicBezTo>
                      <a:pt x="363" y="196"/>
                      <a:pt x="559" y="308"/>
                      <a:pt x="754" y="419"/>
                    </a:cubicBezTo>
                    <a:cubicBezTo>
                      <a:pt x="949" y="503"/>
                      <a:pt x="1145" y="587"/>
                      <a:pt x="1340" y="642"/>
                    </a:cubicBezTo>
                    <a:cubicBezTo>
                      <a:pt x="1535" y="670"/>
                      <a:pt x="1675" y="670"/>
                      <a:pt x="1703" y="670"/>
                    </a:cubicBezTo>
                    <a:lnTo>
                      <a:pt x="1591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0" name="Google Shape;1370;p34"/>
              <p:cNvSpPr/>
              <p:nvPr/>
            </p:nvSpPr>
            <p:spPr>
              <a:xfrm>
                <a:off x="661368" y="2548680"/>
                <a:ext cx="177722" cy="7601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313" extrusionOk="0">
                    <a:moveTo>
                      <a:pt x="3042" y="1"/>
                    </a:moveTo>
                    <a:cubicBezTo>
                      <a:pt x="2986" y="29"/>
                      <a:pt x="2121" y="140"/>
                      <a:pt x="1368" y="475"/>
                    </a:cubicBezTo>
                    <a:cubicBezTo>
                      <a:pt x="977" y="643"/>
                      <a:pt x="642" y="838"/>
                      <a:pt x="391" y="1005"/>
                    </a:cubicBezTo>
                    <a:cubicBezTo>
                      <a:pt x="252" y="1089"/>
                      <a:pt x="168" y="1173"/>
                      <a:pt x="84" y="1229"/>
                    </a:cubicBezTo>
                    <a:cubicBezTo>
                      <a:pt x="29" y="1284"/>
                      <a:pt x="1" y="1312"/>
                      <a:pt x="1" y="1312"/>
                    </a:cubicBezTo>
                    <a:cubicBezTo>
                      <a:pt x="1" y="1312"/>
                      <a:pt x="29" y="1312"/>
                      <a:pt x="112" y="1256"/>
                    </a:cubicBezTo>
                    <a:cubicBezTo>
                      <a:pt x="196" y="1229"/>
                      <a:pt x="308" y="1173"/>
                      <a:pt x="447" y="1117"/>
                    </a:cubicBezTo>
                    <a:cubicBezTo>
                      <a:pt x="698" y="1005"/>
                      <a:pt x="1089" y="866"/>
                      <a:pt x="1451" y="810"/>
                    </a:cubicBezTo>
                    <a:cubicBezTo>
                      <a:pt x="1920" y="710"/>
                      <a:pt x="2389" y="690"/>
                      <a:pt x="2701" y="690"/>
                    </a:cubicBezTo>
                    <a:cubicBezTo>
                      <a:pt x="2909" y="690"/>
                      <a:pt x="3047" y="698"/>
                      <a:pt x="3070" y="698"/>
                    </a:cubicBezTo>
                    <a:lnTo>
                      <a:pt x="3042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1" name="Google Shape;1371;p34"/>
              <p:cNvSpPr/>
              <p:nvPr/>
            </p:nvSpPr>
            <p:spPr>
              <a:xfrm>
                <a:off x="750228" y="2555163"/>
                <a:ext cx="116301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699" extrusionOk="0">
                    <a:moveTo>
                      <a:pt x="0" y="1"/>
                    </a:moveTo>
                    <a:cubicBezTo>
                      <a:pt x="0" y="1"/>
                      <a:pt x="1814" y="670"/>
                      <a:pt x="1869" y="698"/>
                    </a:cubicBez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2" name="Google Shape;1372;p34"/>
              <p:cNvSpPr/>
              <p:nvPr/>
            </p:nvSpPr>
            <p:spPr>
              <a:xfrm>
                <a:off x="633928" y="2564831"/>
                <a:ext cx="156708" cy="56616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978" extrusionOk="0">
                    <a:moveTo>
                      <a:pt x="2707" y="1"/>
                    </a:moveTo>
                    <a:cubicBezTo>
                      <a:pt x="2679" y="29"/>
                      <a:pt x="2483" y="57"/>
                      <a:pt x="2177" y="85"/>
                    </a:cubicBezTo>
                    <a:cubicBezTo>
                      <a:pt x="2121" y="85"/>
                      <a:pt x="2037" y="113"/>
                      <a:pt x="1981" y="113"/>
                    </a:cubicBezTo>
                    <a:cubicBezTo>
                      <a:pt x="1898" y="140"/>
                      <a:pt x="1814" y="168"/>
                      <a:pt x="1730" y="196"/>
                    </a:cubicBezTo>
                    <a:cubicBezTo>
                      <a:pt x="1563" y="224"/>
                      <a:pt x="1395" y="280"/>
                      <a:pt x="1228" y="336"/>
                    </a:cubicBezTo>
                    <a:cubicBezTo>
                      <a:pt x="893" y="475"/>
                      <a:pt x="586" y="615"/>
                      <a:pt x="363" y="754"/>
                    </a:cubicBezTo>
                    <a:cubicBezTo>
                      <a:pt x="140" y="894"/>
                      <a:pt x="0" y="977"/>
                      <a:pt x="0" y="977"/>
                    </a:cubicBezTo>
                    <a:cubicBezTo>
                      <a:pt x="0" y="977"/>
                      <a:pt x="168" y="950"/>
                      <a:pt x="419" y="866"/>
                    </a:cubicBezTo>
                    <a:cubicBezTo>
                      <a:pt x="642" y="754"/>
                      <a:pt x="977" y="726"/>
                      <a:pt x="1312" y="671"/>
                    </a:cubicBezTo>
                    <a:cubicBezTo>
                      <a:pt x="1479" y="643"/>
                      <a:pt x="1646" y="643"/>
                      <a:pt x="1786" y="643"/>
                    </a:cubicBezTo>
                    <a:lnTo>
                      <a:pt x="2009" y="643"/>
                    </a:lnTo>
                    <a:cubicBezTo>
                      <a:pt x="2093" y="643"/>
                      <a:pt x="2149" y="643"/>
                      <a:pt x="2232" y="671"/>
                    </a:cubicBezTo>
                    <a:cubicBezTo>
                      <a:pt x="2483" y="698"/>
                      <a:pt x="2651" y="698"/>
                      <a:pt x="2679" y="698"/>
                    </a:cubicBezTo>
                    <a:lnTo>
                      <a:pt x="2707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3" name="Google Shape;1373;p34"/>
              <p:cNvSpPr/>
              <p:nvPr/>
            </p:nvSpPr>
            <p:spPr>
              <a:xfrm>
                <a:off x="616156" y="2601996"/>
                <a:ext cx="135752" cy="49206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850" extrusionOk="0">
                    <a:moveTo>
                      <a:pt x="2205" y="1"/>
                    </a:moveTo>
                    <a:cubicBezTo>
                      <a:pt x="2177" y="1"/>
                      <a:pt x="2009" y="56"/>
                      <a:pt x="1814" y="140"/>
                    </a:cubicBezTo>
                    <a:cubicBezTo>
                      <a:pt x="1591" y="224"/>
                      <a:pt x="1340" y="363"/>
                      <a:pt x="1061" y="475"/>
                    </a:cubicBezTo>
                    <a:cubicBezTo>
                      <a:pt x="810" y="587"/>
                      <a:pt x="559" y="698"/>
                      <a:pt x="363" y="726"/>
                    </a:cubicBezTo>
                    <a:cubicBezTo>
                      <a:pt x="252" y="754"/>
                      <a:pt x="168" y="754"/>
                      <a:pt x="112" y="754"/>
                    </a:cubicBezTo>
                    <a:cubicBezTo>
                      <a:pt x="28" y="782"/>
                      <a:pt x="1" y="782"/>
                      <a:pt x="1" y="782"/>
                    </a:cubicBezTo>
                    <a:cubicBezTo>
                      <a:pt x="1" y="782"/>
                      <a:pt x="28" y="782"/>
                      <a:pt x="112" y="810"/>
                    </a:cubicBezTo>
                    <a:cubicBezTo>
                      <a:pt x="168" y="810"/>
                      <a:pt x="252" y="838"/>
                      <a:pt x="363" y="838"/>
                    </a:cubicBezTo>
                    <a:cubicBezTo>
                      <a:pt x="429" y="846"/>
                      <a:pt x="499" y="849"/>
                      <a:pt x="573" y="849"/>
                    </a:cubicBezTo>
                    <a:cubicBezTo>
                      <a:pt x="752" y="849"/>
                      <a:pt x="955" y="829"/>
                      <a:pt x="1172" y="810"/>
                    </a:cubicBezTo>
                    <a:cubicBezTo>
                      <a:pt x="1451" y="782"/>
                      <a:pt x="1730" y="726"/>
                      <a:pt x="1953" y="698"/>
                    </a:cubicBezTo>
                    <a:cubicBezTo>
                      <a:pt x="2177" y="670"/>
                      <a:pt x="2316" y="670"/>
                      <a:pt x="2344" y="670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4" name="Google Shape;1374;p34"/>
              <p:cNvSpPr/>
              <p:nvPr/>
            </p:nvSpPr>
            <p:spPr>
              <a:xfrm>
                <a:off x="588717" y="2627873"/>
                <a:ext cx="119543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8" extrusionOk="0">
                    <a:moveTo>
                      <a:pt x="2009" y="0"/>
                    </a:moveTo>
                    <a:cubicBezTo>
                      <a:pt x="1925" y="28"/>
                      <a:pt x="0" y="530"/>
                      <a:pt x="0" y="530"/>
                    </a:cubicBezTo>
                    <a:cubicBezTo>
                      <a:pt x="0" y="530"/>
                      <a:pt x="1981" y="698"/>
                      <a:pt x="2065" y="698"/>
                    </a:cubicBezTo>
                    <a:lnTo>
                      <a:pt x="2009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5" name="Google Shape;1375;p34"/>
              <p:cNvSpPr/>
              <p:nvPr/>
            </p:nvSpPr>
            <p:spPr>
              <a:xfrm>
                <a:off x="558035" y="2637540"/>
                <a:ext cx="106633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698" extrusionOk="0">
                    <a:moveTo>
                      <a:pt x="1674" y="0"/>
                    </a:moveTo>
                    <a:cubicBezTo>
                      <a:pt x="1646" y="28"/>
                      <a:pt x="1256" y="196"/>
                      <a:pt x="865" y="307"/>
                    </a:cubicBezTo>
                    <a:cubicBezTo>
                      <a:pt x="642" y="363"/>
                      <a:pt x="447" y="419"/>
                      <a:pt x="279" y="419"/>
                    </a:cubicBezTo>
                    <a:cubicBezTo>
                      <a:pt x="112" y="447"/>
                      <a:pt x="0" y="475"/>
                      <a:pt x="0" y="475"/>
                    </a:cubicBezTo>
                    <a:cubicBezTo>
                      <a:pt x="0" y="475"/>
                      <a:pt x="112" y="503"/>
                      <a:pt x="279" y="531"/>
                    </a:cubicBezTo>
                    <a:cubicBezTo>
                      <a:pt x="419" y="586"/>
                      <a:pt x="642" y="614"/>
                      <a:pt x="865" y="642"/>
                    </a:cubicBezTo>
                    <a:cubicBezTo>
                      <a:pt x="1311" y="698"/>
                      <a:pt x="1814" y="698"/>
                      <a:pt x="1842" y="698"/>
                    </a:cubicBezTo>
                    <a:lnTo>
                      <a:pt x="1674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6" name="Google Shape;1376;p34"/>
              <p:cNvSpPr/>
              <p:nvPr/>
            </p:nvSpPr>
            <p:spPr>
              <a:xfrm>
                <a:off x="530538" y="2656933"/>
                <a:ext cx="111496" cy="39539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83" extrusionOk="0">
                    <a:moveTo>
                      <a:pt x="1731" y="0"/>
                    </a:moveTo>
                    <a:cubicBezTo>
                      <a:pt x="1703" y="0"/>
                      <a:pt x="1619" y="28"/>
                      <a:pt x="1480" y="112"/>
                    </a:cubicBezTo>
                    <a:cubicBezTo>
                      <a:pt x="1396" y="140"/>
                      <a:pt x="1312" y="168"/>
                      <a:pt x="1201" y="196"/>
                    </a:cubicBezTo>
                    <a:cubicBezTo>
                      <a:pt x="1117" y="223"/>
                      <a:pt x="1005" y="251"/>
                      <a:pt x="894" y="279"/>
                    </a:cubicBezTo>
                    <a:cubicBezTo>
                      <a:pt x="670" y="335"/>
                      <a:pt x="447" y="363"/>
                      <a:pt x="280" y="391"/>
                    </a:cubicBezTo>
                    <a:cubicBezTo>
                      <a:pt x="112" y="419"/>
                      <a:pt x="1" y="419"/>
                      <a:pt x="1" y="419"/>
                    </a:cubicBezTo>
                    <a:cubicBezTo>
                      <a:pt x="1" y="419"/>
                      <a:pt x="112" y="447"/>
                      <a:pt x="280" y="502"/>
                    </a:cubicBezTo>
                    <a:cubicBezTo>
                      <a:pt x="447" y="530"/>
                      <a:pt x="670" y="586"/>
                      <a:pt x="894" y="614"/>
                    </a:cubicBezTo>
                    <a:cubicBezTo>
                      <a:pt x="1005" y="642"/>
                      <a:pt x="1117" y="642"/>
                      <a:pt x="1256" y="670"/>
                    </a:cubicBezTo>
                    <a:cubicBezTo>
                      <a:pt x="1331" y="670"/>
                      <a:pt x="1405" y="682"/>
                      <a:pt x="1471" y="682"/>
                    </a:cubicBezTo>
                    <a:cubicBezTo>
                      <a:pt x="1504" y="682"/>
                      <a:pt x="1535" y="679"/>
                      <a:pt x="1563" y="670"/>
                    </a:cubicBezTo>
                    <a:cubicBezTo>
                      <a:pt x="1759" y="670"/>
                      <a:pt x="1898" y="670"/>
                      <a:pt x="1926" y="642"/>
                    </a:cubicBez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7" name="Google Shape;1377;p34"/>
              <p:cNvSpPr/>
              <p:nvPr/>
            </p:nvSpPr>
            <p:spPr>
              <a:xfrm>
                <a:off x="501477" y="2660175"/>
                <a:ext cx="142178" cy="468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810" extrusionOk="0">
                    <a:moveTo>
                      <a:pt x="2344" y="0"/>
                    </a:moveTo>
                    <a:cubicBezTo>
                      <a:pt x="2288" y="0"/>
                      <a:pt x="1703" y="195"/>
                      <a:pt x="1145" y="391"/>
                    </a:cubicBezTo>
                    <a:cubicBezTo>
                      <a:pt x="977" y="419"/>
                      <a:pt x="838" y="474"/>
                      <a:pt x="726" y="530"/>
                    </a:cubicBezTo>
                    <a:cubicBezTo>
                      <a:pt x="587" y="586"/>
                      <a:pt x="447" y="642"/>
                      <a:pt x="363" y="670"/>
                    </a:cubicBezTo>
                    <a:cubicBezTo>
                      <a:pt x="140" y="753"/>
                      <a:pt x="1" y="809"/>
                      <a:pt x="1" y="809"/>
                    </a:cubicBezTo>
                    <a:cubicBezTo>
                      <a:pt x="1" y="809"/>
                      <a:pt x="168" y="809"/>
                      <a:pt x="391" y="781"/>
                    </a:cubicBezTo>
                    <a:cubicBezTo>
                      <a:pt x="475" y="753"/>
                      <a:pt x="614" y="753"/>
                      <a:pt x="754" y="725"/>
                    </a:cubicBezTo>
                    <a:lnTo>
                      <a:pt x="1200" y="725"/>
                    </a:lnTo>
                    <a:cubicBezTo>
                      <a:pt x="1814" y="698"/>
                      <a:pt x="2428" y="670"/>
                      <a:pt x="2456" y="670"/>
                    </a:cubicBezTo>
                    <a:lnTo>
                      <a:pt x="2344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8" name="Google Shape;1378;p34"/>
              <p:cNvSpPr/>
              <p:nvPr/>
            </p:nvSpPr>
            <p:spPr>
              <a:xfrm>
                <a:off x="524112" y="2676326"/>
                <a:ext cx="103392" cy="41623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719" extrusionOk="0">
                    <a:moveTo>
                      <a:pt x="1451" y="0"/>
                    </a:moveTo>
                    <a:cubicBezTo>
                      <a:pt x="1451" y="0"/>
                      <a:pt x="1367" y="84"/>
                      <a:pt x="1256" y="140"/>
                    </a:cubicBezTo>
                    <a:cubicBezTo>
                      <a:pt x="1144" y="223"/>
                      <a:pt x="977" y="307"/>
                      <a:pt x="781" y="363"/>
                    </a:cubicBezTo>
                    <a:cubicBezTo>
                      <a:pt x="586" y="419"/>
                      <a:pt x="391" y="419"/>
                      <a:pt x="251" y="419"/>
                    </a:cubicBezTo>
                    <a:lnTo>
                      <a:pt x="56" y="419"/>
                    </a:lnTo>
                    <a:cubicBezTo>
                      <a:pt x="28" y="391"/>
                      <a:pt x="0" y="391"/>
                      <a:pt x="0" y="391"/>
                    </a:cubicBezTo>
                    <a:lnTo>
                      <a:pt x="0" y="391"/>
                    </a:lnTo>
                    <a:lnTo>
                      <a:pt x="56" y="446"/>
                    </a:lnTo>
                    <a:cubicBezTo>
                      <a:pt x="84" y="446"/>
                      <a:pt x="140" y="502"/>
                      <a:pt x="223" y="530"/>
                    </a:cubicBezTo>
                    <a:cubicBezTo>
                      <a:pt x="363" y="586"/>
                      <a:pt x="586" y="670"/>
                      <a:pt x="809" y="697"/>
                    </a:cubicBezTo>
                    <a:cubicBezTo>
                      <a:pt x="921" y="711"/>
                      <a:pt x="1033" y="718"/>
                      <a:pt x="1141" y="718"/>
                    </a:cubicBezTo>
                    <a:cubicBezTo>
                      <a:pt x="1249" y="718"/>
                      <a:pt x="1353" y="711"/>
                      <a:pt x="1451" y="697"/>
                    </a:cubicBezTo>
                    <a:cubicBezTo>
                      <a:pt x="1618" y="670"/>
                      <a:pt x="1758" y="614"/>
                      <a:pt x="1786" y="614"/>
                    </a:cubicBez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9" name="Google Shape;1379;p34"/>
              <p:cNvSpPr/>
              <p:nvPr/>
            </p:nvSpPr>
            <p:spPr>
              <a:xfrm>
                <a:off x="543505" y="2668222"/>
                <a:ext cx="72710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98" extrusionOk="0">
                    <a:moveTo>
                      <a:pt x="1200" y="1"/>
                    </a:moveTo>
                    <a:cubicBezTo>
                      <a:pt x="1172" y="28"/>
                      <a:pt x="0" y="447"/>
                      <a:pt x="0" y="447"/>
                    </a:cubicBezTo>
                    <a:cubicBezTo>
                      <a:pt x="0" y="447"/>
                      <a:pt x="1228" y="698"/>
                      <a:pt x="1256" y="698"/>
                    </a:cubicBez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0" name="Google Shape;1380;p34"/>
              <p:cNvSpPr/>
              <p:nvPr/>
            </p:nvSpPr>
            <p:spPr>
              <a:xfrm>
                <a:off x="546689" y="2679510"/>
                <a:ext cx="67905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699" extrusionOk="0">
                    <a:moveTo>
                      <a:pt x="1173" y="1"/>
                    </a:moveTo>
                    <a:cubicBezTo>
                      <a:pt x="1145" y="1"/>
                      <a:pt x="1" y="308"/>
                      <a:pt x="1" y="308"/>
                    </a:cubicBezTo>
                    <a:cubicBezTo>
                      <a:pt x="1" y="308"/>
                      <a:pt x="1117" y="670"/>
                      <a:pt x="1173" y="698"/>
                    </a:cubicBezTo>
                    <a:lnTo>
                      <a:pt x="1173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1" name="Google Shape;1381;p34"/>
              <p:cNvSpPr/>
              <p:nvPr/>
            </p:nvSpPr>
            <p:spPr>
              <a:xfrm>
                <a:off x="519249" y="2695661"/>
                <a:ext cx="79194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71" extrusionOk="0">
                    <a:moveTo>
                      <a:pt x="1284" y="1"/>
                    </a:moveTo>
                    <a:cubicBezTo>
                      <a:pt x="1256" y="1"/>
                      <a:pt x="977" y="112"/>
                      <a:pt x="670" y="140"/>
                    </a:cubicBezTo>
                    <a:cubicBezTo>
                      <a:pt x="559" y="140"/>
                      <a:pt x="447" y="153"/>
                      <a:pt x="352" y="153"/>
                    </a:cubicBezTo>
                    <a:cubicBezTo>
                      <a:pt x="304" y="153"/>
                      <a:pt x="261" y="150"/>
                      <a:pt x="224" y="140"/>
                    </a:cubicBezTo>
                    <a:cubicBezTo>
                      <a:pt x="84" y="112"/>
                      <a:pt x="1" y="112"/>
                      <a:pt x="1" y="112"/>
                    </a:cubicBezTo>
                    <a:lnTo>
                      <a:pt x="1" y="112"/>
                    </a:lnTo>
                    <a:cubicBezTo>
                      <a:pt x="1" y="112"/>
                      <a:pt x="84" y="168"/>
                      <a:pt x="168" y="224"/>
                    </a:cubicBezTo>
                    <a:cubicBezTo>
                      <a:pt x="280" y="336"/>
                      <a:pt x="447" y="391"/>
                      <a:pt x="614" y="475"/>
                    </a:cubicBezTo>
                    <a:cubicBezTo>
                      <a:pt x="949" y="615"/>
                      <a:pt x="1340" y="670"/>
                      <a:pt x="1368" y="670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2" name="Google Shape;1382;p34"/>
              <p:cNvSpPr/>
              <p:nvPr/>
            </p:nvSpPr>
            <p:spPr>
              <a:xfrm>
                <a:off x="596763" y="2521240"/>
                <a:ext cx="66284" cy="6628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145" extrusionOk="0">
                    <a:moveTo>
                      <a:pt x="531" y="1"/>
                    </a:moveTo>
                    <a:lnTo>
                      <a:pt x="1" y="531"/>
                    </a:lnTo>
                    <a:lnTo>
                      <a:pt x="615" y="1145"/>
                    </a:lnTo>
                    <a:lnTo>
                      <a:pt x="1145" y="642"/>
                    </a:lnTo>
                    <a:lnTo>
                      <a:pt x="531" y="1"/>
                    </a:ln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3" name="Google Shape;1383;p34"/>
              <p:cNvSpPr/>
              <p:nvPr/>
            </p:nvSpPr>
            <p:spPr>
              <a:xfrm>
                <a:off x="614535" y="2451831"/>
                <a:ext cx="114738" cy="111496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926" extrusionOk="0">
                    <a:moveTo>
                      <a:pt x="866" y="0"/>
                    </a:moveTo>
                    <a:cubicBezTo>
                      <a:pt x="419" y="0"/>
                      <a:pt x="29" y="419"/>
                      <a:pt x="1" y="949"/>
                    </a:cubicBezTo>
                    <a:cubicBezTo>
                      <a:pt x="1" y="1479"/>
                      <a:pt x="531" y="1897"/>
                      <a:pt x="977" y="1925"/>
                    </a:cubicBezTo>
                    <a:cubicBezTo>
                      <a:pt x="1423" y="1925"/>
                      <a:pt x="1507" y="1869"/>
                      <a:pt x="1675" y="1283"/>
                    </a:cubicBezTo>
                    <a:cubicBezTo>
                      <a:pt x="1981" y="223"/>
                      <a:pt x="1340" y="28"/>
                      <a:pt x="866" y="0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4" name="Google Shape;1384;p34"/>
              <p:cNvSpPr/>
              <p:nvPr/>
            </p:nvSpPr>
            <p:spPr>
              <a:xfrm>
                <a:off x="365842" y="2532066"/>
                <a:ext cx="277814" cy="111438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1925" extrusionOk="0">
                    <a:moveTo>
                      <a:pt x="2983" y="0"/>
                    </a:moveTo>
                    <a:cubicBezTo>
                      <a:pt x="2015" y="0"/>
                      <a:pt x="1198" y="162"/>
                      <a:pt x="586" y="511"/>
                    </a:cubicBezTo>
                    <a:cubicBezTo>
                      <a:pt x="586" y="511"/>
                      <a:pt x="0" y="1013"/>
                      <a:pt x="28" y="1292"/>
                    </a:cubicBezTo>
                    <a:cubicBezTo>
                      <a:pt x="65" y="1476"/>
                      <a:pt x="1490" y="1925"/>
                      <a:pt x="2794" y="1925"/>
                    </a:cubicBezTo>
                    <a:cubicBezTo>
                      <a:pt x="3473" y="1925"/>
                      <a:pt x="4119" y="1803"/>
                      <a:pt x="4520" y="1460"/>
                    </a:cubicBezTo>
                    <a:cubicBezTo>
                      <a:pt x="4799" y="762"/>
                      <a:pt x="4436" y="37"/>
                      <a:pt x="3822" y="37"/>
                    </a:cubicBezTo>
                    <a:cubicBezTo>
                      <a:pt x="3532" y="13"/>
                      <a:pt x="3252" y="0"/>
                      <a:pt x="2983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5" name="Google Shape;1385;p34"/>
              <p:cNvSpPr/>
              <p:nvPr/>
            </p:nvSpPr>
            <p:spPr>
              <a:xfrm>
                <a:off x="588717" y="2732826"/>
                <a:ext cx="185769" cy="268146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632" extrusionOk="0">
                    <a:moveTo>
                      <a:pt x="168" y="0"/>
                    </a:moveTo>
                    <a:lnTo>
                      <a:pt x="0" y="4548"/>
                    </a:lnTo>
                    <a:lnTo>
                      <a:pt x="2316" y="4632"/>
                    </a:lnTo>
                    <a:cubicBezTo>
                      <a:pt x="3069" y="4102"/>
                      <a:pt x="3209" y="865"/>
                      <a:pt x="2483" y="84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6" name="Google Shape;1386;p34"/>
              <p:cNvSpPr/>
              <p:nvPr/>
            </p:nvSpPr>
            <p:spPr>
              <a:xfrm>
                <a:off x="619398" y="2505089"/>
                <a:ext cx="54938" cy="3733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645" extrusionOk="0">
                    <a:moveTo>
                      <a:pt x="112" y="1"/>
                    </a:moveTo>
                    <a:lnTo>
                      <a:pt x="0" y="57"/>
                    </a:lnTo>
                    <a:cubicBezTo>
                      <a:pt x="161" y="325"/>
                      <a:pt x="579" y="644"/>
                      <a:pt x="909" y="644"/>
                    </a:cubicBezTo>
                    <a:cubicBezTo>
                      <a:pt x="922" y="644"/>
                      <a:pt x="936" y="643"/>
                      <a:pt x="949" y="642"/>
                    </a:cubicBezTo>
                    <a:lnTo>
                      <a:pt x="949" y="531"/>
                    </a:lnTo>
                    <a:cubicBezTo>
                      <a:pt x="936" y="532"/>
                      <a:pt x="923" y="533"/>
                      <a:pt x="909" y="533"/>
                    </a:cubicBezTo>
                    <a:cubicBezTo>
                      <a:pt x="609" y="533"/>
                      <a:pt x="245" y="241"/>
                      <a:pt x="11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7" name="Google Shape;1387;p34"/>
              <p:cNvSpPr/>
              <p:nvPr/>
            </p:nvSpPr>
            <p:spPr>
              <a:xfrm>
                <a:off x="659747" y="2495422"/>
                <a:ext cx="38844" cy="6790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173" extrusionOk="0">
                    <a:moveTo>
                      <a:pt x="1" y="0"/>
                    </a:moveTo>
                    <a:cubicBezTo>
                      <a:pt x="1" y="28"/>
                      <a:pt x="85" y="754"/>
                      <a:pt x="587" y="1172"/>
                    </a:cubicBezTo>
                    <a:lnTo>
                      <a:pt x="670" y="1088"/>
                    </a:lnTo>
                    <a:cubicBezTo>
                      <a:pt x="196" y="698"/>
                      <a:pt x="112" y="0"/>
                      <a:pt x="11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8" name="Google Shape;1388;p34"/>
              <p:cNvSpPr/>
              <p:nvPr/>
            </p:nvSpPr>
            <p:spPr>
              <a:xfrm>
                <a:off x="609673" y="2442105"/>
                <a:ext cx="109933" cy="68079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76" extrusionOk="0">
                    <a:moveTo>
                      <a:pt x="754" y="1"/>
                    </a:moveTo>
                    <a:cubicBezTo>
                      <a:pt x="392" y="56"/>
                      <a:pt x="113" y="280"/>
                      <a:pt x="29" y="838"/>
                    </a:cubicBezTo>
                    <a:cubicBezTo>
                      <a:pt x="1" y="949"/>
                      <a:pt x="1" y="1061"/>
                      <a:pt x="29" y="1145"/>
                    </a:cubicBezTo>
                    <a:cubicBezTo>
                      <a:pt x="121" y="1166"/>
                      <a:pt x="197" y="1175"/>
                      <a:pt x="261" y="1175"/>
                    </a:cubicBezTo>
                    <a:cubicBezTo>
                      <a:pt x="526" y="1175"/>
                      <a:pt x="596" y="1022"/>
                      <a:pt x="866" y="977"/>
                    </a:cubicBezTo>
                    <a:cubicBezTo>
                      <a:pt x="960" y="954"/>
                      <a:pt x="1099" y="945"/>
                      <a:pt x="1254" y="945"/>
                    </a:cubicBezTo>
                    <a:cubicBezTo>
                      <a:pt x="1465" y="945"/>
                      <a:pt x="1705" y="961"/>
                      <a:pt x="1898" y="977"/>
                    </a:cubicBezTo>
                    <a:cubicBezTo>
                      <a:pt x="1898" y="447"/>
                      <a:pt x="1535" y="84"/>
                      <a:pt x="1089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9" name="Google Shape;1389;p34"/>
              <p:cNvSpPr/>
              <p:nvPr/>
            </p:nvSpPr>
            <p:spPr>
              <a:xfrm>
                <a:off x="611294" y="2493106"/>
                <a:ext cx="108312" cy="1707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95" extrusionOk="0">
                    <a:moveTo>
                      <a:pt x="1110" y="0"/>
                    </a:moveTo>
                    <a:cubicBezTo>
                      <a:pt x="990" y="0"/>
                      <a:pt x="884" y="3"/>
                      <a:pt x="810" y="12"/>
                    </a:cubicBezTo>
                    <a:cubicBezTo>
                      <a:pt x="516" y="61"/>
                      <a:pt x="459" y="218"/>
                      <a:pt x="148" y="218"/>
                    </a:cubicBezTo>
                    <a:cubicBezTo>
                      <a:pt x="104" y="218"/>
                      <a:pt x="56" y="215"/>
                      <a:pt x="1" y="208"/>
                    </a:cubicBezTo>
                    <a:lnTo>
                      <a:pt x="1" y="264"/>
                    </a:lnTo>
                    <a:cubicBezTo>
                      <a:pt x="93" y="285"/>
                      <a:pt x="169" y="294"/>
                      <a:pt x="233" y="294"/>
                    </a:cubicBezTo>
                    <a:cubicBezTo>
                      <a:pt x="498" y="294"/>
                      <a:pt x="568" y="141"/>
                      <a:pt x="838" y="96"/>
                    </a:cubicBezTo>
                    <a:cubicBezTo>
                      <a:pt x="932" y="73"/>
                      <a:pt x="1071" y="64"/>
                      <a:pt x="1226" y="64"/>
                    </a:cubicBezTo>
                    <a:cubicBezTo>
                      <a:pt x="1437" y="64"/>
                      <a:pt x="1677" y="80"/>
                      <a:pt x="1870" y="96"/>
                    </a:cubicBezTo>
                    <a:lnTo>
                      <a:pt x="1870" y="12"/>
                    </a:lnTo>
                    <a:cubicBezTo>
                      <a:pt x="1647" y="12"/>
                      <a:pt x="1349" y="0"/>
                      <a:pt x="1110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0" name="Google Shape;1390;p34"/>
              <p:cNvSpPr/>
              <p:nvPr/>
            </p:nvSpPr>
            <p:spPr>
              <a:xfrm>
                <a:off x="687245" y="2488938"/>
                <a:ext cx="56559" cy="1395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41" extrusionOk="0">
                    <a:moveTo>
                      <a:pt x="558" y="1"/>
                    </a:moveTo>
                    <a:lnTo>
                      <a:pt x="0" y="140"/>
                    </a:lnTo>
                    <a:lnTo>
                      <a:pt x="419" y="196"/>
                    </a:lnTo>
                    <a:cubicBezTo>
                      <a:pt x="537" y="213"/>
                      <a:pt x="646" y="240"/>
                      <a:pt x="756" y="240"/>
                    </a:cubicBezTo>
                    <a:cubicBezTo>
                      <a:pt x="828" y="240"/>
                      <a:pt x="900" y="229"/>
                      <a:pt x="977" y="196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1" name="Google Shape;1391;p34"/>
              <p:cNvSpPr/>
              <p:nvPr/>
            </p:nvSpPr>
            <p:spPr>
              <a:xfrm>
                <a:off x="629066" y="2442105"/>
                <a:ext cx="27556" cy="6142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061" extrusionOk="0">
                    <a:moveTo>
                      <a:pt x="419" y="1"/>
                    </a:moveTo>
                    <a:cubicBezTo>
                      <a:pt x="1" y="503"/>
                      <a:pt x="140" y="1061"/>
                      <a:pt x="140" y="1061"/>
                    </a:cubicBezTo>
                    <a:lnTo>
                      <a:pt x="168" y="1061"/>
                    </a:lnTo>
                    <a:cubicBezTo>
                      <a:pt x="168" y="1061"/>
                      <a:pt x="57" y="503"/>
                      <a:pt x="475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2" name="Google Shape;1392;p34"/>
              <p:cNvSpPr/>
              <p:nvPr/>
            </p:nvSpPr>
            <p:spPr>
              <a:xfrm>
                <a:off x="658126" y="2442105"/>
                <a:ext cx="35602" cy="5175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894" extrusionOk="0">
                    <a:moveTo>
                      <a:pt x="1" y="1"/>
                    </a:moveTo>
                    <a:cubicBezTo>
                      <a:pt x="587" y="335"/>
                      <a:pt x="531" y="893"/>
                      <a:pt x="531" y="893"/>
                    </a:cubicBezTo>
                    <a:lnTo>
                      <a:pt x="559" y="893"/>
                    </a:lnTo>
                    <a:cubicBezTo>
                      <a:pt x="559" y="893"/>
                      <a:pt x="615" y="363"/>
                      <a:pt x="5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3" name="Google Shape;1393;p34"/>
              <p:cNvSpPr/>
              <p:nvPr/>
            </p:nvSpPr>
            <p:spPr>
              <a:xfrm>
                <a:off x="648459" y="2439848"/>
                <a:ext cx="14588" cy="555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96" extrusionOk="0">
                    <a:moveTo>
                      <a:pt x="188" y="0"/>
                    </a:moveTo>
                    <a:cubicBezTo>
                      <a:pt x="173" y="0"/>
                      <a:pt x="156" y="4"/>
                      <a:pt x="140" y="12"/>
                    </a:cubicBezTo>
                    <a:cubicBezTo>
                      <a:pt x="56" y="12"/>
                      <a:pt x="1" y="40"/>
                      <a:pt x="1" y="68"/>
                    </a:cubicBezTo>
                    <a:cubicBezTo>
                      <a:pt x="1" y="68"/>
                      <a:pt x="56" y="95"/>
                      <a:pt x="140" y="95"/>
                    </a:cubicBezTo>
                    <a:cubicBezTo>
                      <a:pt x="196" y="68"/>
                      <a:pt x="252" y="40"/>
                      <a:pt x="252" y="40"/>
                    </a:cubicBezTo>
                    <a:cubicBezTo>
                      <a:pt x="252" y="20"/>
                      <a:pt x="224" y="0"/>
                      <a:pt x="18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4" name="Google Shape;1394;p34"/>
              <p:cNvSpPr/>
              <p:nvPr/>
            </p:nvSpPr>
            <p:spPr>
              <a:xfrm>
                <a:off x="948847" y="2506710"/>
                <a:ext cx="51754" cy="10020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731" extrusionOk="0">
                    <a:moveTo>
                      <a:pt x="112" y="1"/>
                    </a:moveTo>
                    <a:lnTo>
                      <a:pt x="112" y="1"/>
                    </a:lnTo>
                    <a:cubicBezTo>
                      <a:pt x="57" y="614"/>
                      <a:pt x="1" y="1256"/>
                      <a:pt x="336" y="1730"/>
                    </a:cubicBezTo>
                    <a:lnTo>
                      <a:pt x="894" y="1563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5" name="Google Shape;1395;p34"/>
              <p:cNvSpPr/>
              <p:nvPr/>
            </p:nvSpPr>
            <p:spPr>
              <a:xfrm>
                <a:off x="556414" y="2564021"/>
                <a:ext cx="460341" cy="328757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5679" extrusionOk="0">
                    <a:moveTo>
                      <a:pt x="6038" y="0"/>
                    </a:moveTo>
                    <a:cubicBezTo>
                      <a:pt x="4392" y="0"/>
                      <a:pt x="2209" y="1050"/>
                      <a:pt x="0" y="2721"/>
                    </a:cubicBezTo>
                    <a:lnTo>
                      <a:pt x="3488" y="5678"/>
                    </a:lnTo>
                    <a:cubicBezTo>
                      <a:pt x="4101" y="4200"/>
                      <a:pt x="6054" y="3084"/>
                      <a:pt x="6919" y="2219"/>
                    </a:cubicBezTo>
                    <a:cubicBezTo>
                      <a:pt x="7366" y="1801"/>
                      <a:pt x="7449" y="1549"/>
                      <a:pt x="7952" y="1103"/>
                    </a:cubicBezTo>
                    <a:lnTo>
                      <a:pt x="7896" y="685"/>
                    </a:lnTo>
                    <a:cubicBezTo>
                      <a:pt x="7418" y="215"/>
                      <a:pt x="6783" y="0"/>
                      <a:pt x="6038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6" name="Google Shape;1396;p34"/>
              <p:cNvSpPr/>
              <p:nvPr/>
            </p:nvSpPr>
            <p:spPr>
              <a:xfrm>
                <a:off x="864908" y="2564831"/>
                <a:ext cx="289103" cy="230171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3976" extrusionOk="0">
                    <a:moveTo>
                      <a:pt x="530" y="1"/>
                    </a:moveTo>
                    <a:cubicBezTo>
                      <a:pt x="502" y="587"/>
                      <a:pt x="558" y="894"/>
                      <a:pt x="474" y="1312"/>
                    </a:cubicBezTo>
                    <a:cubicBezTo>
                      <a:pt x="139" y="1591"/>
                      <a:pt x="0" y="2038"/>
                      <a:pt x="167" y="2456"/>
                    </a:cubicBezTo>
                    <a:lnTo>
                      <a:pt x="223" y="2540"/>
                    </a:lnTo>
                    <a:cubicBezTo>
                      <a:pt x="279" y="2707"/>
                      <a:pt x="418" y="2819"/>
                      <a:pt x="558" y="2930"/>
                    </a:cubicBezTo>
                    <a:cubicBezTo>
                      <a:pt x="711" y="3033"/>
                      <a:pt x="906" y="3093"/>
                      <a:pt x="1104" y="3093"/>
                    </a:cubicBezTo>
                    <a:cubicBezTo>
                      <a:pt x="1231" y="3093"/>
                      <a:pt x="1359" y="3068"/>
                      <a:pt x="1479" y="3014"/>
                    </a:cubicBezTo>
                    <a:cubicBezTo>
                      <a:pt x="1534" y="3014"/>
                      <a:pt x="1590" y="2986"/>
                      <a:pt x="1646" y="2930"/>
                    </a:cubicBezTo>
                    <a:lnTo>
                      <a:pt x="1730" y="2875"/>
                    </a:lnTo>
                    <a:lnTo>
                      <a:pt x="3097" y="3181"/>
                    </a:lnTo>
                    <a:lnTo>
                      <a:pt x="3404" y="3739"/>
                    </a:lnTo>
                    <a:cubicBezTo>
                      <a:pt x="3497" y="3888"/>
                      <a:pt x="3652" y="3975"/>
                      <a:pt x="3811" y="3975"/>
                    </a:cubicBezTo>
                    <a:cubicBezTo>
                      <a:pt x="3890" y="3975"/>
                      <a:pt x="3971" y="3953"/>
                      <a:pt x="4045" y="3907"/>
                    </a:cubicBezTo>
                    <a:lnTo>
                      <a:pt x="4269" y="3795"/>
                    </a:lnTo>
                    <a:lnTo>
                      <a:pt x="3711" y="3209"/>
                    </a:lnTo>
                    <a:lnTo>
                      <a:pt x="4492" y="3628"/>
                    </a:lnTo>
                    <a:cubicBezTo>
                      <a:pt x="4854" y="3265"/>
                      <a:pt x="4994" y="2930"/>
                      <a:pt x="4854" y="2596"/>
                    </a:cubicBezTo>
                    <a:lnTo>
                      <a:pt x="2650" y="866"/>
                    </a:lnTo>
                    <a:lnTo>
                      <a:pt x="2567" y="671"/>
                    </a:lnTo>
                    <a:lnTo>
                      <a:pt x="1869" y="252"/>
                    </a:lnTo>
                    <a:cubicBezTo>
                      <a:pt x="1590" y="29"/>
                      <a:pt x="1283" y="29"/>
                      <a:pt x="92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7" name="Google Shape;1397;p34"/>
              <p:cNvSpPr/>
              <p:nvPr/>
            </p:nvSpPr>
            <p:spPr>
              <a:xfrm>
                <a:off x="885863" y="2716675"/>
                <a:ext cx="268146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353" extrusionOk="0">
                    <a:moveTo>
                      <a:pt x="4492" y="0"/>
                    </a:moveTo>
                    <a:cubicBezTo>
                      <a:pt x="4492" y="279"/>
                      <a:pt x="4269" y="614"/>
                      <a:pt x="3934" y="754"/>
                    </a:cubicBezTo>
                    <a:lnTo>
                      <a:pt x="3181" y="447"/>
                    </a:lnTo>
                    <a:lnTo>
                      <a:pt x="3572" y="1144"/>
                    </a:lnTo>
                    <a:cubicBezTo>
                      <a:pt x="3572" y="1144"/>
                      <a:pt x="3564" y="1145"/>
                      <a:pt x="3550" y="1145"/>
                    </a:cubicBezTo>
                    <a:cubicBezTo>
                      <a:pt x="3464" y="1145"/>
                      <a:pt x="3153" y="1124"/>
                      <a:pt x="2986" y="837"/>
                    </a:cubicBezTo>
                    <a:lnTo>
                      <a:pt x="2763" y="419"/>
                    </a:lnTo>
                    <a:lnTo>
                      <a:pt x="1312" y="56"/>
                    </a:lnTo>
                    <a:cubicBezTo>
                      <a:pt x="1248" y="120"/>
                      <a:pt x="1054" y="363"/>
                      <a:pt x="558" y="363"/>
                    </a:cubicBezTo>
                    <a:cubicBezTo>
                      <a:pt x="403" y="363"/>
                      <a:pt x="219" y="339"/>
                      <a:pt x="1" y="279"/>
                    </a:cubicBezTo>
                    <a:lnTo>
                      <a:pt x="1" y="279"/>
                    </a:lnTo>
                    <a:cubicBezTo>
                      <a:pt x="195" y="429"/>
                      <a:pt x="422" y="483"/>
                      <a:pt x="634" y="483"/>
                    </a:cubicBezTo>
                    <a:cubicBezTo>
                      <a:pt x="816" y="483"/>
                      <a:pt x="987" y="443"/>
                      <a:pt x="1117" y="391"/>
                    </a:cubicBezTo>
                    <a:cubicBezTo>
                      <a:pt x="1200" y="363"/>
                      <a:pt x="1284" y="307"/>
                      <a:pt x="1368" y="252"/>
                    </a:cubicBezTo>
                    <a:lnTo>
                      <a:pt x="2735" y="558"/>
                    </a:lnTo>
                    <a:lnTo>
                      <a:pt x="3042" y="1116"/>
                    </a:lnTo>
                    <a:cubicBezTo>
                      <a:pt x="3135" y="1265"/>
                      <a:pt x="3290" y="1352"/>
                      <a:pt x="3449" y="1352"/>
                    </a:cubicBezTo>
                    <a:cubicBezTo>
                      <a:pt x="3528" y="1352"/>
                      <a:pt x="3609" y="1330"/>
                      <a:pt x="3683" y="1284"/>
                    </a:cubicBezTo>
                    <a:lnTo>
                      <a:pt x="3907" y="1172"/>
                    </a:lnTo>
                    <a:lnTo>
                      <a:pt x="3349" y="586"/>
                    </a:lnTo>
                    <a:lnTo>
                      <a:pt x="4130" y="1005"/>
                    </a:lnTo>
                    <a:cubicBezTo>
                      <a:pt x="4492" y="670"/>
                      <a:pt x="4632" y="335"/>
                      <a:pt x="449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8" name="Google Shape;1398;p34"/>
              <p:cNvSpPr/>
              <p:nvPr/>
            </p:nvSpPr>
            <p:spPr>
              <a:xfrm>
                <a:off x="885863" y="2716675"/>
                <a:ext cx="268146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353" extrusionOk="0">
                    <a:moveTo>
                      <a:pt x="4492" y="0"/>
                    </a:moveTo>
                    <a:cubicBezTo>
                      <a:pt x="4492" y="279"/>
                      <a:pt x="4269" y="614"/>
                      <a:pt x="3934" y="754"/>
                    </a:cubicBezTo>
                    <a:lnTo>
                      <a:pt x="3181" y="447"/>
                    </a:lnTo>
                    <a:lnTo>
                      <a:pt x="3572" y="1144"/>
                    </a:lnTo>
                    <a:cubicBezTo>
                      <a:pt x="3572" y="1144"/>
                      <a:pt x="3564" y="1145"/>
                      <a:pt x="3550" y="1145"/>
                    </a:cubicBezTo>
                    <a:cubicBezTo>
                      <a:pt x="3464" y="1145"/>
                      <a:pt x="3153" y="1124"/>
                      <a:pt x="2986" y="837"/>
                    </a:cubicBezTo>
                    <a:lnTo>
                      <a:pt x="2763" y="419"/>
                    </a:lnTo>
                    <a:lnTo>
                      <a:pt x="1312" y="56"/>
                    </a:lnTo>
                    <a:cubicBezTo>
                      <a:pt x="1248" y="120"/>
                      <a:pt x="1054" y="363"/>
                      <a:pt x="558" y="363"/>
                    </a:cubicBezTo>
                    <a:cubicBezTo>
                      <a:pt x="403" y="363"/>
                      <a:pt x="219" y="339"/>
                      <a:pt x="1" y="279"/>
                    </a:cubicBezTo>
                    <a:lnTo>
                      <a:pt x="1" y="279"/>
                    </a:lnTo>
                    <a:cubicBezTo>
                      <a:pt x="195" y="429"/>
                      <a:pt x="422" y="483"/>
                      <a:pt x="634" y="483"/>
                    </a:cubicBezTo>
                    <a:cubicBezTo>
                      <a:pt x="816" y="483"/>
                      <a:pt x="987" y="443"/>
                      <a:pt x="1117" y="391"/>
                    </a:cubicBezTo>
                    <a:cubicBezTo>
                      <a:pt x="1200" y="363"/>
                      <a:pt x="1284" y="307"/>
                      <a:pt x="1368" y="252"/>
                    </a:cubicBezTo>
                    <a:lnTo>
                      <a:pt x="2735" y="558"/>
                    </a:lnTo>
                    <a:lnTo>
                      <a:pt x="3042" y="1116"/>
                    </a:lnTo>
                    <a:cubicBezTo>
                      <a:pt x="3135" y="1265"/>
                      <a:pt x="3290" y="1352"/>
                      <a:pt x="3449" y="1352"/>
                    </a:cubicBezTo>
                    <a:cubicBezTo>
                      <a:pt x="3528" y="1352"/>
                      <a:pt x="3609" y="1330"/>
                      <a:pt x="3683" y="1284"/>
                    </a:cubicBezTo>
                    <a:lnTo>
                      <a:pt x="3907" y="1172"/>
                    </a:lnTo>
                    <a:lnTo>
                      <a:pt x="3349" y="586"/>
                    </a:lnTo>
                    <a:lnTo>
                      <a:pt x="4130" y="1005"/>
                    </a:lnTo>
                    <a:cubicBezTo>
                      <a:pt x="4492" y="670"/>
                      <a:pt x="4632" y="335"/>
                      <a:pt x="4492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9" name="Google Shape;1399;p34"/>
              <p:cNvSpPr/>
              <p:nvPr/>
            </p:nvSpPr>
            <p:spPr>
              <a:xfrm>
                <a:off x="927891" y="2501847"/>
                <a:ext cx="48512" cy="98587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703" extrusionOk="0">
                    <a:moveTo>
                      <a:pt x="0" y="1"/>
                    </a:moveTo>
                    <a:cubicBezTo>
                      <a:pt x="0" y="615"/>
                      <a:pt x="0" y="1228"/>
                      <a:pt x="363" y="1703"/>
                    </a:cubicBezTo>
                    <a:lnTo>
                      <a:pt x="809" y="1396"/>
                    </a:lnTo>
                    <a:lnTo>
                      <a:pt x="837" y="1396"/>
                    </a:lnTo>
                    <a:lnTo>
                      <a:pt x="837" y="1368"/>
                    </a:lnTo>
                    <a:lnTo>
                      <a:pt x="84" y="1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0" name="Google Shape;1400;p34"/>
              <p:cNvSpPr/>
              <p:nvPr/>
            </p:nvSpPr>
            <p:spPr>
              <a:xfrm>
                <a:off x="1120084" y="2717486"/>
                <a:ext cx="19393" cy="1765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178" y="0"/>
                    </a:moveTo>
                    <a:cubicBezTo>
                      <a:pt x="140" y="0"/>
                      <a:pt x="98" y="14"/>
                      <a:pt x="56" y="42"/>
                    </a:cubicBezTo>
                    <a:cubicBezTo>
                      <a:pt x="0" y="98"/>
                      <a:pt x="0" y="182"/>
                      <a:pt x="28" y="238"/>
                    </a:cubicBezTo>
                    <a:cubicBezTo>
                      <a:pt x="59" y="284"/>
                      <a:pt x="106" y="304"/>
                      <a:pt x="152" y="304"/>
                    </a:cubicBezTo>
                    <a:cubicBezTo>
                      <a:pt x="190" y="304"/>
                      <a:pt x="226" y="291"/>
                      <a:pt x="251" y="265"/>
                    </a:cubicBezTo>
                    <a:cubicBezTo>
                      <a:pt x="335" y="210"/>
                      <a:pt x="335" y="98"/>
                      <a:pt x="279" y="42"/>
                    </a:cubicBezTo>
                    <a:cubicBezTo>
                      <a:pt x="251" y="14"/>
                      <a:pt x="216" y="0"/>
                      <a:pt x="17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1" name="Google Shape;1401;p34"/>
              <p:cNvSpPr/>
              <p:nvPr/>
            </p:nvSpPr>
            <p:spPr>
              <a:xfrm>
                <a:off x="1011831" y="2621389"/>
                <a:ext cx="40465" cy="43649"/>
              </a:xfrm>
              <a:custGeom>
                <a:avLst/>
                <a:gdLst/>
                <a:ahLst/>
                <a:cxnLst/>
                <a:rect l="l" t="t" r="r" b="b"/>
                <a:pathLst>
                  <a:path w="699" h="754" extrusionOk="0">
                    <a:moveTo>
                      <a:pt x="1" y="0"/>
                    </a:moveTo>
                    <a:lnTo>
                      <a:pt x="698" y="754"/>
                    </a:lnTo>
                    <a:lnTo>
                      <a:pt x="698" y="754"/>
                    </a:lnTo>
                    <a:lnTo>
                      <a:pt x="670" y="5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2" name="Google Shape;1402;p34"/>
              <p:cNvSpPr/>
              <p:nvPr/>
            </p:nvSpPr>
            <p:spPr>
              <a:xfrm>
                <a:off x="968240" y="2623994"/>
                <a:ext cx="27498" cy="20667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57" extrusionOk="0">
                    <a:moveTo>
                      <a:pt x="255" y="1"/>
                    </a:moveTo>
                    <a:cubicBezTo>
                      <a:pt x="225" y="1"/>
                      <a:pt x="196" y="4"/>
                      <a:pt x="168" y="11"/>
                    </a:cubicBezTo>
                    <a:cubicBezTo>
                      <a:pt x="56" y="67"/>
                      <a:pt x="1" y="179"/>
                      <a:pt x="28" y="262"/>
                    </a:cubicBezTo>
                    <a:cubicBezTo>
                      <a:pt x="70" y="325"/>
                      <a:pt x="144" y="356"/>
                      <a:pt x="225" y="356"/>
                    </a:cubicBezTo>
                    <a:cubicBezTo>
                      <a:pt x="252" y="356"/>
                      <a:pt x="280" y="353"/>
                      <a:pt x="307" y="346"/>
                    </a:cubicBezTo>
                    <a:cubicBezTo>
                      <a:pt x="419" y="290"/>
                      <a:pt x="475" y="179"/>
                      <a:pt x="447" y="95"/>
                    </a:cubicBezTo>
                    <a:cubicBezTo>
                      <a:pt x="426" y="32"/>
                      <a:pt x="342" y="1"/>
                      <a:pt x="255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3" name="Google Shape;1403;p34"/>
              <p:cNvSpPr/>
              <p:nvPr/>
            </p:nvSpPr>
            <p:spPr>
              <a:xfrm>
                <a:off x="969861" y="2623994"/>
                <a:ext cx="22693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01" extrusionOk="0">
                    <a:moveTo>
                      <a:pt x="218" y="1"/>
                    </a:moveTo>
                    <a:cubicBezTo>
                      <a:pt x="194" y="1"/>
                      <a:pt x="168" y="4"/>
                      <a:pt x="140" y="11"/>
                    </a:cubicBezTo>
                    <a:cubicBezTo>
                      <a:pt x="56" y="39"/>
                      <a:pt x="0" y="151"/>
                      <a:pt x="28" y="207"/>
                    </a:cubicBezTo>
                    <a:cubicBezTo>
                      <a:pt x="49" y="269"/>
                      <a:pt x="117" y="301"/>
                      <a:pt x="185" y="301"/>
                    </a:cubicBezTo>
                    <a:cubicBezTo>
                      <a:pt x="208" y="301"/>
                      <a:pt x="231" y="297"/>
                      <a:pt x="252" y="290"/>
                    </a:cubicBezTo>
                    <a:cubicBezTo>
                      <a:pt x="335" y="234"/>
                      <a:pt x="391" y="151"/>
                      <a:pt x="363" y="95"/>
                    </a:cubicBezTo>
                    <a:cubicBezTo>
                      <a:pt x="342" y="32"/>
                      <a:pt x="290" y="1"/>
                      <a:pt x="21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4" name="Google Shape;1404;p34"/>
              <p:cNvSpPr/>
              <p:nvPr/>
            </p:nvSpPr>
            <p:spPr>
              <a:xfrm>
                <a:off x="956952" y="2616526"/>
                <a:ext cx="40407" cy="2431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20" extrusionOk="0">
                    <a:moveTo>
                      <a:pt x="586" y="1"/>
                    </a:moveTo>
                    <a:cubicBezTo>
                      <a:pt x="279" y="57"/>
                      <a:pt x="112" y="168"/>
                      <a:pt x="0" y="419"/>
                    </a:cubicBezTo>
                    <a:cubicBezTo>
                      <a:pt x="201" y="244"/>
                      <a:pt x="401" y="136"/>
                      <a:pt x="622" y="136"/>
                    </a:cubicBezTo>
                    <a:cubicBezTo>
                      <a:pt x="647" y="136"/>
                      <a:pt x="672" y="137"/>
                      <a:pt x="698" y="140"/>
                    </a:cubicBezTo>
                    <a:lnTo>
                      <a:pt x="586" y="1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5" name="Google Shape;1405;p34"/>
              <p:cNvSpPr/>
              <p:nvPr/>
            </p:nvSpPr>
            <p:spPr>
              <a:xfrm>
                <a:off x="984391" y="2626252"/>
                <a:ext cx="4921" cy="4863"/>
              </a:xfrm>
              <a:custGeom>
                <a:avLst/>
                <a:gdLst/>
                <a:ahLst/>
                <a:cxnLst/>
                <a:rect l="l" t="t" r="r" b="b"/>
                <a:pathLst>
                  <a:path w="85" h="84" extrusionOk="0">
                    <a:moveTo>
                      <a:pt x="1" y="0"/>
                    </a:moveTo>
                    <a:lnTo>
                      <a:pt x="1" y="56"/>
                    </a:lnTo>
                    <a:lnTo>
                      <a:pt x="84" y="84"/>
                    </a:lnTo>
                    <a:lnTo>
                      <a:pt x="84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6" name="Google Shape;1406;p34"/>
              <p:cNvSpPr/>
              <p:nvPr/>
            </p:nvSpPr>
            <p:spPr>
              <a:xfrm>
                <a:off x="952089" y="2632678"/>
                <a:ext cx="114738" cy="96966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675" extrusionOk="0">
                    <a:moveTo>
                      <a:pt x="1089" y="1"/>
                    </a:moveTo>
                    <a:cubicBezTo>
                      <a:pt x="1027" y="292"/>
                      <a:pt x="865" y="465"/>
                      <a:pt x="643" y="465"/>
                    </a:cubicBezTo>
                    <a:cubicBezTo>
                      <a:pt x="461" y="465"/>
                      <a:pt x="239" y="349"/>
                      <a:pt x="1" y="84"/>
                    </a:cubicBezTo>
                    <a:lnTo>
                      <a:pt x="1" y="84"/>
                    </a:lnTo>
                    <a:cubicBezTo>
                      <a:pt x="196" y="587"/>
                      <a:pt x="782" y="1061"/>
                      <a:pt x="1981" y="1675"/>
                    </a:cubicBezTo>
                    <a:cubicBezTo>
                      <a:pt x="977" y="921"/>
                      <a:pt x="1089" y="391"/>
                      <a:pt x="108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7" name="Google Shape;1407;p34"/>
              <p:cNvSpPr/>
              <p:nvPr/>
            </p:nvSpPr>
            <p:spPr>
              <a:xfrm>
                <a:off x="863287" y="2658554"/>
                <a:ext cx="61421" cy="7381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275" extrusionOk="0">
                    <a:moveTo>
                      <a:pt x="140" y="0"/>
                    </a:moveTo>
                    <a:cubicBezTo>
                      <a:pt x="28" y="223"/>
                      <a:pt x="0" y="502"/>
                      <a:pt x="84" y="753"/>
                    </a:cubicBezTo>
                    <a:cubicBezTo>
                      <a:pt x="225" y="1084"/>
                      <a:pt x="547" y="1275"/>
                      <a:pt x="879" y="1275"/>
                    </a:cubicBezTo>
                    <a:cubicBezTo>
                      <a:pt x="940" y="1275"/>
                      <a:pt x="1000" y="1268"/>
                      <a:pt x="1060" y="1256"/>
                    </a:cubicBezTo>
                    <a:cubicBezTo>
                      <a:pt x="725" y="1228"/>
                      <a:pt x="363" y="977"/>
                      <a:pt x="195" y="586"/>
                    </a:cubicBezTo>
                    <a:cubicBezTo>
                      <a:pt x="140" y="391"/>
                      <a:pt x="112" y="195"/>
                      <a:pt x="140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8" name="Google Shape;1408;p34"/>
              <p:cNvSpPr/>
              <p:nvPr/>
            </p:nvSpPr>
            <p:spPr>
              <a:xfrm>
                <a:off x="1057043" y="2668222"/>
                <a:ext cx="56616" cy="6790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173" extrusionOk="0">
                    <a:moveTo>
                      <a:pt x="726" y="1"/>
                    </a:moveTo>
                    <a:lnTo>
                      <a:pt x="1" y="977"/>
                    </a:lnTo>
                    <a:lnTo>
                      <a:pt x="252" y="1172"/>
                    </a:lnTo>
                    <a:lnTo>
                      <a:pt x="977" y="196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9" name="Google Shape;1409;p34"/>
              <p:cNvSpPr/>
              <p:nvPr/>
            </p:nvSpPr>
            <p:spPr>
              <a:xfrm>
                <a:off x="906877" y="2627873"/>
                <a:ext cx="147041" cy="105012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814" extrusionOk="0">
                    <a:moveTo>
                      <a:pt x="84" y="0"/>
                    </a:moveTo>
                    <a:lnTo>
                      <a:pt x="0" y="56"/>
                    </a:lnTo>
                    <a:cubicBezTo>
                      <a:pt x="1116" y="1367"/>
                      <a:pt x="2511" y="1813"/>
                      <a:pt x="2511" y="1813"/>
                    </a:cubicBezTo>
                    <a:lnTo>
                      <a:pt x="2539" y="1730"/>
                    </a:lnTo>
                    <a:cubicBezTo>
                      <a:pt x="2539" y="1702"/>
                      <a:pt x="1172" y="1256"/>
                      <a:pt x="84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0" name="Google Shape;1410;p34"/>
              <p:cNvSpPr/>
              <p:nvPr/>
            </p:nvSpPr>
            <p:spPr>
              <a:xfrm>
                <a:off x="906877" y="2584224"/>
                <a:ext cx="98587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699" extrusionOk="0">
                    <a:moveTo>
                      <a:pt x="1563" y="1"/>
                    </a:moveTo>
                    <a:cubicBezTo>
                      <a:pt x="1535" y="29"/>
                      <a:pt x="893" y="224"/>
                      <a:pt x="0" y="615"/>
                    </a:cubicBezTo>
                    <a:lnTo>
                      <a:pt x="84" y="698"/>
                    </a:lnTo>
                    <a:cubicBezTo>
                      <a:pt x="921" y="363"/>
                      <a:pt x="1674" y="140"/>
                      <a:pt x="1702" y="112"/>
                    </a:cubicBezTo>
                    <a:lnTo>
                      <a:pt x="1563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1" name="Google Shape;1411;p34"/>
              <p:cNvSpPr/>
              <p:nvPr/>
            </p:nvSpPr>
            <p:spPr>
              <a:xfrm>
                <a:off x="1039329" y="2721133"/>
                <a:ext cx="33924" cy="4509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779" extrusionOk="0">
                    <a:moveTo>
                      <a:pt x="363" y="0"/>
                    </a:moveTo>
                    <a:cubicBezTo>
                      <a:pt x="321" y="0"/>
                      <a:pt x="279" y="21"/>
                      <a:pt x="251" y="63"/>
                    </a:cubicBezTo>
                    <a:lnTo>
                      <a:pt x="223" y="63"/>
                    </a:lnTo>
                    <a:cubicBezTo>
                      <a:pt x="167" y="119"/>
                      <a:pt x="140" y="230"/>
                      <a:pt x="195" y="286"/>
                    </a:cubicBezTo>
                    <a:lnTo>
                      <a:pt x="251" y="342"/>
                    </a:lnTo>
                    <a:cubicBezTo>
                      <a:pt x="112" y="454"/>
                      <a:pt x="56" y="565"/>
                      <a:pt x="0" y="677"/>
                    </a:cubicBezTo>
                    <a:lnTo>
                      <a:pt x="28" y="760"/>
                    </a:lnTo>
                    <a:cubicBezTo>
                      <a:pt x="51" y="772"/>
                      <a:pt x="74" y="779"/>
                      <a:pt x="95" y="779"/>
                    </a:cubicBezTo>
                    <a:cubicBezTo>
                      <a:pt x="125" y="779"/>
                      <a:pt x="151" y="765"/>
                      <a:pt x="167" y="733"/>
                    </a:cubicBezTo>
                    <a:cubicBezTo>
                      <a:pt x="251" y="509"/>
                      <a:pt x="363" y="426"/>
                      <a:pt x="502" y="314"/>
                    </a:cubicBezTo>
                    <a:cubicBezTo>
                      <a:pt x="586" y="258"/>
                      <a:pt x="586" y="175"/>
                      <a:pt x="530" y="119"/>
                    </a:cubicBezTo>
                    <a:lnTo>
                      <a:pt x="474" y="63"/>
                    </a:lnTo>
                    <a:cubicBezTo>
                      <a:pt x="446" y="21"/>
                      <a:pt x="405" y="0"/>
                      <a:pt x="363" y="0"/>
                    </a:cubicBezTo>
                    <a:close/>
                  </a:path>
                </a:pathLst>
              </a:custGeom>
              <a:solidFill>
                <a:srgbClr val="CBBBA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2" name="Google Shape;1412;p34"/>
              <p:cNvSpPr/>
              <p:nvPr/>
            </p:nvSpPr>
            <p:spPr>
              <a:xfrm>
                <a:off x="1053859" y="2726343"/>
                <a:ext cx="12967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5" extrusionOk="0">
                    <a:moveTo>
                      <a:pt x="84" y="1"/>
                    </a:moveTo>
                    <a:cubicBezTo>
                      <a:pt x="28" y="1"/>
                      <a:pt x="0" y="57"/>
                      <a:pt x="0" y="112"/>
                    </a:cubicBezTo>
                    <a:cubicBezTo>
                      <a:pt x="0" y="196"/>
                      <a:pt x="56" y="224"/>
                      <a:pt x="112" y="224"/>
                    </a:cubicBezTo>
                    <a:cubicBezTo>
                      <a:pt x="195" y="196"/>
                      <a:pt x="223" y="140"/>
                      <a:pt x="223" y="85"/>
                    </a:cubicBezTo>
                    <a:cubicBezTo>
                      <a:pt x="195" y="29"/>
                      <a:pt x="140" y="1"/>
                      <a:pt x="84" y="1"/>
                    </a:cubicBezTo>
                    <a:close/>
                  </a:path>
                </a:pathLst>
              </a:custGeom>
              <a:solidFill>
                <a:srgbClr val="7B6A5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3" name="Google Shape;1413;p34"/>
              <p:cNvSpPr/>
              <p:nvPr/>
            </p:nvSpPr>
            <p:spPr>
              <a:xfrm>
                <a:off x="559656" y="2581619"/>
                <a:ext cx="398978" cy="181948"/>
              </a:xfrm>
              <a:custGeom>
                <a:avLst/>
                <a:gdLst/>
                <a:ahLst/>
                <a:cxnLst/>
                <a:rect l="l" t="t" r="r" b="b"/>
                <a:pathLst>
                  <a:path w="6892" h="3143" extrusionOk="0">
                    <a:moveTo>
                      <a:pt x="6130" y="0"/>
                    </a:moveTo>
                    <a:cubicBezTo>
                      <a:pt x="4349" y="0"/>
                      <a:pt x="1715" y="1018"/>
                      <a:pt x="0" y="3143"/>
                    </a:cubicBezTo>
                    <a:cubicBezTo>
                      <a:pt x="2440" y="1373"/>
                      <a:pt x="4880" y="67"/>
                      <a:pt x="6676" y="67"/>
                    </a:cubicBezTo>
                    <a:cubicBezTo>
                      <a:pt x="6749" y="67"/>
                      <a:pt x="6821" y="69"/>
                      <a:pt x="6891" y="74"/>
                    </a:cubicBezTo>
                    <a:cubicBezTo>
                      <a:pt x="6662" y="25"/>
                      <a:pt x="6406" y="0"/>
                      <a:pt x="6130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4" name="Google Shape;1414;p34"/>
              <p:cNvSpPr/>
              <p:nvPr/>
            </p:nvSpPr>
            <p:spPr>
              <a:xfrm>
                <a:off x="671093" y="2652071"/>
                <a:ext cx="138936" cy="226176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907" extrusionOk="0">
                    <a:moveTo>
                      <a:pt x="2399" y="1"/>
                    </a:moveTo>
                    <a:lnTo>
                      <a:pt x="2399" y="1"/>
                    </a:lnTo>
                    <a:cubicBezTo>
                      <a:pt x="1953" y="112"/>
                      <a:pt x="1479" y="363"/>
                      <a:pt x="1032" y="810"/>
                    </a:cubicBezTo>
                    <a:cubicBezTo>
                      <a:pt x="307" y="1479"/>
                      <a:pt x="0" y="2484"/>
                      <a:pt x="168" y="3460"/>
                    </a:cubicBezTo>
                    <a:lnTo>
                      <a:pt x="223" y="3906"/>
                    </a:lnTo>
                    <a:cubicBezTo>
                      <a:pt x="391" y="2205"/>
                      <a:pt x="1786" y="307"/>
                      <a:pt x="239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5" name="Google Shape;1415;p34"/>
              <p:cNvSpPr/>
              <p:nvPr/>
            </p:nvSpPr>
            <p:spPr>
              <a:xfrm>
                <a:off x="742124" y="2687615"/>
                <a:ext cx="166434" cy="27463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4744" extrusionOk="0">
                    <a:moveTo>
                      <a:pt x="1982" y="0"/>
                    </a:moveTo>
                    <a:cubicBezTo>
                      <a:pt x="1703" y="781"/>
                      <a:pt x="949" y="1786"/>
                      <a:pt x="475" y="2762"/>
                    </a:cubicBezTo>
                    <a:cubicBezTo>
                      <a:pt x="419" y="2846"/>
                      <a:pt x="363" y="2930"/>
                      <a:pt x="335" y="3013"/>
                    </a:cubicBezTo>
                    <a:cubicBezTo>
                      <a:pt x="84" y="3711"/>
                      <a:pt x="1" y="4297"/>
                      <a:pt x="29" y="4743"/>
                    </a:cubicBezTo>
                    <a:lnTo>
                      <a:pt x="642" y="3013"/>
                    </a:lnTo>
                    <a:lnTo>
                      <a:pt x="642" y="2986"/>
                    </a:lnTo>
                    <a:cubicBezTo>
                      <a:pt x="1117" y="2149"/>
                      <a:pt x="2121" y="1507"/>
                      <a:pt x="2874" y="893"/>
                    </a:cubicBezTo>
                    <a:cubicBezTo>
                      <a:pt x="2818" y="865"/>
                      <a:pt x="2009" y="865"/>
                      <a:pt x="198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6" name="Google Shape;1416;p34"/>
              <p:cNvSpPr/>
              <p:nvPr/>
            </p:nvSpPr>
            <p:spPr>
              <a:xfrm>
                <a:off x="-92874" y="3075243"/>
                <a:ext cx="87298" cy="23422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4046" extrusionOk="0">
                    <a:moveTo>
                      <a:pt x="698" y="0"/>
                    </a:moveTo>
                    <a:lnTo>
                      <a:pt x="1" y="3599"/>
                    </a:lnTo>
                    <a:lnTo>
                      <a:pt x="419" y="4045"/>
                    </a:lnTo>
                    <a:cubicBezTo>
                      <a:pt x="698" y="2874"/>
                      <a:pt x="977" y="1507"/>
                      <a:pt x="1507" y="809"/>
                    </a:cubicBezTo>
                    <a:lnTo>
                      <a:pt x="698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7" name="Google Shape;1417;p34"/>
              <p:cNvSpPr/>
              <p:nvPr/>
            </p:nvSpPr>
            <p:spPr>
              <a:xfrm>
                <a:off x="-65377" y="2739310"/>
                <a:ext cx="264905" cy="382827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6613" extrusionOk="0">
                    <a:moveTo>
                      <a:pt x="1507" y="0"/>
                    </a:moveTo>
                    <a:cubicBezTo>
                      <a:pt x="419" y="865"/>
                      <a:pt x="363" y="2065"/>
                      <a:pt x="698" y="3069"/>
                    </a:cubicBezTo>
                    <a:cubicBezTo>
                      <a:pt x="893" y="3627"/>
                      <a:pt x="1228" y="4101"/>
                      <a:pt x="893" y="4603"/>
                    </a:cubicBezTo>
                    <a:lnTo>
                      <a:pt x="0" y="6138"/>
                    </a:lnTo>
                    <a:lnTo>
                      <a:pt x="1032" y="6612"/>
                    </a:lnTo>
                    <a:cubicBezTo>
                      <a:pt x="1032" y="6612"/>
                      <a:pt x="4185" y="3934"/>
                      <a:pt x="4576" y="1814"/>
                    </a:cubicBez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8" name="Google Shape;1418;p34"/>
              <p:cNvSpPr/>
              <p:nvPr/>
            </p:nvSpPr>
            <p:spPr>
              <a:xfrm>
                <a:off x="598384" y="2879808"/>
                <a:ext cx="331131" cy="160992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2781" extrusionOk="0">
                    <a:moveTo>
                      <a:pt x="1702" y="0"/>
                    </a:moveTo>
                    <a:lnTo>
                      <a:pt x="1" y="1507"/>
                    </a:lnTo>
                    <a:cubicBezTo>
                      <a:pt x="252" y="2204"/>
                      <a:pt x="921" y="2595"/>
                      <a:pt x="1786" y="2762"/>
                    </a:cubicBezTo>
                    <a:cubicBezTo>
                      <a:pt x="1856" y="2774"/>
                      <a:pt x="1930" y="2781"/>
                      <a:pt x="2003" y="2781"/>
                    </a:cubicBezTo>
                    <a:cubicBezTo>
                      <a:pt x="2106" y="2781"/>
                      <a:pt x="2207" y="2767"/>
                      <a:pt x="2288" y="2734"/>
                    </a:cubicBezTo>
                    <a:lnTo>
                      <a:pt x="5664" y="1730"/>
                    </a:lnTo>
                    <a:cubicBezTo>
                      <a:pt x="5664" y="1618"/>
                      <a:pt x="5692" y="1535"/>
                      <a:pt x="5692" y="1423"/>
                    </a:cubicBezTo>
                    <a:cubicBezTo>
                      <a:pt x="5720" y="1284"/>
                      <a:pt x="5692" y="1144"/>
                      <a:pt x="5692" y="1033"/>
                    </a:cubicBezTo>
                    <a:lnTo>
                      <a:pt x="4018" y="1228"/>
                    </a:lnTo>
                    <a:cubicBezTo>
                      <a:pt x="3929" y="1241"/>
                      <a:pt x="3840" y="1247"/>
                      <a:pt x="3751" y="1247"/>
                    </a:cubicBezTo>
                    <a:cubicBezTo>
                      <a:pt x="3258" y="1247"/>
                      <a:pt x="2783" y="1053"/>
                      <a:pt x="2428" y="698"/>
                    </a:cubicBez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9" name="Google Shape;1419;p34"/>
              <p:cNvSpPr/>
              <p:nvPr/>
            </p:nvSpPr>
            <p:spPr>
              <a:xfrm>
                <a:off x="906877" y="2947654"/>
                <a:ext cx="56559" cy="22131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823" extrusionOk="0">
                    <a:moveTo>
                      <a:pt x="419" y="0"/>
                    </a:moveTo>
                    <a:cubicBezTo>
                      <a:pt x="419" y="1144"/>
                      <a:pt x="307" y="2371"/>
                      <a:pt x="0" y="3236"/>
                    </a:cubicBezTo>
                    <a:lnTo>
                      <a:pt x="475" y="3822"/>
                    </a:lnTo>
                    <a:lnTo>
                      <a:pt x="698" y="3125"/>
                    </a:lnTo>
                    <a:lnTo>
                      <a:pt x="977" y="530"/>
                    </a:lnTo>
                    <a:cubicBezTo>
                      <a:pt x="782" y="363"/>
                      <a:pt x="614" y="167"/>
                      <a:pt x="419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0" name="Google Shape;1420;p34"/>
              <p:cNvSpPr/>
              <p:nvPr/>
            </p:nvSpPr>
            <p:spPr>
              <a:xfrm>
                <a:off x="-71860" y="3072001"/>
                <a:ext cx="50133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147" extrusionOk="0">
                    <a:moveTo>
                      <a:pt x="447" y="0"/>
                    </a:moveTo>
                    <a:cubicBezTo>
                      <a:pt x="224" y="0"/>
                      <a:pt x="28" y="251"/>
                      <a:pt x="28" y="558"/>
                    </a:cubicBezTo>
                    <a:cubicBezTo>
                      <a:pt x="1" y="893"/>
                      <a:pt x="196" y="1144"/>
                      <a:pt x="419" y="1144"/>
                    </a:cubicBezTo>
                    <a:cubicBezTo>
                      <a:pt x="430" y="1146"/>
                      <a:pt x="442" y="1146"/>
                      <a:pt x="453" y="1146"/>
                    </a:cubicBezTo>
                    <a:cubicBezTo>
                      <a:pt x="662" y="1146"/>
                      <a:pt x="838" y="904"/>
                      <a:pt x="838" y="586"/>
                    </a:cubicBezTo>
                    <a:cubicBezTo>
                      <a:pt x="865" y="279"/>
                      <a:pt x="670" y="0"/>
                      <a:pt x="447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1" name="Google Shape;1421;p34"/>
              <p:cNvSpPr/>
              <p:nvPr/>
            </p:nvSpPr>
            <p:spPr>
              <a:xfrm>
                <a:off x="890726" y="2937118"/>
                <a:ext cx="82435" cy="53953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932" extrusionOk="0">
                    <a:moveTo>
                      <a:pt x="627" y="1"/>
                    </a:moveTo>
                    <a:cubicBezTo>
                      <a:pt x="334" y="1"/>
                      <a:pt x="79" y="113"/>
                      <a:pt x="56" y="322"/>
                    </a:cubicBezTo>
                    <a:cubicBezTo>
                      <a:pt x="0" y="573"/>
                      <a:pt x="251" y="824"/>
                      <a:pt x="614" y="907"/>
                    </a:cubicBezTo>
                    <a:cubicBezTo>
                      <a:pt x="691" y="924"/>
                      <a:pt x="766" y="932"/>
                      <a:pt x="837" y="932"/>
                    </a:cubicBezTo>
                    <a:cubicBezTo>
                      <a:pt x="1126" y="932"/>
                      <a:pt x="1351" y="802"/>
                      <a:pt x="1395" y="601"/>
                    </a:cubicBezTo>
                    <a:cubicBezTo>
                      <a:pt x="1423" y="349"/>
                      <a:pt x="1172" y="98"/>
                      <a:pt x="809" y="15"/>
                    </a:cubicBezTo>
                    <a:cubicBezTo>
                      <a:pt x="748" y="5"/>
                      <a:pt x="687" y="1"/>
                      <a:pt x="62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2" name="Google Shape;1422;p34"/>
              <p:cNvSpPr/>
              <p:nvPr/>
            </p:nvSpPr>
            <p:spPr>
              <a:xfrm>
                <a:off x="864908" y="2561647"/>
                <a:ext cx="42028" cy="64663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117" extrusionOk="0">
                    <a:moveTo>
                      <a:pt x="84" y="0"/>
                    </a:moveTo>
                    <a:lnTo>
                      <a:pt x="0" y="56"/>
                    </a:lnTo>
                    <a:cubicBezTo>
                      <a:pt x="307" y="781"/>
                      <a:pt x="642" y="1116"/>
                      <a:pt x="670" y="1116"/>
                    </a:cubicBezTo>
                    <a:lnTo>
                      <a:pt x="725" y="1032"/>
                    </a:lnTo>
                    <a:cubicBezTo>
                      <a:pt x="697" y="1032"/>
                      <a:pt x="391" y="698"/>
                      <a:pt x="84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3" name="Google Shape;1423;p34"/>
              <p:cNvSpPr/>
              <p:nvPr/>
            </p:nvSpPr>
            <p:spPr>
              <a:xfrm>
                <a:off x="-131602" y="3283587"/>
                <a:ext cx="63042" cy="9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647" extrusionOk="0">
                    <a:moveTo>
                      <a:pt x="698" y="0"/>
                    </a:moveTo>
                    <a:cubicBezTo>
                      <a:pt x="475" y="140"/>
                      <a:pt x="223" y="279"/>
                      <a:pt x="0" y="335"/>
                    </a:cubicBezTo>
                    <a:lnTo>
                      <a:pt x="363" y="1646"/>
                    </a:lnTo>
                    <a:cubicBezTo>
                      <a:pt x="502" y="1479"/>
                      <a:pt x="614" y="1283"/>
                      <a:pt x="754" y="1088"/>
                    </a:cubicBezTo>
                    <a:cubicBezTo>
                      <a:pt x="893" y="837"/>
                      <a:pt x="1005" y="614"/>
                      <a:pt x="1088" y="446"/>
                    </a:cubicBezTo>
                    <a:lnTo>
                      <a:pt x="698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4" name="Google Shape;1424;p34"/>
              <p:cNvSpPr/>
              <p:nvPr/>
            </p:nvSpPr>
            <p:spPr>
              <a:xfrm>
                <a:off x="-107405" y="3262573"/>
                <a:ext cx="42086" cy="54938"/>
              </a:xfrm>
              <a:custGeom>
                <a:avLst/>
                <a:gdLst/>
                <a:ahLst/>
                <a:cxnLst/>
                <a:rect l="l" t="t" r="r" b="b"/>
                <a:pathLst>
                  <a:path w="727" h="949" extrusionOk="0">
                    <a:moveTo>
                      <a:pt x="1" y="193"/>
                    </a:moveTo>
                    <a:cubicBezTo>
                      <a:pt x="1" y="193"/>
                      <a:pt x="1" y="194"/>
                      <a:pt x="1" y="196"/>
                    </a:cubicBezTo>
                    <a:cubicBezTo>
                      <a:pt x="1" y="196"/>
                      <a:pt x="2" y="196"/>
                      <a:pt x="4" y="196"/>
                    </a:cubicBezTo>
                    <a:lnTo>
                      <a:pt x="4" y="196"/>
                    </a:lnTo>
                    <a:cubicBezTo>
                      <a:pt x="3" y="194"/>
                      <a:pt x="2" y="193"/>
                      <a:pt x="1" y="193"/>
                    </a:cubicBezTo>
                    <a:close/>
                    <a:moveTo>
                      <a:pt x="531" y="0"/>
                    </a:moveTo>
                    <a:lnTo>
                      <a:pt x="475" y="56"/>
                    </a:lnTo>
                    <a:lnTo>
                      <a:pt x="419" y="112"/>
                    </a:lnTo>
                    <a:lnTo>
                      <a:pt x="336" y="168"/>
                    </a:lnTo>
                    <a:cubicBezTo>
                      <a:pt x="266" y="196"/>
                      <a:pt x="182" y="203"/>
                      <a:pt x="116" y="203"/>
                    </a:cubicBezTo>
                    <a:cubicBezTo>
                      <a:pt x="60" y="203"/>
                      <a:pt x="16" y="198"/>
                      <a:pt x="4" y="196"/>
                    </a:cubicBezTo>
                    <a:lnTo>
                      <a:pt x="4" y="196"/>
                    </a:lnTo>
                    <a:cubicBezTo>
                      <a:pt x="19" y="221"/>
                      <a:pt x="83" y="382"/>
                      <a:pt x="252" y="503"/>
                    </a:cubicBezTo>
                    <a:cubicBezTo>
                      <a:pt x="280" y="530"/>
                      <a:pt x="336" y="558"/>
                      <a:pt x="391" y="586"/>
                    </a:cubicBezTo>
                    <a:cubicBezTo>
                      <a:pt x="447" y="614"/>
                      <a:pt x="559" y="921"/>
                      <a:pt x="587" y="949"/>
                    </a:cubicBezTo>
                    <a:cubicBezTo>
                      <a:pt x="670" y="809"/>
                      <a:pt x="698" y="726"/>
                      <a:pt x="726" y="558"/>
                    </a:cubicBez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5" name="Google Shape;1425;p34"/>
              <p:cNvSpPr/>
              <p:nvPr/>
            </p:nvSpPr>
            <p:spPr>
              <a:xfrm>
                <a:off x="-121935" y="3272241"/>
                <a:ext cx="38844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99" extrusionOk="0">
                    <a:moveTo>
                      <a:pt x="670" y="1"/>
                    </a:moveTo>
                    <a:cubicBezTo>
                      <a:pt x="670" y="1"/>
                      <a:pt x="531" y="84"/>
                      <a:pt x="363" y="112"/>
                    </a:cubicBezTo>
                    <a:cubicBezTo>
                      <a:pt x="280" y="112"/>
                      <a:pt x="168" y="112"/>
                      <a:pt x="112" y="84"/>
                    </a:cubicBezTo>
                    <a:cubicBezTo>
                      <a:pt x="29" y="84"/>
                      <a:pt x="1" y="57"/>
                      <a:pt x="1" y="57"/>
                    </a:cubicBezTo>
                    <a:lnTo>
                      <a:pt x="1" y="57"/>
                    </a:lnTo>
                    <a:cubicBezTo>
                      <a:pt x="1" y="57"/>
                      <a:pt x="1" y="112"/>
                      <a:pt x="56" y="168"/>
                    </a:cubicBezTo>
                    <a:cubicBezTo>
                      <a:pt x="84" y="252"/>
                      <a:pt x="140" y="336"/>
                      <a:pt x="224" y="419"/>
                    </a:cubicBezTo>
                    <a:cubicBezTo>
                      <a:pt x="308" y="503"/>
                      <a:pt x="419" y="587"/>
                      <a:pt x="503" y="615"/>
                    </a:cubicBezTo>
                    <a:cubicBezTo>
                      <a:pt x="614" y="670"/>
                      <a:pt x="670" y="698"/>
                      <a:pt x="670" y="698"/>
                    </a:cubicBezTo>
                    <a:lnTo>
                      <a:pt x="670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6" name="Google Shape;1426;p34"/>
              <p:cNvSpPr/>
              <p:nvPr/>
            </p:nvSpPr>
            <p:spPr>
              <a:xfrm>
                <a:off x="-99300" y="3252848"/>
                <a:ext cx="27498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99" extrusionOk="0">
                    <a:moveTo>
                      <a:pt x="447" y="1"/>
                    </a:moveTo>
                    <a:lnTo>
                      <a:pt x="391" y="57"/>
                    </a:lnTo>
                    <a:cubicBezTo>
                      <a:pt x="363" y="85"/>
                      <a:pt x="335" y="113"/>
                      <a:pt x="251" y="140"/>
                    </a:cubicBezTo>
                    <a:cubicBezTo>
                      <a:pt x="140" y="196"/>
                      <a:pt x="0" y="224"/>
                      <a:pt x="0" y="224"/>
                    </a:cubicBezTo>
                    <a:cubicBezTo>
                      <a:pt x="0" y="224"/>
                      <a:pt x="28" y="252"/>
                      <a:pt x="28" y="308"/>
                    </a:cubicBezTo>
                    <a:cubicBezTo>
                      <a:pt x="56" y="364"/>
                      <a:pt x="112" y="419"/>
                      <a:pt x="168" y="475"/>
                    </a:cubicBezTo>
                    <a:cubicBezTo>
                      <a:pt x="279" y="615"/>
                      <a:pt x="447" y="698"/>
                      <a:pt x="475" y="698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7" name="Google Shape;1427;p34"/>
              <p:cNvSpPr/>
              <p:nvPr/>
            </p:nvSpPr>
            <p:spPr>
              <a:xfrm>
                <a:off x="887484" y="3138227"/>
                <a:ext cx="46891" cy="90482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63" extrusionOk="0">
                    <a:moveTo>
                      <a:pt x="726" y="0"/>
                    </a:moveTo>
                    <a:lnTo>
                      <a:pt x="475" y="168"/>
                    </a:lnTo>
                    <a:lnTo>
                      <a:pt x="252" y="335"/>
                    </a:lnTo>
                    <a:lnTo>
                      <a:pt x="1" y="530"/>
                    </a:lnTo>
                    <a:lnTo>
                      <a:pt x="140" y="1563"/>
                    </a:lnTo>
                    <a:cubicBezTo>
                      <a:pt x="363" y="1451"/>
                      <a:pt x="503" y="1200"/>
                      <a:pt x="642" y="1005"/>
                    </a:cubicBezTo>
                    <a:cubicBezTo>
                      <a:pt x="726" y="809"/>
                      <a:pt x="782" y="642"/>
                      <a:pt x="810" y="530"/>
                    </a:cubicBezTo>
                    <a:lnTo>
                      <a:pt x="782" y="335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8" name="Google Shape;1428;p34"/>
              <p:cNvSpPr/>
              <p:nvPr/>
            </p:nvSpPr>
            <p:spPr>
              <a:xfrm>
                <a:off x="900394" y="3134985"/>
                <a:ext cx="38844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726" extrusionOk="0">
                    <a:moveTo>
                      <a:pt x="1" y="0"/>
                    </a:moveTo>
                    <a:cubicBezTo>
                      <a:pt x="1" y="0"/>
                      <a:pt x="1" y="28"/>
                      <a:pt x="29" y="112"/>
                    </a:cubicBezTo>
                    <a:cubicBezTo>
                      <a:pt x="57" y="168"/>
                      <a:pt x="84" y="251"/>
                      <a:pt x="140" y="363"/>
                    </a:cubicBezTo>
                    <a:cubicBezTo>
                      <a:pt x="224" y="530"/>
                      <a:pt x="419" y="698"/>
                      <a:pt x="447" y="726"/>
                    </a:cubicBezTo>
                    <a:lnTo>
                      <a:pt x="670" y="56"/>
                    </a:lnTo>
                    <a:cubicBezTo>
                      <a:pt x="648" y="56"/>
                      <a:pt x="572" y="92"/>
                      <a:pt x="457" y="92"/>
                    </a:cubicBezTo>
                    <a:cubicBezTo>
                      <a:pt x="428" y="92"/>
                      <a:pt x="397" y="90"/>
                      <a:pt x="363" y="84"/>
                    </a:cubicBezTo>
                    <a:cubicBezTo>
                      <a:pt x="280" y="56"/>
                      <a:pt x="168" y="56"/>
                      <a:pt x="112" y="28"/>
                    </a:cubicBezTo>
                    <a:cubicBezTo>
                      <a:pt x="29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9" name="Google Shape;1429;p34"/>
              <p:cNvSpPr/>
              <p:nvPr/>
            </p:nvSpPr>
            <p:spPr>
              <a:xfrm>
                <a:off x="900394" y="3113971"/>
                <a:ext cx="21072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699" extrusionOk="0">
                    <a:moveTo>
                      <a:pt x="363" y="1"/>
                    </a:moveTo>
                    <a:cubicBezTo>
                      <a:pt x="363" y="1"/>
                      <a:pt x="308" y="84"/>
                      <a:pt x="224" y="140"/>
                    </a:cubicBezTo>
                    <a:cubicBezTo>
                      <a:pt x="182" y="168"/>
                      <a:pt x="126" y="175"/>
                      <a:pt x="81" y="175"/>
                    </a:cubicBezTo>
                    <a:cubicBezTo>
                      <a:pt x="36" y="175"/>
                      <a:pt x="1" y="168"/>
                      <a:pt x="1" y="168"/>
                    </a:cubicBezTo>
                    <a:cubicBezTo>
                      <a:pt x="1" y="168"/>
                      <a:pt x="1" y="196"/>
                      <a:pt x="1" y="252"/>
                    </a:cubicBezTo>
                    <a:cubicBezTo>
                      <a:pt x="1" y="280"/>
                      <a:pt x="1" y="363"/>
                      <a:pt x="29" y="419"/>
                    </a:cubicBezTo>
                    <a:cubicBezTo>
                      <a:pt x="84" y="559"/>
                      <a:pt x="224" y="670"/>
                      <a:pt x="224" y="698"/>
                    </a:cubicBezTo>
                    <a:lnTo>
                      <a:pt x="363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0" name="Google Shape;1430;p34"/>
              <p:cNvSpPr/>
              <p:nvPr/>
            </p:nvSpPr>
            <p:spPr>
              <a:xfrm>
                <a:off x="897152" y="3112350"/>
                <a:ext cx="35602" cy="33981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87" extrusionOk="0">
                    <a:moveTo>
                      <a:pt x="1" y="1"/>
                    </a:moveTo>
                    <a:lnTo>
                      <a:pt x="252" y="587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1" name="Google Shape;1431;p34"/>
              <p:cNvSpPr/>
              <p:nvPr/>
            </p:nvSpPr>
            <p:spPr>
              <a:xfrm>
                <a:off x="323814" y="2561647"/>
                <a:ext cx="105070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089" extrusionOk="0">
                    <a:moveTo>
                      <a:pt x="1340" y="0"/>
                    </a:moveTo>
                    <a:cubicBezTo>
                      <a:pt x="419" y="84"/>
                      <a:pt x="112" y="419"/>
                      <a:pt x="1" y="865"/>
                    </a:cubicBezTo>
                    <a:lnTo>
                      <a:pt x="1814" y="1088"/>
                    </a:lnTo>
                    <a:cubicBezTo>
                      <a:pt x="1563" y="726"/>
                      <a:pt x="1368" y="335"/>
                      <a:pt x="1340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2" name="Google Shape;1432;p34"/>
              <p:cNvSpPr/>
              <p:nvPr/>
            </p:nvSpPr>
            <p:spPr>
              <a:xfrm>
                <a:off x="787336" y="2566452"/>
                <a:ext cx="59858" cy="32361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559" extrusionOk="0">
                    <a:moveTo>
                      <a:pt x="894" y="1"/>
                    </a:moveTo>
                    <a:lnTo>
                      <a:pt x="224" y="252"/>
                    </a:lnTo>
                    <a:lnTo>
                      <a:pt x="1" y="559"/>
                    </a:lnTo>
                    <a:lnTo>
                      <a:pt x="866" y="391"/>
                    </a:lnTo>
                    <a:cubicBezTo>
                      <a:pt x="977" y="308"/>
                      <a:pt x="1033" y="224"/>
                      <a:pt x="894" y="1"/>
                    </a:cubicBezTo>
                    <a:close/>
                  </a:path>
                </a:pathLst>
              </a:custGeom>
              <a:solidFill>
                <a:srgbClr val="D9985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3" name="Google Shape;1433;p34"/>
              <p:cNvSpPr/>
              <p:nvPr/>
            </p:nvSpPr>
            <p:spPr>
              <a:xfrm>
                <a:off x="784152" y="2564426"/>
                <a:ext cx="67847" cy="34387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594" extrusionOk="0">
                    <a:moveTo>
                      <a:pt x="843" y="1"/>
                    </a:moveTo>
                    <a:cubicBezTo>
                      <a:pt x="822" y="1"/>
                      <a:pt x="801" y="3"/>
                      <a:pt x="781" y="8"/>
                    </a:cubicBezTo>
                    <a:lnTo>
                      <a:pt x="112" y="175"/>
                    </a:lnTo>
                    <a:lnTo>
                      <a:pt x="0" y="594"/>
                    </a:lnTo>
                    <a:cubicBezTo>
                      <a:pt x="363" y="566"/>
                      <a:pt x="670" y="454"/>
                      <a:pt x="893" y="203"/>
                    </a:cubicBezTo>
                    <a:lnTo>
                      <a:pt x="1004" y="343"/>
                    </a:lnTo>
                    <a:lnTo>
                      <a:pt x="949" y="343"/>
                    </a:lnTo>
                    <a:lnTo>
                      <a:pt x="921" y="371"/>
                    </a:lnTo>
                    <a:lnTo>
                      <a:pt x="893" y="399"/>
                    </a:lnTo>
                    <a:lnTo>
                      <a:pt x="921" y="454"/>
                    </a:lnTo>
                    <a:lnTo>
                      <a:pt x="949" y="454"/>
                    </a:lnTo>
                    <a:lnTo>
                      <a:pt x="1088" y="426"/>
                    </a:lnTo>
                    <a:lnTo>
                      <a:pt x="1172" y="399"/>
                    </a:lnTo>
                    <a:lnTo>
                      <a:pt x="1172" y="315"/>
                    </a:lnTo>
                    <a:lnTo>
                      <a:pt x="1088" y="120"/>
                    </a:lnTo>
                    <a:cubicBezTo>
                      <a:pt x="1042" y="51"/>
                      <a:pt x="940" y="1"/>
                      <a:pt x="843" y="1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4" name="Google Shape;1434;p34"/>
              <p:cNvSpPr/>
              <p:nvPr/>
            </p:nvSpPr>
            <p:spPr>
              <a:xfrm>
                <a:off x="596763" y="2527724"/>
                <a:ext cx="45270" cy="4689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810" extrusionOk="0">
                    <a:moveTo>
                      <a:pt x="336" y="0"/>
                    </a:moveTo>
                    <a:lnTo>
                      <a:pt x="1" y="140"/>
                    </a:lnTo>
                    <a:lnTo>
                      <a:pt x="531" y="754"/>
                    </a:lnTo>
                    <a:lnTo>
                      <a:pt x="782" y="809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5" name="Google Shape;1435;p34"/>
              <p:cNvSpPr/>
              <p:nvPr/>
            </p:nvSpPr>
            <p:spPr>
              <a:xfrm>
                <a:off x="569324" y="2550301"/>
                <a:ext cx="227797" cy="101829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759" extrusionOk="0">
                    <a:moveTo>
                      <a:pt x="447" y="1"/>
                    </a:moveTo>
                    <a:cubicBezTo>
                      <a:pt x="224" y="1"/>
                      <a:pt x="0" y="168"/>
                      <a:pt x="0" y="419"/>
                    </a:cubicBezTo>
                    <a:cubicBezTo>
                      <a:pt x="0" y="670"/>
                      <a:pt x="168" y="866"/>
                      <a:pt x="419" y="866"/>
                    </a:cubicBezTo>
                    <a:lnTo>
                      <a:pt x="2065" y="1759"/>
                    </a:lnTo>
                    <a:lnTo>
                      <a:pt x="3934" y="810"/>
                    </a:lnTo>
                    <a:lnTo>
                      <a:pt x="3795" y="419"/>
                    </a:lnTo>
                    <a:lnTo>
                      <a:pt x="2177" y="922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6" name="Google Shape;1436;p34"/>
              <p:cNvSpPr/>
              <p:nvPr/>
            </p:nvSpPr>
            <p:spPr>
              <a:xfrm>
                <a:off x="827742" y="2575714"/>
                <a:ext cx="224555" cy="189474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3273" extrusionOk="0">
                    <a:moveTo>
                      <a:pt x="142" y="1"/>
                    </a:moveTo>
                    <a:cubicBezTo>
                      <a:pt x="132" y="1"/>
                      <a:pt x="122" y="3"/>
                      <a:pt x="112" y="8"/>
                    </a:cubicBezTo>
                    <a:cubicBezTo>
                      <a:pt x="28" y="8"/>
                      <a:pt x="0" y="64"/>
                      <a:pt x="0" y="120"/>
                    </a:cubicBezTo>
                    <a:lnTo>
                      <a:pt x="391" y="1989"/>
                    </a:lnTo>
                    <a:lnTo>
                      <a:pt x="419" y="2017"/>
                    </a:lnTo>
                    <a:cubicBezTo>
                      <a:pt x="1535" y="2910"/>
                      <a:pt x="3655" y="3272"/>
                      <a:pt x="3739" y="3272"/>
                    </a:cubicBezTo>
                    <a:cubicBezTo>
                      <a:pt x="3795" y="3272"/>
                      <a:pt x="3850" y="3245"/>
                      <a:pt x="3850" y="3189"/>
                    </a:cubicBezTo>
                    <a:cubicBezTo>
                      <a:pt x="3878" y="3133"/>
                      <a:pt x="3822" y="3077"/>
                      <a:pt x="3767" y="3049"/>
                    </a:cubicBezTo>
                    <a:cubicBezTo>
                      <a:pt x="3739" y="3049"/>
                      <a:pt x="1674" y="2714"/>
                      <a:pt x="586" y="1878"/>
                    </a:cubicBezTo>
                    <a:lnTo>
                      <a:pt x="224" y="92"/>
                    </a:lnTo>
                    <a:cubicBezTo>
                      <a:pt x="224" y="46"/>
                      <a:pt x="186" y="1"/>
                      <a:pt x="142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7" name="Google Shape;1437;p34"/>
              <p:cNvSpPr/>
              <p:nvPr/>
            </p:nvSpPr>
            <p:spPr>
              <a:xfrm>
                <a:off x="848756" y="2621968"/>
                <a:ext cx="63042" cy="72131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246" extrusionOk="0">
                    <a:moveTo>
                      <a:pt x="963" y="0"/>
                    </a:moveTo>
                    <a:cubicBezTo>
                      <a:pt x="930" y="0"/>
                      <a:pt x="898" y="14"/>
                      <a:pt x="865" y="46"/>
                    </a:cubicBezTo>
                    <a:lnTo>
                      <a:pt x="56" y="1079"/>
                    </a:lnTo>
                    <a:cubicBezTo>
                      <a:pt x="0" y="1106"/>
                      <a:pt x="28" y="1190"/>
                      <a:pt x="56" y="1218"/>
                    </a:cubicBezTo>
                    <a:lnTo>
                      <a:pt x="140" y="1246"/>
                    </a:lnTo>
                    <a:lnTo>
                      <a:pt x="223" y="1218"/>
                    </a:lnTo>
                    <a:lnTo>
                      <a:pt x="1032" y="186"/>
                    </a:lnTo>
                    <a:cubicBezTo>
                      <a:pt x="1088" y="130"/>
                      <a:pt x="1088" y="74"/>
                      <a:pt x="1032" y="18"/>
                    </a:cubicBezTo>
                    <a:cubicBezTo>
                      <a:pt x="1009" y="7"/>
                      <a:pt x="986" y="0"/>
                      <a:pt x="963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8" name="Google Shape;1438;p34"/>
              <p:cNvSpPr/>
              <p:nvPr/>
            </p:nvSpPr>
            <p:spPr>
              <a:xfrm>
                <a:off x="893968" y="2616874"/>
                <a:ext cx="24256" cy="2113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65" extrusionOk="0">
                    <a:moveTo>
                      <a:pt x="214" y="0"/>
                    </a:moveTo>
                    <a:cubicBezTo>
                      <a:pt x="189" y="0"/>
                      <a:pt x="163" y="7"/>
                      <a:pt x="140" y="23"/>
                    </a:cubicBezTo>
                    <a:cubicBezTo>
                      <a:pt x="56" y="51"/>
                      <a:pt x="0" y="162"/>
                      <a:pt x="28" y="246"/>
                    </a:cubicBezTo>
                    <a:cubicBezTo>
                      <a:pt x="74" y="315"/>
                      <a:pt x="139" y="365"/>
                      <a:pt x="223" y="365"/>
                    </a:cubicBezTo>
                    <a:cubicBezTo>
                      <a:pt x="241" y="365"/>
                      <a:pt x="259" y="362"/>
                      <a:pt x="279" y="357"/>
                    </a:cubicBezTo>
                    <a:cubicBezTo>
                      <a:pt x="363" y="302"/>
                      <a:pt x="419" y="218"/>
                      <a:pt x="363" y="106"/>
                    </a:cubicBezTo>
                    <a:cubicBezTo>
                      <a:pt x="343" y="46"/>
                      <a:pt x="279" y="0"/>
                      <a:pt x="214" y="0"/>
                    </a:cubicBezTo>
                    <a:close/>
                  </a:path>
                </a:pathLst>
              </a:custGeom>
              <a:solidFill>
                <a:srgbClr val="CBBBA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9" name="Google Shape;1439;p34"/>
              <p:cNvSpPr/>
              <p:nvPr/>
            </p:nvSpPr>
            <p:spPr>
              <a:xfrm>
                <a:off x="236633" y="2719917"/>
                <a:ext cx="385721" cy="252053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4354" extrusionOk="0">
                    <a:moveTo>
                      <a:pt x="0" y="0"/>
                    </a:moveTo>
                    <a:cubicBezTo>
                      <a:pt x="112" y="363"/>
                      <a:pt x="335" y="1339"/>
                      <a:pt x="279" y="2316"/>
                    </a:cubicBezTo>
                    <a:cubicBezTo>
                      <a:pt x="168" y="3599"/>
                      <a:pt x="363" y="3906"/>
                      <a:pt x="1646" y="4074"/>
                    </a:cubicBezTo>
                    <a:lnTo>
                      <a:pt x="4520" y="4353"/>
                    </a:lnTo>
                    <a:cubicBezTo>
                      <a:pt x="4551" y="4353"/>
                      <a:pt x="4582" y="4354"/>
                      <a:pt x="4612" y="4354"/>
                    </a:cubicBezTo>
                    <a:cubicBezTo>
                      <a:pt x="6371" y="4354"/>
                      <a:pt x="6663" y="2777"/>
                      <a:pt x="6361" y="2009"/>
                    </a:cubicBezTo>
                    <a:cubicBezTo>
                      <a:pt x="6082" y="1256"/>
                      <a:pt x="5385" y="335"/>
                      <a:pt x="5385" y="335"/>
                    </a:cubicBezTo>
                    <a:lnTo>
                      <a:pt x="3599" y="168"/>
                    </a:lnTo>
                    <a:cubicBezTo>
                      <a:pt x="3359" y="174"/>
                      <a:pt x="3116" y="177"/>
                      <a:pt x="2870" y="177"/>
                    </a:cubicBezTo>
                    <a:cubicBezTo>
                      <a:pt x="1972" y="177"/>
                      <a:pt x="1029" y="132"/>
                      <a:pt x="0" y="0"/>
                    </a:cubicBezTo>
                    <a:close/>
                  </a:path>
                </a:pathLst>
              </a:custGeom>
              <a:solidFill>
                <a:srgbClr val="128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0" name="Google Shape;1440;p34"/>
              <p:cNvSpPr/>
              <p:nvPr/>
            </p:nvSpPr>
            <p:spPr>
              <a:xfrm>
                <a:off x="409433" y="2936308"/>
                <a:ext cx="59800" cy="88919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536" extrusionOk="0">
                    <a:moveTo>
                      <a:pt x="140" y="1"/>
                    </a:moveTo>
                    <a:lnTo>
                      <a:pt x="0" y="1368"/>
                    </a:lnTo>
                    <a:cubicBezTo>
                      <a:pt x="279" y="1452"/>
                      <a:pt x="586" y="1507"/>
                      <a:pt x="893" y="1535"/>
                    </a:cubicBezTo>
                    <a:lnTo>
                      <a:pt x="1033" y="84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1" name="Google Shape;1441;p34"/>
              <p:cNvSpPr/>
              <p:nvPr/>
            </p:nvSpPr>
            <p:spPr>
              <a:xfrm>
                <a:off x="272177" y="2691088"/>
                <a:ext cx="284298" cy="98471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1701" extrusionOk="0">
                    <a:moveTo>
                      <a:pt x="288" y="1"/>
                    </a:moveTo>
                    <a:cubicBezTo>
                      <a:pt x="169" y="1"/>
                      <a:pt x="97" y="40"/>
                      <a:pt x="84" y="136"/>
                    </a:cubicBezTo>
                    <a:cubicBezTo>
                      <a:pt x="0" y="526"/>
                      <a:pt x="670" y="1642"/>
                      <a:pt x="2650" y="1698"/>
                    </a:cubicBezTo>
                    <a:cubicBezTo>
                      <a:pt x="2694" y="1700"/>
                      <a:pt x="2738" y="1701"/>
                      <a:pt x="2780" y="1701"/>
                    </a:cubicBezTo>
                    <a:cubicBezTo>
                      <a:pt x="4074" y="1701"/>
                      <a:pt x="4910" y="905"/>
                      <a:pt x="4910" y="554"/>
                    </a:cubicBezTo>
                    <a:cubicBezTo>
                      <a:pt x="4903" y="381"/>
                      <a:pt x="4826" y="322"/>
                      <a:pt x="4691" y="322"/>
                    </a:cubicBezTo>
                    <a:cubicBezTo>
                      <a:pt x="4395" y="322"/>
                      <a:pt x="3816" y="608"/>
                      <a:pt x="3064" y="608"/>
                    </a:cubicBezTo>
                    <a:cubicBezTo>
                      <a:pt x="2889" y="608"/>
                      <a:pt x="2704" y="593"/>
                      <a:pt x="2511" y="554"/>
                    </a:cubicBezTo>
                    <a:cubicBezTo>
                      <a:pt x="1480" y="365"/>
                      <a:pt x="655" y="1"/>
                      <a:pt x="288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2" name="Google Shape;1442;p34"/>
              <p:cNvSpPr/>
              <p:nvPr/>
            </p:nvSpPr>
            <p:spPr>
              <a:xfrm>
                <a:off x="359358" y="2715054"/>
                <a:ext cx="260100" cy="240417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153" extrusionOk="0">
                    <a:moveTo>
                      <a:pt x="335" y="1"/>
                    </a:moveTo>
                    <a:lnTo>
                      <a:pt x="56" y="2930"/>
                    </a:lnTo>
                    <a:cubicBezTo>
                      <a:pt x="1" y="3544"/>
                      <a:pt x="475" y="4102"/>
                      <a:pt x="1117" y="4130"/>
                    </a:cubicBezTo>
                    <a:cubicBezTo>
                      <a:pt x="1265" y="4145"/>
                      <a:pt x="1408" y="4152"/>
                      <a:pt x="1547" y="4152"/>
                    </a:cubicBezTo>
                    <a:cubicBezTo>
                      <a:pt x="1905" y="4152"/>
                      <a:pt x="2230" y="4106"/>
                      <a:pt x="2512" y="4046"/>
                    </a:cubicBezTo>
                    <a:cubicBezTo>
                      <a:pt x="4241" y="3600"/>
                      <a:pt x="4492" y="2037"/>
                      <a:pt x="2930" y="698"/>
                    </a:cubicBezTo>
                    <a:cubicBezTo>
                      <a:pt x="2846" y="614"/>
                      <a:pt x="2763" y="559"/>
                      <a:pt x="2679" y="475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CC84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3" name="Google Shape;1443;p34"/>
              <p:cNvSpPr/>
              <p:nvPr/>
            </p:nvSpPr>
            <p:spPr>
              <a:xfrm>
                <a:off x="503098" y="2755461"/>
                <a:ext cx="116359" cy="193816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3348" extrusionOk="0">
                    <a:moveTo>
                      <a:pt x="447" y="0"/>
                    </a:moveTo>
                    <a:lnTo>
                      <a:pt x="1" y="56"/>
                    </a:lnTo>
                    <a:cubicBezTo>
                      <a:pt x="1" y="56"/>
                      <a:pt x="670" y="1758"/>
                      <a:pt x="84" y="3153"/>
                    </a:cubicBezTo>
                    <a:cubicBezTo>
                      <a:pt x="56" y="3236"/>
                      <a:pt x="29" y="3292"/>
                      <a:pt x="29" y="3348"/>
                    </a:cubicBezTo>
                    <a:cubicBezTo>
                      <a:pt x="1758" y="2902"/>
                      <a:pt x="2009" y="1339"/>
                      <a:pt x="447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4" name="Google Shape;1444;p34"/>
              <p:cNvSpPr/>
              <p:nvPr/>
            </p:nvSpPr>
            <p:spPr>
              <a:xfrm>
                <a:off x="293133" y="2658265"/>
                <a:ext cx="247190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105" extrusionOk="0">
                    <a:moveTo>
                      <a:pt x="170" y="1"/>
                    </a:moveTo>
                    <a:cubicBezTo>
                      <a:pt x="130" y="1"/>
                      <a:pt x="89" y="17"/>
                      <a:pt x="57" y="33"/>
                    </a:cubicBezTo>
                    <a:cubicBezTo>
                      <a:pt x="29" y="61"/>
                      <a:pt x="1" y="117"/>
                      <a:pt x="1" y="173"/>
                    </a:cubicBezTo>
                    <a:lnTo>
                      <a:pt x="29" y="675"/>
                    </a:lnTo>
                    <a:cubicBezTo>
                      <a:pt x="57" y="982"/>
                      <a:pt x="280" y="1233"/>
                      <a:pt x="587" y="1288"/>
                    </a:cubicBezTo>
                    <a:lnTo>
                      <a:pt x="1479" y="1400"/>
                    </a:lnTo>
                    <a:cubicBezTo>
                      <a:pt x="1619" y="1400"/>
                      <a:pt x="1786" y="1456"/>
                      <a:pt x="1954" y="1512"/>
                    </a:cubicBezTo>
                    <a:cubicBezTo>
                      <a:pt x="2121" y="1567"/>
                      <a:pt x="2261" y="1651"/>
                      <a:pt x="2400" y="1763"/>
                    </a:cubicBezTo>
                    <a:cubicBezTo>
                      <a:pt x="2672" y="2001"/>
                      <a:pt x="2976" y="2104"/>
                      <a:pt x="3304" y="2104"/>
                    </a:cubicBezTo>
                    <a:cubicBezTo>
                      <a:pt x="3514" y="2104"/>
                      <a:pt x="3734" y="2062"/>
                      <a:pt x="3962" y="1986"/>
                    </a:cubicBezTo>
                    <a:cubicBezTo>
                      <a:pt x="4269" y="1874"/>
                      <a:pt x="4269" y="1651"/>
                      <a:pt x="4130" y="1484"/>
                    </a:cubicBezTo>
                    <a:lnTo>
                      <a:pt x="3990" y="1261"/>
                    </a:lnTo>
                    <a:cubicBezTo>
                      <a:pt x="3907" y="1149"/>
                      <a:pt x="3795" y="1037"/>
                      <a:pt x="3656" y="1009"/>
                    </a:cubicBezTo>
                    <a:cubicBezTo>
                      <a:pt x="3590" y="977"/>
                      <a:pt x="3525" y="963"/>
                      <a:pt x="3459" y="963"/>
                    </a:cubicBezTo>
                    <a:cubicBezTo>
                      <a:pt x="3413" y="963"/>
                      <a:pt x="3367" y="970"/>
                      <a:pt x="3321" y="982"/>
                    </a:cubicBezTo>
                    <a:cubicBezTo>
                      <a:pt x="3202" y="1001"/>
                      <a:pt x="3098" y="1021"/>
                      <a:pt x="2988" y="1021"/>
                    </a:cubicBezTo>
                    <a:cubicBezTo>
                      <a:pt x="2942" y="1021"/>
                      <a:pt x="2895" y="1018"/>
                      <a:pt x="2846" y="1009"/>
                    </a:cubicBezTo>
                    <a:cubicBezTo>
                      <a:pt x="2756" y="1014"/>
                      <a:pt x="2665" y="1017"/>
                      <a:pt x="2575" y="1017"/>
                    </a:cubicBezTo>
                    <a:cubicBezTo>
                      <a:pt x="1645" y="1017"/>
                      <a:pt x="786" y="745"/>
                      <a:pt x="252" y="33"/>
                    </a:cubicBezTo>
                    <a:cubicBezTo>
                      <a:pt x="228" y="9"/>
                      <a:pt x="200" y="1"/>
                      <a:pt x="17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5" name="Google Shape;1445;p34"/>
              <p:cNvSpPr/>
              <p:nvPr/>
            </p:nvSpPr>
            <p:spPr>
              <a:xfrm>
                <a:off x="293133" y="2657107"/>
                <a:ext cx="220214" cy="93261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611" extrusionOk="0">
                    <a:moveTo>
                      <a:pt x="164" y="0"/>
                    </a:moveTo>
                    <a:cubicBezTo>
                      <a:pt x="126" y="0"/>
                      <a:pt x="87" y="22"/>
                      <a:pt x="57" y="53"/>
                    </a:cubicBezTo>
                    <a:cubicBezTo>
                      <a:pt x="29" y="81"/>
                      <a:pt x="1" y="137"/>
                      <a:pt x="1" y="193"/>
                    </a:cubicBezTo>
                    <a:lnTo>
                      <a:pt x="29" y="695"/>
                    </a:lnTo>
                    <a:cubicBezTo>
                      <a:pt x="57" y="1002"/>
                      <a:pt x="280" y="1253"/>
                      <a:pt x="587" y="1308"/>
                    </a:cubicBezTo>
                    <a:lnTo>
                      <a:pt x="1479" y="1420"/>
                    </a:lnTo>
                    <a:cubicBezTo>
                      <a:pt x="1619" y="1420"/>
                      <a:pt x="1786" y="1476"/>
                      <a:pt x="1954" y="1532"/>
                    </a:cubicBezTo>
                    <a:cubicBezTo>
                      <a:pt x="2142" y="1586"/>
                      <a:pt x="2351" y="1610"/>
                      <a:pt x="2556" y="1610"/>
                    </a:cubicBezTo>
                    <a:cubicBezTo>
                      <a:pt x="3198" y="1610"/>
                      <a:pt x="3804" y="1368"/>
                      <a:pt x="3656" y="1029"/>
                    </a:cubicBezTo>
                    <a:cubicBezTo>
                      <a:pt x="3590" y="997"/>
                      <a:pt x="3525" y="983"/>
                      <a:pt x="3459" y="983"/>
                    </a:cubicBezTo>
                    <a:cubicBezTo>
                      <a:pt x="3413" y="983"/>
                      <a:pt x="3367" y="990"/>
                      <a:pt x="3321" y="1002"/>
                    </a:cubicBezTo>
                    <a:cubicBezTo>
                      <a:pt x="3153" y="1029"/>
                      <a:pt x="2986" y="1029"/>
                      <a:pt x="2846" y="1029"/>
                    </a:cubicBezTo>
                    <a:cubicBezTo>
                      <a:pt x="2756" y="1034"/>
                      <a:pt x="2665" y="1037"/>
                      <a:pt x="2575" y="1037"/>
                    </a:cubicBezTo>
                    <a:cubicBezTo>
                      <a:pt x="1645" y="1037"/>
                      <a:pt x="786" y="765"/>
                      <a:pt x="252" y="53"/>
                    </a:cubicBezTo>
                    <a:cubicBezTo>
                      <a:pt x="227" y="15"/>
                      <a:pt x="196" y="0"/>
                      <a:pt x="164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6" name="Google Shape;1446;p34"/>
              <p:cNvSpPr/>
              <p:nvPr/>
            </p:nvSpPr>
            <p:spPr>
              <a:xfrm>
                <a:off x="320630" y="2582603"/>
                <a:ext cx="190632" cy="182585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3154" extrusionOk="0">
                    <a:moveTo>
                      <a:pt x="809" y="1"/>
                    </a:moveTo>
                    <a:cubicBezTo>
                      <a:pt x="418" y="1"/>
                      <a:pt x="0" y="280"/>
                      <a:pt x="56" y="670"/>
                    </a:cubicBezTo>
                    <a:cubicBezTo>
                      <a:pt x="140" y="1145"/>
                      <a:pt x="1897" y="2651"/>
                      <a:pt x="1897" y="2651"/>
                    </a:cubicBezTo>
                    <a:lnTo>
                      <a:pt x="3013" y="3153"/>
                    </a:lnTo>
                    <a:lnTo>
                      <a:pt x="3153" y="2930"/>
                    </a:lnTo>
                    <a:cubicBezTo>
                      <a:pt x="3292" y="2707"/>
                      <a:pt x="3292" y="2400"/>
                      <a:pt x="3097" y="2205"/>
                    </a:cubicBezTo>
                    <a:lnTo>
                      <a:pt x="1562" y="391"/>
                    </a:lnTo>
                    <a:cubicBezTo>
                      <a:pt x="1507" y="308"/>
                      <a:pt x="1451" y="224"/>
                      <a:pt x="1367" y="168"/>
                    </a:cubicBezTo>
                    <a:lnTo>
                      <a:pt x="1339" y="140"/>
                    </a:lnTo>
                    <a:cubicBezTo>
                      <a:pt x="1228" y="57"/>
                      <a:pt x="1088" y="1"/>
                      <a:pt x="949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7" name="Google Shape;1447;p34"/>
              <p:cNvSpPr/>
              <p:nvPr/>
            </p:nvSpPr>
            <p:spPr>
              <a:xfrm>
                <a:off x="362600" y="2736068"/>
                <a:ext cx="143799" cy="158329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735" extrusionOk="0">
                    <a:moveTo>
                      <a:pt x="1172" y="0"/>
                    </a:moveTo>
                    <a:cubicBezTo>
                      <a:pt x="642" y="865"/>
                      <a:pt x="307" y="1702"/>
                      <a:pt x="0" y="2567"/>
                    </a:cubicBezTo>
                    <a:lnTo>
                      <a:pt x="614" y="2734"/>
                    </a:lnTo>
                    <a:lnTo>
                      <a:pt x="2483" y="251"/>
                    </a:lnTo>
                    <a:cubicBezTo>
                      <a:pt x="2177" y="84"/>
                      <a:pt x="1730" y="0"/>
                      <a:pt x="1172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8" name="Google Shape;1448;p34"/>
              <p:cNvSpPr/>
              <p:nvPr/>
            </p:nvSpPr>
            <p:spPr>
              <a:xfrm>
                <a:off x="349691" y="2881429"/>
                <a:ext cx="93724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033" extrusionOk="0">
                    <a:moveTo>
                      <a:pt x="251" y="0"/>
                    </a:moveTo>
                    <a:cubicBezTo>
                      <a:pt x="84" y="195"/>
                      <a:pt x="0" y="447"/>
                      <a:pt x="28" y="586"/>
                    </a:cubicBezTo>
                    <a:lnTo>
                      <a:pt x="447" y="698"/>
                    </a:lnTo>
                    <a:lnTo>
                      <a:pt x="474" y="642"/>
                    </a:lnTo>
                    <a:lnTo>
                      <a:pt x="865" y="837"/>
                    </a:lnTo>
                    <a:lnTo>
                      <a:pt x="1535" y="1032"/>
                    </a:lnTo>
                    <a:cubicBezTo>
                      <a:pt x="1618" y="893"/>
                      <a:pt x="1563" y="726"/>
                      <a:pt x="1423" y="642"/>
                    </a:cubicBezTo>
                    <a:lnTo>
                      <a:pt x="837" y="223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9" name="Google Shape;1449;p34"/>
              <p:cNvSpPr/>
              <p:nvPr/>
            </p:nvSpPr>
            <p:spPr>
              <a:xfrm>
                <a:off x="391661" y="2871298"/>
                <a:ext cx="54995" cy="77978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347" extrusionOk="0">
                    <a:moveTo>
                      <a:pt x="589" y="83"/>
                    </a:moveTo>
                    <a:cubicBezTo>
                      <a:pt x="607" y="83"/>
                      <a:pt x="625" y="86"/>
                      <a:pt x="642" y="92"/>
                    </a:cubicBezTo>
                    <a:lnTo>
                      <a:pt x="670" y="92"/>
                    </a:lnTo>
                    <a:cubicBezTo>
                      <a:pt x="838" y="147"/>
                      <a:pt x="893" y="426"/>
                      <a:pt x="810" y="733"/>
                    </a:cubicBezTo>
                    <a:lnTo>
                      <a:pt x="698" y="1180"/>
                    </a:lnTo>
                    <a:lnTo>
                      <a:pt x="84" y="984"/>
                    </a:lnTo>
                    <a:lnTo>
                      <a:pt x="196" y="566"/>
                    </a:lnTo>
                    <a:cubicBezTo>
                      <a:pt x="271" y="291"/>
                      <a:pt x="436" y="83"/>
                      <a:pt x="589" y="83"/>
                    </a:cubicBezTo>
                    <a:close/>
                    <a:moveTo>
                      <a:pt x="614" y="0"/>
                    </a:moveTo>
                    <a:cubicBezTo>
                      <a:pt x="434" y="0"/>
                      <a:pt x="244" y="235"/>
                      <a:pt x="168" y="538"/>
                    </a:cubicBezTo>
                    <a:lnTo>
                      <a:pt x="56" y="984"/>
                    </a:lnTo>
                    <a:lnTo>
                      <a:pt x="1" y="1124"/>
                    </a:lnTo>
                    <a:lnTo>
                      <a:pt x="698" y="1347"/>
                    </a:lnTo>
                    <a:lnTo>
                      <a:pt x="726" y="1180"/>
                    </a:lnTo>
                    <a:lnTo>
                      <a:pt x="838" y="761"/>
                    </a:lnTo>
                    <a:cubicBezTo>
                      <a:pt x="949" y="398"/>
                      <a:pt x="865" y="92"/>
                      <a:pt x="670" y="8"/>
                    </a:cubicBezTo>
                    <a:cubicBezTo>
                      <a:pt x="652" y="3"/>
                      <a:pt x="633" y="0"/>
                      <a:pt x="614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0" name="Google Shape;1450;p34"/>
              <p:cNvSpPr/>
              <p:nvPr/>
            </p:nvSpPr>
            <p:spPr>
              <a:xfrm>
                <a:off x="428826" y="2866898"/>
                <a:ext cx="3300" cy="8105"/>
              </a:xfrm>
              <a:custGeom>
                <a:avLst/>
                <a:gdLst/>
                <a:ahLst/>
                <a:cxnLst/>
                <a:rect l="l" t="t" r="r" b="b"/>
                <a:pathLst>
                  <a:path w="57" h="140" extrusionOk="0">
                    <a:moveTo>
                      <a:pt x="56" y="0"/>
                    </a:moveTo>
                    <a:lnTo>
                      <a:pt x="0" y="140"/>
                    </a:lnTo>
                    <a:lnTo>
                      <a:pt x="28" y="14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1" name="Google Shape;1451;p34"/>
              <p:cNvSpPr/>
              <p:nvPr/>
            </p:nvSpPr>
            <p:spPr>
              <a:xfrm>
                <a:off x="428826" y="2790947"/>
                <a:ext cx="25877" cy="7919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368" extrusionOk="0">
                    <a:moveTo>
                      <a:pt x="363" y="1"/>
                    </a:moveTo>
                    <a:lnTo>
                      <a:pt x="0" y="1340"/>
                    </a:lnTo>
                    <a:lnTo>
                      <a:pt x="84" y="1368"/>
                    </a:lnTo>
                    <a:lnTo>
                      <a:pt x="447" y="29"/>
                    </a:lnTo>
                    <a:lnTo>
                      <a:pt x="363" y="1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2" name="Google Shape;1452;p34"/>
              <p:cNvSpPr/>
              <p:nvPr/>
            </p:nvSpPr>
            <p:spPr>
              <a:xfrm>
                <a:off x="401328" y="2904006"/>
                <a:ext cx="42086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43" extrusionOk="0">
                    <a:moveTo>
                      <a:pt x="168" y="1"/>
                    </a:moveTo>
                    <a:cubicBezTo>
                      <a:pt x="113" y="140"/>
                      <a:pt x="29" y="280"/>
                      <a:pt x="1" y="447"/>
                    </a:cubicBezTo>
                    <a:lnTo>
                      <a:pt x="643" y="642"/>
                    </a:lnTo>
                    <a:cubicBezTo>
                      <a:pt x="726" y="503"/>
                      <a:pt x="671" y="336"/>
                      <a:pt x="531" y="252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3" name="Google Shape;1453;p34"/>
              <p:cNvSpPr/>
              <p:nvPr/>
            </p:nvSpPr>
            <p:spPr>
              <a:xfrm>
                <a:off x="-131602" y="3296496"/>
                <a:ext cx="43649" cy="8243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424" extrusionOk="0">
                    <a:moveTo>
                      <a:pt x="251" y="0"/>
                    </a:moveTo>
                    <a:lnTo>
                      <a:pt x="0" y="112"/>
                    </a:lnTo>
                    <a:lnTo>
                      <a:pt x="363" y="1423"/>
                    </a:lnTo>
                    <a:cubicBezTo>
                      <a:pt x="502" y="1256"/>
                      <a:pt x="614" y="1060"/>
                      <a:pt x="754" y="865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4" name="Google Shape;1454;p34"/>
              <p:cNvSpPr/>
              <p:nvPr/>
            </p:nvSpPr>
            <p:spPr>
              <a:xfrm>
                <a:off x="887484" y="3157562"/>
                <a:ext cx="37223" cy="71147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229" extrusionOk="0">
                    <a:moveTo>
                      <a:pt x="252" y="1"/>
                    </a:moveTo>
                    <a:lnTo>
                      <a:pt x="1" y="196"/>
                    </a:lnTo>
                    <a:lnTo>
                      <a:pt x="140" y="1229"/>
                    </a:lnTo>
                    <a:cubicBezTo>
                      <a:pt x="363" y="1117"/>
                      <a:pt x="503" y="866"/>
                      <a:pt x="642" y="671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5" name="Google Shape;1455;p34"/>
              <p:cNvSpPr/>
              <p:nvPr/>
            </p:nvSpPr>
            <p:spPr>
              <a:xfrm>
                <a:off x="-18544" y="2787764"/>
                <a:ext cx="90482" cy="189011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3265" extrusionOk="0">
                    <a:moveTo>
                      <a:pt x="363" y="0"/>
                    </a:moveTo>
                    <a:cubicBezTo>
                      <a:pt x="363" y="0"/>
                      <a:pt x="335" y="56"/>
                      <a:pt x="307" y="140"/>
                    </a:cubicBezTo>
                    <a:cubicBezTo>
                      <a:pt x="251" y="223"/>
                      <a:pt x="168" y="363"/>
                      <a:pt x="140" y="530"/>
                    </a:cubicBezTo>
                    <a:cubicBezTo>
                      <a:pt x="28" y="865"/>
                      <a:pt x="0" y="1395"/>
                      <a:pt x="168" y="1925"/>
                    </a:cubicBezTo>
                    <a:cubicBezTo>
                      <a:pt x="391" y="2455"/>
                      <a:pt x="753" y="2818"/>
                      <a:pt x="1060" y="3013"/>
                    </a:cubicBezTo>
                    <a:cubicBezTo>
                      <a:pt x="1200" y="3097"/>
                      <a:pt x="1339" y="3153"/>
                      <a:pt x="1423" y="3208"/>
                    </a:cubicBezTo>
                    <a:cubicBezTo>
                      <a:pt x="1507" y="3236"/>
                      <a:pt x="1563" y="3264"/>
                      <a:pt x="1563" y="3264"/>
                    </a:cubicBezTo>
                    <a:cubicBezTo>
                      <a:pt x="1563" y="3264"/>
                      <a:pt x="1451" y="3069"/>
                      <a:pt x="1256" y="2818"/>
                    </a:cubicBezTo>
                    <a:cubicBezTo>
                      <a:pt x="1060" y="2539"/>
                      <a:pt x="865" y="2148"/>
                      <a:pt x="698" y="1730"/>
                    </a:cubicBezTo>
                    <a:cubicBezTo>
                      <a:pt x="558" y="1283"/>
                      <a:pt x="447" y="865"/>
                      <a:pt x="419" y="558"/>
                    </a:cubicBezTo>
                    <a:cubicBezTo>
                      <a:pt x="391" y="223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6" name="Google Shape;1456;p34"/>
              <p:cNvSpPr/>
              <p:nvPr/>
            </p:nvSpPr>
            <p:spPr>
              <a:xfrm>
                <a:off x="-63756" y="3081669"/>
                <a:ext cx="16209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71" extrusionOk="0">
                    <a:moveTo>
                      <a:pt x="251" y="1"/>
                    </a:moveTo>
                    <a:cubicBezTo>
                      <a:pt x="140" y="84"/>
                      <a:pt x="56" y="196"/>
                      <a:pt x="28" y="335"/>
                    </a:cubicBezTo>
                    <a:cubicBezTo>
                      <a:pt x="0" y="475"/>
                      <a:pt x="56" y="587"/>
                      <a:pt x="140" y="670"/>
                    </a:cubicBezTo>
                    <a:lnTo>
                      <a:pt x="195" y="670"/>
                    </a:lnTo>
                    <a:cubicBezTo>
                      <a:pt x="140" y="447"/>
                      <a:pt x="167" y="224"/>
                      <a:pt x="27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7" name="Google Shape;1457;p34"/>
              <p:cNvSpPr/>
              <p:nvPr/>
            </p:nvSpPr>
            <p:spPr>
              <a:xfrm>
                <a:off x="-37937" y="2992866"/>
                <a:ext cx="63042" cy="79194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68" extrusionOk="0">
                    <a:moveTo>
                      <a:pt x="1088" y="0"/>
                    </a:moveTo>
                    <a:cubicBezTo>
                      <a:pt x="1088" y="0"/>
                      <a:pt x="754" y="223"/>
                      <a:pt x="447" y="586"/>
                    </a:cubicBezTo>
                    <a:cubicBezTo>
                      <a:pt x="140" y="977"/>
                      <a:pt x="0" y="1367"/>
                      <a:pt x="0" y="1367"/>
                    </a:cubicBezTo>
                    <a:cubicBezTo>
                      <a:pt x="0" y="1367"/>
                      <a:pt x="363" y="1144"/>
                      <a:pt x="670" y="754"/>
                    </a:cubicBezTo>
                    <a:cubicBezTo>
                      <a:pt x="949" y="391"/>
                      <a:pt x="1088" y="0"/>
                      <a:pt x="108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8" name="Google Shape;1458;p34"/>
              <p:cNvSpPr/>
              <p:nvPr/>
            </p:nvSpPr>
            <p:spPr>
              <a:xfrm>
                <a:off x="-83149" y="3133364"/>
                <a:ext cx="32361" cy="163192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819" extrusionOk="0">
                    <a:moveTo>
                      <a:pt x="530" y="0"/>
                    </a:moveTo>
                    <a:cubicBezTo>
                      <a:pt x="530" y="1"/>
                      <a:pt x="307" y="614"/>
                      <a:pt x="168" y="1395"/>
                    </a:cubicBezTo>
                    <a:cubicBezTo>
                      <a:pt x="0" y="2177"/>
                      <a:pt x="28" y="2818"/>
                      <a:pt x="28" y="2818"/>
                    </a:cubicBezTo>
                    <a:cubicBezTo>
                      <a:pt x="28" y="2818"/>
                      <a:pt x="279" y="2204"/>
                      <a:pt x="419" y="1423"/>
                    </a:cubicBezTo>
                    <a:cubicBezTo>
                      <a:pt x="558" y="670"/>
                      <a:pt x="530" y="1"/>
                      <a:pt x="530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9" name="Google Shape;1459;p34"/>
              <p:cNvSpPr/>
              <p:nvPr/>
            </p:nvSpPr>
            <p:spPr>
              <a:xfrm>
                <a:off x="633928" y="2981520"/>
                <a:ext cx="138936" cy="45617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788" extrusionOk="0">
                    <a:moveTo>
                      <a:pt x="0" y="1"/>
                    </a:moveTo>
                    <a:cubicBezTo>
                      <a:pt x="0" y="1"/>
                      <a:pt x="28" y="57"/>
                      <a:pt x="56" y="113"/>
                    </a:cubicBezTo>
                    <a:cubicBezTo>
                      <a:pt x="84" y="168"/>
                      <a:pt x="140" y="252"/>
                      <a:pt x="224" y="336"/>
                    </a:cubicBezTo>
                    <a:cubicBezTo>
                      <a:pt x="307" y="447"/>
                      <a:pt x="419" y="531"/>
                      <a:pt x="586" y="615"/>
                    </a:cubicBezTo>
                    <a:cubicBezTo>
                      <a:pt x="726" y="698"/>
                      <a:pt x="893" y="754"/>
                      <a:pt x="1088" y="782"/>
                    </a:cubicBezTo>
                    <a:cubicBezTo>
                      <a:pt x="1142" y="786"/>
                      <a:pt x="1194" y="788"/>
                      <a:pt x="1245" y="788"/>
                    </a:cubicBezTo>
                    <a:cubicBezTo>
                      <a:pt x="1569" y="788"/>
                      <a:pt x="1844" y="719"/>
                      <a:pt x="2037" y="671"/>
                    </a:cubicBezTo>
                    <a:cubicBezTo>
                      <a:pt x="2260" y="587"/>
                      <a:pt x="2400" y="531"/>
                      <a:pt x="2400" y="531"/>
                    </a:cubicBezTo>
                    <a:lnTo>
                      <a:pt x="2009" y="531"/>
                    </a:lnTo>
                    <a:cubicBezTo>
                      <a:pt x="1786" y="531"/>
                      <a:pt x="1451" y="531"/>
                      <a:pt x="1116" y="503"/>
                    </a:cubicBezTo>
                    <a:cubicBezTo>
                      <a:pt x="782" y="447"/>
                      <a:pt x="503" y="364"/>
                      <a:pt x="307" y="252"/>
                    </a:cubicBezTo>
                    <a:cubicBezTo>
                      <a:pt x="196" y="168"/>
                      <a:pt x="140" y="140"/>
                      <a:pt x="84" y="85"/>
                    </a:cubicBezTo>
                    <a:cubicBezTo>
                      <a:pt x="28" y="29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0" name="Google Shape;1460;p34"/>
              <p:cNvSpPr/>
              <p:nvPr/>
            </p:nvSpPr>
            <p:spPr>
              <a:xfrm>
                <a:off x="921408" y="2957322"/>
                <a:ext cx="27498" cy="167997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902" extrusionOk="0">
                    <a:moveTo>
                      <a:pt x="363" y="0"/>
                    </a:moveTo>
                    <a:cubicBezTo>
                      <a:pt x="335" y="84"/>
                      <a:pt x="307" y="224"/>
                      <a:pt x="279" y="391"/>
                    </a:cubicBezTo>
                    <a:cubicBezTo>
                      <a:pt x="252" y="642"/>
                      <a:pt x="168" y="1005"/>
                      <a:pt x="140" y="1423"/>
                    </a:cubicBezTo>
                    <a:cubicBezTo>
                      <a:pt x="84" y="1814"/>
                      <a:pt x="56" y="2177"/>
                      <a:pt x="28" y="2456"/>
                    </a:cubicBezTo>
                    <a:cubicBezTo>
                      <a:pt x="0" y="2707"/>
                      <a:pt x="0" y="2902"/>
                      <a:pt x="0" y="2902"/>
                    </a:cubicBezTo>
                    <a:cubicBezTo>
                      <a:pt x="0" y="2902"/>
                      <a:pt x="56" y="2735"/>
                      <a:pt x="168" y="2483"/>
                    </a:cubicBezTo>
                    <a:cubicBezTo>
                      <a:pt x="279" y="2232"/>
                      <a:pt x="363" y="1870"/>
                      <a:pt x="419" y="1451"/>
                    </a:cubicBezTo>
                    <a:cubicBezTo>
                      <a:pt x="447" y="1033"/>
                      <a:pt x="475" y="670"/>
                      <a:pt x="419" y="391"/>
                    </a:cubicBezTo>
                    <a:cubicBezTo>
                      <a:pt x="419" y="224"/>
                      <a:pt x="391" y="112"/>
                      <a:pt x="391" y="28"/>
                    </a:cubicBezTo>
                    <a:lnTo>
                      <a:pt x="363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1" name="Google Shape;1461;p34"/>
              <p:cNvSpPr/>
              <p:nvPr/>
            </p:nvSpPr>
            <p:spPr>
              <a:xfrm>
                <a:off x="288328" y="2773002"/>
                <a:ext cx="56559" cy="11167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929" extrusionOk="0">
                    <a:moveTo>
                      <a:pt x="502" y="255"/>
                    </a:moveTo>
                    <a:cubicBezTo>
                      <a:pt x="614" y="283"/>
                      <a:pt x="670" y="311"/>
                      <a:pt x="670" y="478"/>
                    </a:cubicBezTo>
                    <a:lnTo>
                      <a:pt x="670" y="590"/>
                    </a:lnTo>
                    <a:cubicBezTo>
                      <a:pt x="670" y="729"/>
                      <a:pt x="586" y="785"/>
                      <a:pt x="502" y="785"/>
                    </a:cubicBezTo>
                    <a:cubicBezTo>
                      <a:pt x="391" y="785"/>
                      <a:pt x="335" y="729"/>
                      <a:pt x="335" y="590"/>
                    </a:cubicBezTo>
                    <a:lnTo>
                      <a:pt x="335" y="478"/>
                    </a:lnTo>
                    <a:cubicBezTo>
                      <a:pt x="335" y="311"/>
                      <a:pt x="419" y="255"/>
                      <a:pt x="502" y="255"/>
                    </a:cubicBezTo>
                    <a:close/>
                    <a:moveTo>
                      <a:pt x="434" y="1059"/>
                    </a:moveTo>
                    <a:cubicBezTo>
                      <a:pt x="446" y="1059"/>
                      <a:pt x="460" y="1061"/>
                      <a:pt x="474" y="1064"/>
                    </a:cubicBezTo>
                    <a:cubicBezTo>
                      <a:pt x="586" y="1064"/>
                      <a:pt x="642" y="1120"/>
                      <a:pt x="642" y="1259"/>
                    </a:cubicBezTo>
                    <a:lnTo>
                      <a:pt x="642" y="1455"/>
                    </a:lnTo>
                    <a:cubicBezTo>
                      <a:pt x="614" y="1622"/>
                      <a:pt x="558" y="1650"/>
                      <a:pt x="446" y="1650"/>
                    </a:cubicBezTo>
                    <a:cubicBezTo>
                      <a:pt x="363" y="1650"/>
                      <a:pt x="307" y="1594"/>
                      <a:pt x="307" y="1427"/>
                    </a:cubicBezTo>
                    <a:lnTo>
                      <a:pt x="307" y="1259"/>
                    </a:lnTo>
                    <a:cubicBezTo>
                      <a:pt x="307" y="1138"/>
                      <a:pt x="349" y="1059"/>
                      <a:pt x="434" y="1059"/>
                    </a:cubicBezTo>
                    <a:close/>
                    <a:moveTo>
                      <a:pt x="466" y="1"/>
                    </a:moveTo>
                    <a:cubicBezTo>
                      <a:pt x="200" y="1"/>
                      <a:pt x="54" y="166"/>
                      <a:pt x="28" y="450"/>
                    </a:cubicBezTo>
                    <a:lnTo>
                      <a:pt x="28" y="506"/>
                    </a:lnTo>
                    <a:cubicBezTo>
                      <a:pt x="28" y="701"/>
                      <a:pt x="84" y="813"/>
                      <a:pt x="195" y="897"/>
                    </a:cubicBezTo>
                    <a:cubicBezTo>
                      <a:pt x="84" y="953"/>
                      <a:pt x="28" y="1092"/>
                      <a:pt x="0" y="1287"/>
                    </a:cubicBezTo>
                    <a:lnTo>
                      <a:pt x="0" y="1427"/>
                    </a:lnTo>
                    <a:cubicBezTo>
                      <a:pt x="0" y="1734"/>
                      <a:pt x="140" y="1901"/>
                      <a:pt x="446" y="1929"/>
                    </a:cubicBezTo>
                    <a:cubicBezTo>
                      <a:pt x="753" y="1929"/>
                      <a:pt x="921" y="1762"/>
                      <a:pt x="921" y="1455"/>
                    </a:cubicBezTo>
                    <a:lnTo>
                      <a:pt x="921" y="1315"/>
                    </a:lnTo>
                    <a:cubicBezTo>
                      <a:pt x="949" y="1148"/>
                      <a:pt x="893" y="980"/>
                      <a:pt x="753" y="925"/>
                    </a:cubicBezTo>
                    <a:cubicBezTo>
                      <a:pt x="893" y="841"/>
                      <a:pt x="949" y="729"/>
                      <a:pt x="949" y="534"/>
                    </a:cubicBezTo>
                    <a:lnTo>
                      <a:pt x="976" y="478"/>
                    </a:lnTo>
                    <a:cubicBezTo>
                      <a:pt x="976" y="199"/>
                      <a:pt x="809" y="4"/>
                      <a:pt x="530" y="4"/>
                    </a:cubicBezTo>
                    <a:cubicBezTo>
                      <a:pt x="508" y="2"/>
                      <a:pt x="487" y="1"/>
                      <a:pt x="46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462" name="Google Shape;1462;p34"/>
            <p:cNvGrpSpPr/>
            <p:nvPr/>
          </p:nvGrpSpPr>
          <p:grpSpPr>
            <a:xfrm>
              <a:off x="987114" y="2572450"/>
              <a:ext cx="2083357" cy="1159969"/>
              <a:chOff x="-457868" y="1510200"/>
              <a:chExt cx="1650664" cy="919054"/>
            </a:xfrm>
          </p:grpSpPr>
          <p:sp>
            <p:nvSpPr>
              <p:cNvPr id="1463" name="Google Shape;1463;p34"/>
              <p:cNvSpPr/>
              <p:nvPr/>
            </p:nvSpPr>
            <p:spPr>
              <a:xfrm>
                <a:off x="62212" y="1868768"/>
                <a:ext cx="260042" cy="360192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6222" extrusionOk="0">
                    <a:moveTo>
                      <a:pt x="3599" y="0"/>
                    </a:moveTo>
                    <a:lnTo>
                      <a:pt x="0" y="307"/>
                    </a:lnTo>
                    <a:cubicBezTo>
                      <a:pt x="140" y="1395"/>
                      <a:pt x="586" y="2260"/>
                      <a:pt x="1451" y="2902"/>
                    </a:cubicBezTo>
                    <a:cubicBezTo>
                      <a:pt x="1897" y="3237"/>
                      <a:pt x="2204" y="3795"/>
                      <a:pt x="2204" y="4381"/>
                    </a:cubicBezTo>
                    <a:lnTo>
                      <a:pt x="2093" y="6222"/>
                    </a:lnTo>
                    <a:lnTo>
                      <a:pt x="2957" y="6222"/>
                    </a:lnTo>
                    <a:cubicBezTo>
                      <a:pt x="2957" y="6222"/>
                      <a:pt x="4492" y="1228"/>
                      <a:pt x="3599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4" name="Google Shape;1464;p34"/>
              <p:cNvSpPr/>
              <p:nvPr/>
            </p:nvSpPr>
            <p:spPr>
              <a:xfrm>
                <a:off x="201089" y="2199838"/>
                <a:ext cx="197115" cy="10686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846" extrusionOk="0">
                    <a:moveTo>
                      <a:pt x="475" y="1"/>
                    </a:moveTo>
                    <a:lnTo>
                      <a:pt x="0" y="698"/>
                    </a:lnTo>
                    <a:lnTo>
                      <a:pt x="2902" y="1842"/>
                    </a:lnTo>
                    <a:cubicBezTo>
                      <a:pt x="2923" y="1844"/>
                      <a:pt x="2942" y="1845"/>
                      <a:pt x="2961" y="1845"/>
                    </a:cubicBezTo>
                    <a:cubicBezTo>
                      <a:pt x="3197" y="1845"/>
                      <a:pt x="3301" y="1688"/>
                      <a:pt x="3404" y="1507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5" name="Google Shape;1465;p34"/>
              <p:cNvSpPr/>
              <p:nvPr/>
            </p:nvSpPr>
            <p:spPr>
              <a:xfrm>
                <a:off x="178454" y="2201806"/>
                <a:ext cx="71147" cy="50943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80" extrusionOk="0">
                    <a:moveTo>
                      <a:pt x="466" y="1"/>
                    </a:moveTo>
                    <a:cubicBezTo>
                      <a:pt x="299" y="1"/>
                      <a:pt x="154" y="68"/>
                      <a:pt x="85" y="190"/>
                    </a:cubicBezTo>
                    <a:cubicBezTo>
                      <a:pt x="1" y="413"/>
                      <a:pt x="168" y="692"/>
                      <a:pt x="447" y="804"/>
                    </a:cubicBezTo>
                    <a:cubicBezTo>
                      <a:pt x="550" y="855"/>
                      <a:pt x="656" y="880"/>
                      <a:pt x="754" y="880"/>
                    </a:cubicBezTo>
                    <a:cubicBezTo>
                      <a:pt x="925" y="880"/>
                      <a:pt x="1074" y="806"/>
                      <a:pt x="1145" y="664"/>
                    </a:cubicBezTo>
                    <a:cubicBezTo>
                      <a:pt x="1228" y="469"/>
                      <a:pt x="1061" y="190"/>
                      <a:pt x="782" y="78"/>
                    </a:cubicBezTo>
                    <a:cubicBezTo>
                      <a:pt x="677" y="26"/>
                      <a:pt x="567" y="1"/>
                      <a:pt x="466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6" name="Google Shape;1466;p34"/>
              <p:cNvSpPr/>
              <p:nvPr/>
            </p:nvSpPr>
            <p:spPr>
              <a:xfrm>
                <a:off x="369026" y="2287077"/>
                <a:ext cx="90540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089" extrusionOk="0">
                    <a:moveTo>
                      <a:pt x="503" y="0"/>
                    </a:moveTo>
                    <a:lnTo>
                      <a:pt x="1" y="335"/>
                    </a:lnTo>
                    <a:cubicBezTo>
                      <a:pt x="57" y="503"/>
                      <a:pt x="140" y="670"/>
                      <a:pt x="168" y="837"/>
                    </a:cubicBezTo>
                    <a:cubicBezTo>
                      <a:pt x="196" y="921"/>
                      <a:pt x="224" y="1005"/>
                      <a:pt x="224" y="1088"/>
                    </a:cubicBezTo>
                    <a:lnTo>
                      <a:pt x="1563" y="921"/>
                    </a:lnTo>
                    <a:cubicBezTo>
                      <a:pt x="1424" y="754"/>
                      <a:pt x="1229" y="586"/>
                      <a:pt x="1033" y="419"/>
                    </a:cubicBezTo>
                    <a:cubicBezTo>
                      <a:pt x="838" y="279"/>
                      <a:pt x="643" y="112"/>
                      <a:pt x="503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7" name="Google Shape;1467;p34"/>
              <p:cNvSpPr/>
              <p:nvPr/>
            </p:nvSpPr>
            <p:spPr>
              <a:xfrm>
                <a:off x="346449" y="2288698"/>
                <a:ext cx="38786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26" extrusionOk="0">
                    <a:moveTo>
                      <a:pt x="670" y="0"/>
                    </a:moveTo>
                    <a:lnTo>
                      <a:pt x="0" y="140"/>
                    </a:lnTo>
                    <a:cubicBezTo>
                      <a:pt x="0" y="168"/>
                      <a:pt x="140" y="307"/>
                      <a:pt x="251" y="419"/>
                    </a:cubicBezTo>
                    <a:cubicBezTo>
                      <a:pt x="279" y="502"/>
                      <a:pt x="335" y="558"/>
                      <a:pt x="363" y="614"/>
                    </a:cubicBezTo>
                    <a:cubicBezTo>
                      <a:pt x="363" y="670"/>
                      <a:pt x="363" y="726"/>
                      <a:pt x="363" y="726"/>
                    </a:cubicBezTo>
                    <a:cubicBezTo>
                      <a:pt x="363" y="726"/>
                      <a:pt x="391" y="698"/>
                      <a:pt x="447" y="642"/>
                    </a:cubicBezTo>
                    <a:cubicBezTo>
                      <a:pt x="503" y="586"/>
                      <a:pt x="530" y="475"/>
                      <a:pt x="586" y="391"/>
                    </a:cubicBezTo>
                    <a:cubicBezTo>
                      <a:pt x="642" y="196"/>
                      <a:pt x="670" y="0"/>
                      <a:pt x="670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8" name="Google Shape;1468;p34"/>
              <p:cNvSpPr/>
              <p:nvPr/>
            </p:nvSpPr>
            <p:spPr>
              <a:xfrm>
                <a:off x="336782" y="2287077"/>
                <a:ext cx="38786" cy="3398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87" extrusionOk="0">
                    <a:moveTo>
                      <a:pt x="670" y="0"/>
                    </a:moveTo>
                    <a:lnTo>
                      <a:pt x="0" y="112"/>
                    </a:lnTo>
                    <a:lnTo>
                      <a:pt x="418" y="586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9" name="Google Shape;1469;p34"/>
              <p:cNvSpPr/>
              <p:nvPr/>
            </p:nvSpPr>
            <p:spPr>
              <a:xfrm>
                <a:off x="327056" y="2285456"/>
                <a:ext cx="38844" cy="2269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92" extrusionOk="0">
                    <a:moveTo>
                      <a:pt x="670" y="0"/>
                    </a:moveTo>
                    <a:lnTo>
                      <a:pt x="1" y="168"/>
                    </a:lnTo>
                    <a:cubicBezTo>
                      <a:pt x="1" y="168"/>
                      <a:pt x="112" y="224"/>
                      <a:pt x="196" y="279"/>
                    </a:cubicBezTo>
                    <a:cubicBezTo>
                      <a:pt x="280" y="335"/>
                      <a:pt x="391" y="391"/>
                      <a:pt x="391" y="391"/>
                    </a:cubicBezTo>
                    <a:cubicBezTo>
                      <a:pt x="391" y="391"/>
                      <a:pt x="447" y="307"/>
                      <a:pt x="531" y="224"/>
                    </a:cubicBezTo>
                    <a:cubicBezTo>
                      <a:pt x="586" y="112"/>
                      <a:pt x="670" y="0"/>
                      <a:pt x="670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0" name="Google Shape;1470;p34"/>
              <p:cNvSpPr/>
              <p:nvPr/>
            </p:nvSpPr>
            <p:spPr>
              <a:xfrm>
                <a:off x="378751" y="2311275"/>
                <a:ext cx="80814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71" extrusionOk="0">
                    <a:moveTo>
                      <a:pt x="865" y="1"/>
                    </a:moveTo>
                    <a:lnTo>
                      <a:pt x="0" y="391"/>
                    </a:lnTo>
                    <a:lnTo>
                      <a:pt x="56" y="670"/>
                    </a:lnTo>
                    <a:lnTo>
                      <a:pt x="1395" y="503"/>
                    </a:lnTo>
                    <a:cubicBezTo>
                      <a:pt x="1256" y="336"/>
                      <a:pt x="1061" y="168"/>
                      <a:pt x="865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1" name="Google Shape;1471;p34"/>
              <p:cNvSpPr/>
              <p:nvPr/>
            </p:nvSpPr>
            <p:spPr>
              <a:xfrm>
                <a:off x="-449763" y="1831603"/>
                <a:ext cx="520084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8984" h="1268" extrusionOk="0">
                    <a:moveTo>
                      <a:pt x="8984" y="1"/>
                    </a:moveTo>
                    <a:cubicBezTo>
                      <a:pt x="8984" y="1"/>
                      <a:pt x="8872" y="57"/>
                      <a:pt x="8649" y="112"/>
                    </a:cubicBezTo>
                    <a:cubicBezTo>
                      <a:pt x="8398" y="196"/>
                      <a:pt x="8091" y="252"/>
                      <a:pt x="7672" y="280"/>
                    </a:cubicBezTo>
                    <a:cubicBezTo>
                      <a:pt x="7254" y="280"/>
                      <a:pt x="6752" y="252"/>
                      <a:pt x="6194" y="224"/>
                    </a:cubicBezTo>
                    <a:cubicBezTo>
                      <a:pt x="5944" y="212"/>
                      <a:pt x="5684" y="199"/>
                      <a:pt x="5414" y="199"/>
                    </a:cubicBezTo>
                    <a:cubicBezTo>
                      <a:pt x="5081" y="199"/>
                      <a:pt x="4735" y="218"/>
                      <a:pt x="4380" y="280"/>
                    </a:cubicBezTo>
                    <a:cubicBezTo>
                      <a:pt x="3711" y="363"/>
                      <a:pt x="3125" y="615"/>
                      <a:pt x="2623" y="782"/>
                    </a:cubicBezTo>
                    <a:cubicBezTo>
                      <a:pt x="2344" y="866"/>
                      <a:pt x="2093" y="921"/>
                      <a:pt x="1869" y="1005"/>
                    </a:cubicBezTo>
                    <a:cubicBezTo>
                      <a:pt x="1646" y="1061"/>
                      <a:pt x="1423" y="1117"/>
                      <a:pt x="1228" y="1145"/>
                    </a:cubicBezTo>
                    <a:cubicBezTo>
                      <a:pt x="969" y="1179"/>
                      <a:pt x="742" y="1203"/>
                      <a:pt x="554" y="1203"/>
                    </a:cubicBezTo>
                    <a:cubicBezTo>
                      <a:pt x="438" y="1203"/>
                      <a:pt x="336" y="1194"/>
                      <a:pt x="251" y="1173"/>
                    </a:cubicBezTo>
                    <a:cubicBezTo>
                      <a:pt x="140" y="1173"/>
                      <a:pt x="56" y="1117"/>
                      <a:pt x="0" y="1117"/>
                    </a:cubicBezTo>
                    <a:cubicBezTo>
                      <a:pt x="56" y="1145"/>
                      <a:pt x="140" y="1200"/>
                      <a:pt x="251" y="1200"/>
                    </a:cubicBezTo>
                    <a:cubicBezTo>
                      <a:pt x="359" y="1247"/>
                      <a:pt x="517" y="1267"/>
                      <a:pt x="707" y="1267"/>
                    </a:cubicBezTo>
                    <a:cubicBezTo>
                      <a:pt x="863" y="1267"/>
                      <a:pt x="1040" y="1253"/>
                      <a:pt x="1228" y="1228"/>
                    </a:cubicBezTo>
                    <a:cubicBezTo>
                      <a:pt x="1423" y="1200"/>
                      <a:pt x="1674" y="1173"/>
                      <a:pt x="1925" y="1117"/>
                    </a:cubicBezTo>
                    <a:cubicBezTo>
                      <a:pt x="2148" y="1061"/>
                      <a:pt x="2427" y="1005"/>
                      <a:pt x="2678" y="921"/>
                    </a:cubicBezTo>
                    <a:cubicBezTo>
                      <a:pt x="3236" y="810"/>
                      <a:pt x="3794" y="615"/>
                      <a:pt x="4408" y="559"/>
                    </a:cubicBezTo>
                    <a:cubicBezTo>
                      <a:pt x="4797" y="506"/>
                      <a:pt x="5186" y="486"/>
                      <a:pt x="5561" y="486"/>
                    </a:cubicBezTo>
                    <a:cubicBezTo>
                      <a:pt x="5778" y="486"/>
                      <a:pt x="5990" y="493"/>
                      <a:pt x="6194" y="503"/>
                    </a:cubicBezTo>
                    <a:cubicBezTo>
                      <a:pt x="6425" y="515"/>
                      <a:pt x="6646" y="521"/>
                      <a:pt x="6856" y="521"/>
                    </a:cubicBezTo>
                    <a:cubicBezTo>
                      <a:pt x="7153" y="521"/>
                      <a:pt x="7427" y="508"/>
                      <a:pt x="7672" y="475"/>
                    </a:cubicBezTo>
                    <a:cubicBezTo>
                      <a:pt x="8091" y="391"/>
                      <a:pt x="8426" y="280"/>
                      <a:pt x="8649" y="168"/>
                    </a:cubicBezTo>
                    <a:cubicBezTo>
                      <a:pt x="8760" y="112"/>
                      <a:pt x="8844" y="84"/>
                      <a:pt x="8900" y="57"/>
                    </a:cubicBezTo>
                    <a:cubicBezTo>
                      <a:pt x="8956" y="29"/>
                      <a:pt x="8984" y="1"/>
                      <a:pt x="8984" y="1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2" name="Google Shape;1472;p34"/>
              <p:cNvSpPr/>
              <p:nvPr/>
            </p:nvSpPr>
            <p:spPr>
              <a:xfrm>
                <a:off x="-406172" y="1834844"/>
                <a:ext cx="461962" cy="85677"/>
              </a:xfrm>
              <a:custGeom>
                <a:avLst/>
                <a:gdLst/>
                <a:ahLst/>
                <a:cxnLst/>
                <a:rect l="l" t="t" r="r" b="b"/>
                <a:pathLst>
                  <a:path w="7980" h="1480" extrusionOk="0">
                    <a:moveTo>
                      <a:pt x="7980" y="1"/>
                    </a:moveTo>
                    <a:lnTo>
                      <a:pt x="7924" y="56"/>
                    </a:lnTo>
                    <a:cubicBezTo>
                      <a:pt x="7896" y="112"/>
                      <a:pt x="7840" y="168"/>
                      <a:pt x="7756" y="224"/>
                    </a:cubicBezTo>
                    <a:cubicBezTo>
                      <a:pt x="7589" y="391"/>
                      <a:pt x="7310" y="586"/>
                      <a:pt x="6975" y="726"/>
                    </a:cubicBezTo>
                    <a:cubicBezTo>
                      <a:pt x="6763" y="824"/>
                      <a:pt x="6531" y="865"/>
                      <a:pt x="6275" y="865"/>
                    </a:cubicBezTo>
                    <a:cubicBezTo>
                      <a:pt x="6093" y="865"/>
                      <a:pt x="5900" y="844"/>
                      <a:pt x="5692" y="810"/>
                    </a:cubicBezTo>
                    <a:cubicBezTo>
                      <a:pt x="5219" y="760"/>
                      <a:pt x="4724" y="666"/>
                      <a:pt x="4207" y="666"/>
                    </a:cubicBezTo>
                    <a:cubicBezTo>
                      <a:pt x="4144" y="666"/>
                      <a:pt x="4081" y="667"/>
                      <a:pt x="4018" y="670"/>
                    </a:cubicBezTo>
                    <a:cubicBezTo>
                      <a:pt x="3711" y="670"/>
                      <a:pt x="3432" y="698"/>
                      <a:pt x="3153" y="754"/>
                    </a:cubicBezTo>
                    <a:cubicBezTo>
                      <a:pt x="3014" y="810"/>
                      <a:pt x="2874" y="838"/>
                      <a:pt x="2762" y="865"/>
                    </a:cubicBezTo>
                    <a:cubicBezTo>
                      <a:pt x="2623" y="893"/>
                      <a:pt x="2511" y="921"/>
                      <a:pt x="2400" y="977"/>
                    </a:cubicBezTo>
                    <a:cubicBezTo>
                      <a:pt x="2149" y="1033"/>
                      <a:pt x="1925" y="1089"/>
                      <a:pt x="1730" y="1144"/>
                    </a:cubicBezTo>
                    <a:cubicBezTo>
                      <a:pt x="1507" y="1200"/>
                      <a:pt x="1340" y="1228"/>
                      <a:pt x="1144" y="1284"/>
                    </a:cubicBezTo>
                    <a:cubicBezTo>
                      <a:pt x="782" y="1368"/>
                      <a:pt x="503" y="1423"/>
                      <a:pt x="307" y="1451"/>
                    </a:cubicBezTo>
                    <a:lnTo>
                      <a:pt x="0" y="1451"/>
                    </a:lnTo>
                    <a:cubicBezTo>
                      <a:pt x="0" y="1451"/>
                      <a:pt x="0" y="1451"/>
                      <a:pt x="56" y="1479"/>
                    </a:cubicBezTo>
                    <a:lnTo>
                      <a:pt x="279" y="1479"/>
                    </a:lnTo>
                    <a:cubicBezTo>
                      <a:pt x="475" y="1451"/>
                      <a:pt x="782" y="1423"/>
                      <a:pt x="1172" y="1340"/>
                    </a:cubicBezTo>
                    <a:cubicBezTo>
                      <a:pt x="1563" y="1284"/>
                      <a:pt x="2009" y="1200"/>
                      <a:pt x="2483" y="1117"/>
                    </a:cubicBezTo>
                    <a:cubicBezTo>
                      <a:pt x="2595" y="1089"/>
                      <a:pt x="2707" y="1089"/>
                      <a:pt x="2846" y="1061"/>
                    </a:cubicBezTo>
                    <a:cubicBezTo>
                      <a:pt x="2958" y="1033"/>
                      <a:pt x="3097" y="1005"/>
                      <a:pt x="3209" y="1005"/>
                    </a:cubicBezTo>
                    <a:cubicBezTo>
                      <a:pt x="3406" y="985"/>
                      <a:pt x="3589" y="966"/>
                      <a:pt x="3788" y="966"/>
                    </a:cubicBezTo>
                    <a:cubicBezTo>
                      <a:pt x="3871" y="966"/>
                      <a:pt x="3956" y="969"/>
                      <a:pt x="4046" y="977"/>
                    </a:cubicBezTo>
                    <a:cubicBezTo>
                      <a:pt x="4604" y="1005"/>
                      <a:pt x="5190" y="1144"/>
                      <a:pt x="5720" y="1228"/>
                    </a:cubicBezTo>
                    <a:cubicBezTo>
                      <a:pt x="5845" y="1249"/>
                      <a:pt x="5969" y="1260"/>
                      <a:pt x="6089" y="1260"/>
                    </a:cubicBezTo>
                    <a:cubicBezTo>
                      <a:pt x="6450" y="1260"/>
                      <a:pt x="6780" y="1165"/>
                      <a:pt x="7031" y="977"/>
                    </a:cubicBezTo>
                    <a:cubicBezTo>
                      <a:pt x="7394" y="726"/>
                      <a:pt x="7617" y="447"/>
                      <a:pt x="7784" y="280"/>
                    </a:cubicBezTo>
                    <a:cubicBezTo>
                      <a:pt x="7840" y="168"/>
                      <a:pt x="7896" y="112"/>
                      <a:pt x="7952" y="56"/>
                    </a:cubicBezTo>
                    <a:cubicBezTo>
                      <a:pt x="7980" y="29"/>
                      <a:pt x="7980" y="1"/>
                      <a:pt x="7980" y="1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3" name="Google Shape;1473;p34"/>
              <p:cNvSpPr/>
              <p:nvPr/>
            </p:nvSpPr>
            <p:spPr>
              <a:xfrm>
                <a:off x="-370628" y="1821530"/>
                <a:ext cx="419934" cy="55343"/>
              </a:xfrm>
              <a:custGeom>
                <a:avLst/>
                <a:gdLst/>
                <a:ahLst/>
                <a:cxnLst/>
                <a:rect l="l" t="t" r="r" b="b"/>
                <a:pathLst>
                  <a:path w="7254" h="956" extrusionOk="0">
                    <a:moveTo>
                      <a:pt x="3170" y="0"/>
                    </a:moveTo>
                    <a:cubicBezTo>
                      <a:pt x="3041" y="0"/>
                      <a:pt x="2916" y="7"/>
                      <a:pt x="2790" y="35"/>
                    </a:cubicBezTo>
                    <a:cubicBezTo>
                      <a:pt x="2734" y="35"/>
                      <a:pt x="2651" y="35"/>
                      <a:pt x="2595" y="63"/>
                    </a:cubicBezTo>
                    <a:cubicBezTo>
                      <a:pt x="2539" y="63"/>
                      <a:pt x="2483" y="91"/>
                      <a:pt x="2427" y="119"/>
                    </a:cubicBezTo>
                    <a:cubicBezTo>
                      <a:pt x="2288" y="147"/>
                      <a:pt x="2176" y="203"/>
                      <a:pt x="2093" y="231"/>
                    </a:cubicBezTo>
                    <a:cubicBezTo>
                      <a:pt x="1646" y="426"/>
                      <a:pt x="1284" y="593"/>
                      <a:pt x="977" y="733"/>
                    </a:cubicBezTo>
                    <a:cubicBezTo>
                      <a:pt x="670" y="844"/>
                      <a:pt x="419" y="900"/>
                      <a:pt x="223" y="928"/>
                    </a:cubicBezTo>
                    <a:cubicBezTo>
                      <a:pt x="140" y="956"/>
                      <a:pt x="56" y="956"/>
                      <a:pt x="0" y="956"/>
                    </a:cubicBezTo>
                    <a:lnTo>
                      <a:pt x="223" y="956"/>
                    </a:lnTo>
                    <a:cubicBezTo>
                      <a:pt x="419" y="956"/>
                      <a:pt x="698" y="928"/>
                      <a:pt x="1032" y="816"/>
                    </a:cubicBezTo>
                    <a:cubicBezTo>
                      <a:pt x="1367" y="733"/>
                      <a:pt x="1730" y="593"/>
                      <a:pt x="2148" y="454"/>
                    </a:cubicBezTo>
                    <a:cubicBezTo>
                      <a:pt x="2260" y="426"/>
                      <a:pt x="2372" y="398"/>
                      <a:pt x="2483" y="370"/>
                    </a:cubicBezTo>
                    <a:cubicBezTo>
                      <a:pt x="2539" y="342"/>
                      <a:pt x="2595" y="342"/>
                      <a:pt x="2651" y="314"/>
                    </a:cubicBezTo>
                    <a:cubicBezTo>
                      <a:pt x="2706" y="314"/>
                      <a:pt x="2762" y="314"/>
                      <a:pt x="2818" y="286"/>
                    </a:cubicBezTo>
                    <a:cubicBezTo>
                      <a:pt x="2930" y="272"/>
                      <a:pt x="3048" y="265"/>
                      <a:pt x="3170" y="265"/>
                    </a:cubicBezTo>
                    <a:cubicBezTo>
                      <a:pt x="3292" y="265"/>
                      <a:pt x="3418" y="272"/>
                      <a:pt x="3543" y="286"/>
                    </a:cubicBezTo>
                    <a:cubicBezTo>
                      <a:pt x="4046" y="314"/>
                      <a:pt x="4520" y="398"/>
                      <a:pt x="4966" y="454"/>
                    </a:cubicBezTo>
                    <a:cubicBezTo>
                      <a:pt x="5413" y="537"/>
                      <a:pt x="5831" y="621"/>
                      <a:pt x="6166" y="621"/>
                    </a:cubicBezTo>
                    <a:cubicBezTo>
                      <a:pt x="6222" y="630"/>
                      <a:pt x="6277" y="634"/>
                      <a:pt x="6332" y="634"/>
                    </a:cubicBezTo>
                    <a:cubicBezTo>
                      <a:pt x="6442" y="634"/>
                      <a:pt x="6547" y="621"/>
                      <a:pt x="6640" y="621"/>
                    </a:cubicBezTo>
                    <a:cubicBezTo>
                      <a:pt x="6752" y="593"/>
                      <a:pt x="6891" y="565"/>
                      <a:pt x="6975" y="537"/>
                    </a:cubicBezTo>
                    <a:cubicBezTo>
                      <a:pt x="7142" y="482"/>
                      <a:pt x="7254" y="426"/>
                      <a:pt x="7254" y="426"/>
                    </a:cubicBezTo>
                    <a:lnTo>
                      <a:pt x="7254" y="426"/>
                    </a:lnTo>
                    <a:cubicBezTo>
                      <a:pt x="7254" y="426"/>
                      <a:pt x="7142" y="454"/>
                      <a:pt x="6975" y="482"/>
                    </a:cubicBezTo>
                    <a:lnTo>
                      <a:pt x="6612" y="482"/>
                    </a:lnTo>
                    <a:cubicBezTo>
                      <a:pt x="6501" y="482"/>
                      <a:pt x="6333" y="482"/>
                      <a:pt x="6166" y="426"/>
                    </a:cubicBezTo>
                    <a:cubicBezTo>
                      <a:pt x="5831" y="370"/>
                      <a:pt x="5441" y="286"/>
                      <a:pt x="5022" y="231"/>
                    </a:cubicBezTo>
                    <a:cubicBezTo>
                      <a:pt x="4576" y="147"/>
                      <a:pt x="4101" y="63"/>
                      <a:pt x="3571" y="7"/>
                    </a:cubicBezTo>
                    <a:cubicBezTo>
                      <a:pt x="3432" y="7"/>
                      <a:pt x="3299" y="0"/>
                      <a:pt x="3170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4" name="Google Shape;1474;p34"/>
              <p:cNvSpPr/>
              <p:nvPr/>
            </p:nvSpPr>
            <p:spPr>
              <a:xfrm>
                <a:off x="-294735" y="1840460"/>
                <a:ext cx="340856" cy="88282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1525" extrusionOk="0">
                    <a:moveTo>
                      <a:pt x="5887" y="14"/>
                    </a:moveTo>
                    <a:cubicBezTo>
                      <a:pt x="5887" y="14"/>
                      <a:pt x="5887" y="15"/>
                      <a:pt x="5887" y="15"/>
                    </a:cubicBezTo>
                    <a:cubicBezTo>
                      <a:pt x="5887" y="15"/>
                      <a:pt x="5887" y="14"/>
                      <a:pt x="5887" y="14"/>
                    </a:cubicBezTo>
                    <a:close/>
                    <a:moveTo>
                      <a:pt x="5870" y="1"/>
                    </a:moveTo>
                    <a:cubicBezTo>
                      <a:pt x="5854" y="1"/>
                      <a:pt x="5826" y="15"/>
                      <a:pt x="5786" y="41"/>
                    </a:cubicBezTo>
                    <a:lnTo>
                      <a:pt x="5786" y="41"/>
                    </a:lnTo>
                    <a:cubicBezTo>
                      <a:pt x="5836" y="22"/>
                      <a:pt x="5868" y="12"/>
                      <a:pt x="5881" y="12"/>
                    </a:cubicBezTo>
                    <a:cubicBezTo>
                      <a:pt x="5884" y="12"/>
                      <a:pt x="5886" y="13"/>
                      <a:pt x="5887" y="14"/>
                    </a:cubicBezTo>
                    <a:lnTo>
                      <a:pt x="5887" y="14"/>
                    </a:lnTo>
                    <a:cubicBezTo>
                      <a:pt x="5885" y="5"/>
                      <a:pt x="5880" y="1"/>
                      <a:pt x="5870" y="1"/>
                    </a:cubicBezTo>
                    <a:close/>
                    <a:moveTo>
                      <a:pt x="5786" y="41"/>
                    </a:moveTo>
                    <a:cubicBezTo>
                      <a:pt x="5445" y="170"/>
                      <a:pt x="4277" y="701"/>
                      <a:pt x="2874" y="1075"/>
                    </a:cubicBezTo>
                    <a:cubicBezTo>
                      <a:pt x="2204" y="1254"/>
                      <a:pt x="1571" y="1272"/>
                      <a:pt x="1058" y="1272"/>
                    </a:cubicBezTo>
                    <a:cubicBezTo>
                      <a:pt x="930" y="1272"/>
                      <a:pt x="810" y="1271"/>
                      <a:pt x="698" y="1271"/>
                    </a:cubicBezTo>
                    <a:lnTo>
                      <a:pt x="0" y="1271"/>
                    </a:lnTo>
                    <a:cubicBezTo>
                      <a:pt x="28" y="1299"/>
                      <a:pt x="84" y="1299"/>
                      <a:pt x="140" y="1299"/>
                    </a:cubicBezTo>
                    <a:lnTo>
                      <a:pt x="279" y="1299"/>
                    </a:lnTo>
                    <a:cubicBezTo>
                      <a:pt x="335" y="1326"/>
                      <a:pt x="419" y="1326"/>
                      <a:pt x="475" y="1326"/>
                    </a:cubicBezTo>
                    <a:cubicBezTo>
                      <a:pt x="558" y="1326"/>
                      <a:pt x="614" y="1326"/>
                      <a:pt x="698" y="1354"/>
                    </a:cubicBezTo>
                    <a:cubicBezTo>
                      <a:pt x="1168" y="1377"/>
                      <a:pt x="1836" y="1525"/>
                      <a:pt x="2514" y="1525"/>
                    </a:cubicBezTo>
                    <a:cubicBezTo>
                      <a:pt x="2681" y="1525"/>
                      <a:pt x="2848" y="1516"/>
                      <a:pt x="3014" y="1494"/>
                    </a:cubicBezTo>
                    <a:cubicBezTo>
                      <a:pt x="4437" y="1214"/>
                      <a:pt x="5470" y="251"/>
                      <a:pt x="5786" y="41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5" name="Google Shape;1475;p34"/>
              <p:cNvSpPr/>
              <p:nvPr/>
            </p:nvSpPr>
            <p:spPr>
              <a:xfrm>
                <a:off x="-457868" y="1828419"/>
                <a:ext cx="521763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654" extrusionOk="0">
                    <a:moveTo>
                      <a:pt x="1" y="1507"/>
                    </a:moveTo>
                    <a:cubicBezTo>
                      <a:pt x="1" y="1507"/>
                      <a:pt x="29" y="1535"/>
                      <a:pt x="56" y="1562"/>
                    </a:cubicBezTo>
                    <a:lnTo>
                      <a:pt x="168" y="1590"/>
                    </a:lnTo>
                    <a:lnTo>
                      <a:pt x="168" y="1590"/>
                    </a:lnTo>
                    <a:lnTo>
                      <a:pt x="84" y="1562"/>
                    </a:lnTo>
                    <a:cubicBezTo>
                      <a:pt x="29" y="1535"/>
                      <a:pt x="1" y="1507"/>
                      <a:pt x="1" y="1507"/>
                    </a:cubicBezTo>
                    <a:close/>
                    <a:moveTo>
                      <a:pt x="9012" y="0"/>
                    </a:moveTo>
                    <a:lnTo>
                      <a:pt x="9012" y="0"/>
                    </a:lnTo>
                    <a:cubicBezTo>
                      <a:pt x="9012" y="28"/>
                      <a:pt x="8873" y="56"/>
                      <a:pt x="8677" y="167"/>
                    </a:cubicBezTo>
                    <a:cubicBezTo>
                      <a:pt x="8566" y="223"/>
                      <a:pt x="8426" y="279"/>
                      <a:pt x="8259" y="335"/>
                    </a:cubicBezTo>
                    <a:cubicBezTo>
                      <a:pt x="8203" y="363"/>
                      <a:pt x="8091" y="391"/>
                      <a:pt x="8008" y="418"/>
                    </a:cubicBezTo>
                    <a:cubicBezTo>
                      <a:pt x="7924" y="446"/>
                      <a:pt x="7840" y="474"/>
                      <a:pt x="7729" y="502"/>
                    </a:cubicBezTo>
                    <a:cubicBezTo>
                      <a:pt x="7338" y="614"/>
                      <a:pt x="6836" y="642"/>
                      <a:pt x="6278" y="670"/>
                    </a:cubicBezTo>
                    <a:cubicBezTo>
                      <a:pt x="5720" y="697"/>
                      <a:pt x="5106" y="670"/>
                      <a:pt x="4465" y="725"/>
                    </a:cubicBezTo>
                    <a:cubicBezTo>
                      <a:pt x="3823" y="781"/>
                      <a:pt x="3209" y="893"/>
                      <a:pt x="2651" y="1004"/>
                    </a:cubicBezTo>
                    <a:cubicBezTo>
                      <a:pt x="2093" y="1144"/>
                      <a:pt x="1647" y="1283"/>
                      <a:pt x="1256" y="1423"/>
                    </a:cubicBezTo>
                    <a:cubicBezTo>
                      <a:pt x="866" y="1534"/>
                      <a:pt x="531" y="1590"/>
                      <a:pt x="308" y="1590"/>
                    </a:cubicBezTo>
                    <a:lnTo>
                      <a:pt x="168" y="1590"/>
                    </a:lnTo>
                    <a:cubicBezTo>
                      <a:pt x="196" y="1618"/>
                      <a:pt x="252" y="1618"/>
                      <a:pt x="308" y="1646"/>
                    </a:cubicBezTo>
                    <a:cubicBezTo>
                      <a:pt x="340" y="1651"/>
                      <a:pt x="377" y="1653"/>
                      <a:pt x="419" y="1653"/>
                    </a:cubicBezTo>
                    <a:cubicBezTo>
                      <a:pt x="625" y="1653"/>
                      <a:pt x="935" y="1595"/>
                      <a:pt x="1284" y="1479"/>
                    </a:cubicBezTo>
                    <a:cubicBezTo>
                      <a:pt x="1702" y="1395"/>
                      <a:pt x="2177" y="1255"/>
                      <a:pt x="2707" y="1144"/>
                    </a:cubicBezTo>
                    <a:cubicBezTo>
                      <a:pt x="3237" y="1060"/>
                      <a:pt x="3851" y="1004"/>
                      <a:pt x="4492" y="1004"/>
                    </a:cubicBezTo>
                    <a:cubicBezTo>
                      <a:pt x="4920" y="1004"/>
                      <a:pt x="5336" y="1017"/>
                      <a:pt x="5730" y="1017"/>
                    </a:cubicBezTo>
                    <a:cubicBezTo>
                      <a:pt x="5928" y="1017"/>
                      <a:pt x="6120" y="1014"/>
                      <a:pt x="6306" y="1004"/>
                    </a:cubicBezTo>
                    <a:cubicBezTo>
                      <a:pt x="6892" y="1004"/>
                      <a:pt x="7394" y="893"/>
                      <a:pt x="7784" y="725"/>
                    </a:cubicBezTo>
                    <a:cubicBezTo>
                      <a:pt x="7868" y="670"/>
                      <a:pt x="7980" y="614"/>
                      <a:pt x="8063" y="586"/>
                    </a:cubicBezTo>
                    <a:cubicBezTo>
                      <a:pt x="8147" y="530"/>
                      <a:pt x="8231" y="502"/>
                      <a:pt x="8315" y="446"/>
                    </a:cubicBezTo>
                    <a:cubicBezTo>
                      <a:pt x="8454" y="363"/>
                      <a:pt x="8594" y="279"/>
                      <a:pt x="8677" y="223"/>
                    </a:cubicBezTo>
                    <a:cubicBezTo>
                      <a:pt x="8900" y="84"/>
                      <a:pt x="9012" y="28"/>
                      <a:pt x="9012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6" name="Google Shape;1476;p34"/>
              <p:cNvSpPr/>
              <p:nvPr/>
            </p:nvSpPr>
            <p:spPr>
              <a:xfrm>
                <a:off x="-359340" y="1839707"/>
                <a:ext cx="413508" cy="80814"/>
              </a:xfrm>
              <a:custGeom>
                <a:avLst/>
                <a:gdLst/>
                <a:ahLst/>
                <a:cxnLst/>
                <a:rect l="l" t="t" r="r" b="b"/>
                <a:pathLst>
                  <a:path w="7143" h="1396" extrusionOk="0">
                    <a:moveTo>
                      <a:pt x="7143" y="0"/>
                    </a:moveTo>
                    <a:cubicBezTo>
                      <a:pt x="7143" y="0"/>
                      <a:pt x="7031" y="56"/>
                      <a:pt x="6864" y="140"/>
                    </a:cubicBezTo>
                    <a:cubicBezTo>
                      <a:pt x="6696" y="223"/>
                      <a:pt x="6473" y="363"/>
                      <a:pt x="6138" y="475"/>
                    </a:cubicBezTo>
                    <a:cubicBezTo>
                      <a:pt x="5831" y="614"/>
                      <a:pt x="5469" y="698"/>
                      <a:pt x="5022" y="726"/>
                    </a:cubicBezTo>
                    <a:cubicBezTo>
                      <a:pt x="4799" y="754"/>
                      <a:pt x="4576" y="754"/>
                      <a:pt x="4325" y="754"/>
                    </a:cubicBezTo>
                    <a:cubicBezTo>
                      <a:pt x="4102" y="781"/>
                      <a:pt x="3851" y="781"/>
                      <a:pt x="3599" y="809"/>
                    </a:cubicBezTo>
                    <a:cubicBezTo>
                      <a:pt x="3348" y="809"/>
                      <a:pt x="3097" y="809"/>
                      <a:pt x="2846" y="837"/>
                    </a:cubicBezTo>
                    <a:cubicBezTo>
                      <a:pt x="2735" y="837"/>
                      <a:pt x="2595" y="865"/>
                      <a:pt x="2484" y="865"/>
                    </a:cubicBezTo>
                    <a:cubicBezTo>
                      <a:pt x="2428" y="865"/>
                      <a:pt x="2372" y="893"/>
                      <a:pt x="2316" y="893"/>
                    </a:cubicBezTo>
                    <a:cubicBezTo>
                      <a:pt x="2260" y="893"/>
                      <a:pt x="2205" y="921"/>
                      <a:pt x="2149" y="921"/>
                    </a:cubicBezTo>
                    <a:cubicBezTo>
                      <a:pt x="1702" y="1005"/>
                      <a:pt x="1340" y="1060"/>
                      <a:pt x="1005" y="1144"/>
                    </a:cubicBezTo>
                    <a:cubicBezTo>
                      <a:pt x="865" y="1172"/>
                      <a:pt x="698" y="1200"/>
                      <a:pt x="586" y="1228"/>
                    </a:cubicBezTo>
                    <a:cubicBezTo>
                      <a:pt x="447" y="1256"/>
                      <a:pt x="363" y="1284"/>
                      <a:pt x="252" y="1312"/>
                    </a:cubicBezTo>
                    <a:cubicBezTo>
                      <a:pt x="84" y="1367"/>
                      <a:pt x="0" y="1395"/>
                      <a:pt x="0" y="1395"/>
                    </a:cubicBezTo>
                    <a:cubicBezTo>
                      <a:pt x="0" y="1395"/>
                      <a:pt x="84" y="1367"/>
                      <a:pt x="279" y="1339"/>
                    </a:cubicBezTo>
                    <a:cubicBezTo>
                      <a:pt x="363" y="1312"/>
                      <a:pt x="475" y="1284"/>
                      <a:pt x="614" y="1284"/>
                    </a:cubicBezTo>
                    <a:cubicBezTo>
                      <a:pt x="726" y="1256"/>
                      <a:pt x="893" y="1228"/>
                      <a:pt x="1061" y="1200"/>
                    </a:cubicBezTo>
                    <a:cubicBezTo>
                      <a:pt x="1368" y="1172"/>
                      <a:pt x="1786" y="1116"/>
                      <a:pt x="2205" y="1116"/>
                    </a:cubicBezTo>
                    <a:cubicBezTo>
                      <a:pt x="2260" y="1088"/>
                      <a:pt x="2316" y="1088"/>
                      <a:pt x="2372" y="1088"/>
                    </a:cubicBezTo>
                    <a:lnTo>
                      <a:pt x="2874" y="1088"/>
                    </a:lnTo>
                    <a:cubicBezTo>
                      <a:pt x="3125" y="1116"/>
                      <a:pt x="3376" y="1116"/>
                      <a:pt x="3655" y="1144"/>
                    </a:cubicBezTo>
                    <a:cubicBezTo>
                      <a:pt x="3906" y="1172"/>
                      <a:pt x="4157" y="1172"/>
                      <a:pt x="4409" y="1172"/>
                    </a:cubicBezTo>
                    <a:cubicBezTo>
                      <a:pt x="4632" y="1172"/>
                      <a:pt x="4883" y="1172"/>
                      <a:pt x="5106" y="1144"/>
                    </a:cubicBezTo>
                    <a:cubicBezTo>
                      <a:pt x="5552" y="1088"/>
                      <a:pt x="5915" y="893"/>
                      <a:pt x="6222" y="698"/>
                    </a:cubicBezTo>
                    <a:cubicBezTo>
                      <a:pt x="6501" y="502"/>
                      <a:pt x="6752" y="307"/>
                      <a:pt x="6892" y="196"/>
                    </a:cubicBezTo>
                    <a:cubicBezTo>
                      <a:pt x="7059" y="56"/>
                      <a:pt x="7143" y="0"/>
                      <a:pt x="7143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7" name="Google Shape;1477;p34"/>
              <p:cNvSpPr/>
              <p:nvPr/>
            </p:nvSpPr>
            <p:spPr>
              <a:xfrm>
                <a:off x="-448142" y="1834844"/>
                <a:ext cx="516842" cy="78673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1359" extrusionOk="0">
                    <a:moveTo>
                      <a:pt x="8928" y="1"/>
                    </a:moveTo>
                    <a:cubicBezTo>
                      <a:pt x="8927" y="1"/>
                      <a:pt x="8815" y="57"/>
                      <a:pt x="8593" y="168"/>
                    </a:cubicBezTo>
                    <a:cubicBezTo>
                      <a:pt x="8398" y="252"/>
                      <a:pt x="8063" y="391"/>
                      <a:pt x="7672" y="447"/>
                    </a:cubicBezTo>
                    <a:cubicBezTo>
                      <a:pt x="7512" y="468"/>
                      <a:pt x="7340" y="477"/>
                      <a:pt x="7158" y="477"/>
                    </a:cubicBezTo>
                    <a:cubicBezTo>
                      <a:pt x="6862" y="477"/>
                      <a:pt x="6538" y="454"/>
                      <a:pt x="6194" y="419"/>
                    </a:cubicBezTo>
                    <a:cubicBezTo>
                      <a:pt x="5915" y="405"/>
                      <a:pt x="5622" y="391"/>
                      <a:pt x="5318" y="391"/>
                    </a:cubicBezTo>
                    <a:cubicBezTo>
                      <a:pt x="5015" y="391"/>
                      <a:pt x="4701" y="405"/>
                      <a:pt x="4380" y="447"/>
                    </a:cubicBezTo>
                    <a:cubicBezTo>
                      <a:pt x="4213" y="475"/>
                      <a:pt x="4045" y="503"/>
                      <a:pt x="3906" y="531"/>
                    </a:cubicBezTo>
                    <a:cubicBezTo>
                      <a:pt x="3822" y="559"/>
                      <a:pt x="3739" y="586"/>
                      <a:pt x="3655" y="614"/>
                    </a:cubicBezTo>
                    <a:cubicBezTo>
                      <a:pt x="3599" y="614"/>
                      <a:pt x="3515" y="642"/>
                      <a:pt x="3432" y="670"/>
                    </a:cubicBezTo>
                    <a:cubicBezTo>
                      <a:pt x="3153" y="754"/>
                      <a:pt x="2874" y="865"/>
                      <a:pt x="2623" y="949"/>
                    </a:cubicBezTo>
                    <a:cubicBezTo>
                      <a:pt x="2511" y="1005"/>
                      <a:pt x="2399" y="1033"/>
                      <a:pt x="2260" y="1061"/>
                    </a:cubicBezTo>
                    <a:cubicBezTo>
                      <a:pt x="2204" y="1089"/>
                      <a:pt x="2148" y="1117"/>
                      <a:pt x="2092" y="1117"/>
                    </a:cubicBezTo>
                    <a:cubicBezTo>
                      <a:pt x="2037" y="1117"/>
                      <a:pt x="1981" y="1144"/>
                      <a:pt x="1925" y="1144"/>
                    </a:cubicBezTo>
                    <a:cubicBezTo>
                      <a:pt x="1869" y="1172"/>
                      <a:pt x="1813" y="1172"/>
                      <a:pt x="1758" y="1172"/>
                    </a:cubicBezTo>
                    <a:cubicBezTo>
                      <a:pt x="1702" y="1200"/>
                      <a:pt x="1646" y="1200"/>
                      <a:pt x="1590" y="1200"/>
                    </a:cubicBezTo>
                    <a:cubicBezTo>
                      <a:pt x="1479" y="1228"/>
                      <a:pt x="1367" y="1256"/>
                      <a:pt x="1283" y="1256"/>
                    </a:cubicBezTo>
                    <a:cubicBezTo>
                      <a:pt x="893" y="1284"/>
                      <a:pt x="558" y="1284"/>
                      <a:pt x="335" y="1284"/>
                    </a:cubicBezTo>
                    <a:cubicBezTo>
                      <a:pt x="112" y="1256"/>
                      <a:pt x="0" y="1256"/>
                      <a:pt x="0" y="1256"/>
                    </a:cubicBezTo>
                    <a:lnTo>
                      <a:pt x="0" y="1256"/>
                    </a:lnTo>
                    <a:cubicBezTo>
                      <a:pt x="0" y="1256"/>
                      <a:pt x="112" y="1284"/>
                      <a:pt x="335" y="1312"/>
                    </a:cubicBezTo>
                    <a:cubicBezTo>
                      <a:pt x="449" y="1345"/>
                      <a:pt x="602" y="1358"/>
                      <a:pt x="793" y="1358"/>
                    </a:cubicBezTo>
                    <a:cubicBezTo>
                      <a:pt x="928" y="1358"/>
                      <a:pt x="1082" y="1351"/>
                      <a:pt x="1256" y="1340"/>
                    </a:cubicBezTo>
                    <a:cubicBezTo>
                      <a:pt x="1367" y="1340"/>
                      <a:pt x="1479" y="1312"/>
                      <a:pt x="1590" y="1312"/>
                    </a:cubicBezTo>
                    <a:cubicBezTo>
                      <a:pt x="1646" y="1312"/>
                      <a:pt x="1702" y="1284"/>
                      <a:pt x="1758" y="1284"/>
                    </a:cubicBezTo>
                    <a:cubicBezTo>
                      <a:pt x="1813" y="1284"/>
                      <a:pt x="1897" y="1284"/>
                      <a:pt x="1953" y="1256"/>
                    </a:cubicBezTo>
                    <a:cubicBezTo>
                      <a:pt x="2009" y="1256"/>
                      <a:pt x="2092" y="1228"/>
                      <a:pt x="2148" y="1228"/>
                    </a:cubicBezTo>
                    <a:cubicBezTo>
                      <a:pt x="2204" y="1228"/>
                      <a:pt x="2288" y="1200"/>
                      <a:pt x="2344" y="1200"/>
                    </a:cubicBezTo>
                    <a:cubicBezTo>
                      <a:pt x="2483" y="1172"/>
                      <a:pt x="2595" y="1117"/>
                      <a:pt x="2734" y="1089"/>
                    </a:cubicBezTo>
                    <a:cubicBezTo>
                      <a:pt x="3013" y="1033"/>
                      <a:pt x="3264" y="949"/>
                      <a:pt x="3543" y="893"/>
                    </a:cubicBezTo>
                    <a:cubicBezTo>
                      <a:pt x="3599" y="865"/>
                      <a:pt x="3683" y="838"/>
                      <a:pt x="3739" y="838"/>
                    </a:cubicBezTo>
                    <a:cubicBezTo>
                      <a:pt x="3822" y="810"/>
                      <a:pt x="3878" y="810"/>
                      <a:pt x="3962" y="782"/>
                    </a:cubicBezTo>
                    <a:cubicBezTo>
                      <a:pt x="4101" y="782"/>
                      <a:pt x="4269" y="754"/>
                      <a:pt x="4408" y="754"/>
                    </a:cubicBezTo>
                    <a:cubicBezTo>
                      <a:pt x="4660" y="721"/>
                      <a:pt x="4903" y="710"/>
                      <a:pt x="5141" y="710"/>
                    </a:cubicBezTo>
                    <a:cubicBezTo>
                      <a:pt x="5510" y="710"/>
                      <a:pt x="5866" y="737"/>
                      <a:pt x="6222" y="754"/>
                    </a:cubicBezTo>
                    <a:cubicBezTo>
                      <a:pt x="6408" y="772"/>
                      <a:pt x="6587" y="782"/>
                      <a:pt x="6760" y="782"/>
                    </a:cubicBezTo>
                    <a:cubicBezTo>
                      <a:pt x="7105" y="782"/>
                      <a:pt x="7421" y="745"/>
                      <a:pt x="7700" y="670"/>
                    </a:cubicBezTo>
                    <a:cubicBezTo>
                      <a:pt x="8119" y="559"/>
                      <a:pt x="8426" y="335"/>
                      <a:pt x="8621" y="224"/>
                    </a:cubicBezTo>
                    <a:cubicBezTo>
                      <a:pt x="8815" y="57"/>
                      <a:pt x="8927" y="1"/>
                      <a:pt x="8928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8" name="Google Shape;1478;p34"/>
              <p:cNvSpPr/>
              <p:nvPr/>
            </p:nvSpPr>
            <p:spPr>
              <a:xfrm>
                <a:off x="-407793" y="1834208"/>
                <a:ext cx="457099" cy="50191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867" extrusionOk="0">
                    <a:moveTo>
                      <a:pt x="1" y="765"/>
                    </a:moveTo>
                    <a:cubicBezTo>
                      <a:pt x="1" y="765"/>
                      <a:pt x="28" y="793"/>
                      <a:pt x="84" y="793"/>
                    </a:cubicBezTo>
                    <a:cubicBezTo>
                      <a:pt x="28" y="765"/>
                      <a:pt x="1" y="765"/>
                      <a:pt x="1" y="765"/>
                    </a:cubicBezTo>
                    <a:close/>
                    <a:moveTo>
                      <a:pt x="4179" y="0"/>
                    </a:moveTo>
                    <a:cubicBezTo>
                      <a:pt x="4098" y="0"/>
                      <a:pt x="4016" y="3"/>
                      <a:pt x="3934" y="12"/>
                    </a:cubicBezTo>
                    <a:cubicBezTo>
                      <a:pt x="3348" y="12"/>
                      <a:pt x="2818" y="179"/>
                      <a:pt x="2372" y="346"/>
                    </a:cubicBezTo>
                    <a:cubicBezTo>
                      <a:pt x="2121" y="430"/>
                      <a:pt x="1926" y="514"/>
                      <a:pt x="1702" y="570"/>
                    </a:cubicBezTo>
                    <a:cubicBezTo>
                      <a:pt x="1507" y="625"/>
                      <a:pt x="1312" y="681"/>
                      <a:pt x="1144" y="737"/>
                    </a:cubicBezTo>
                    <a:cubicBezTo>
                      <a:pt x="810" y="793"/>
                      <a:pt x="503" y="821"/>
                      <a:pt x="307" y="821"/>
                    </a:cubicBezTo>
                    <a:cubicBezTo>
                      <a:pt x="196" y="821"/>
                      <a:pt x="140" y="793"/>
                      <a:pt x="84" y="793"/>
                    </a:cubicBezTo>
                    <a:cubicBezTo>
                      <a:pt x="140" y="821"/>
                      <a:pt x="196" y="821"/>
                      <a:pt x="307" y="849"/>
                    </a:cubicBezTo>
                    <a:cubicBezTo>
                      <a:pt x="388" y="860"/>
                      <a:pt x="488" y="867"/>
                      <a:pt x="604" y="867"/>
                    </a:cubicBezTo>
                    <a:cubicBezTo>
                      <a:pt x="767" y="867"/>
                      <a:pt x="960" y="853"/>
                      <a:pt x="1172" y="821"/>
                    </a:cubicBezTo>
                    <a:cubicBezTo>
                      <a:pt x="1340" y="793"/>
                      <a:pt x="1563" y="765"/>
                      <a:pt x="1758" y="709"/>
                    </a:cubicBezTo>
                    <a:cubicBezTo>
                      <a:pt x="1981" y="653"/>
                      <a:pt x="2205" y="597"/>
                      <a:pt x="2428" y="542"/>
                    </a:cubicBezTo>
                    <a:cubicBezTo>
                      <a:pt x="2874" y="430"/>
                      <a:pt x="3404" y="291"/>
                      <a:pt x="3934" y="291"/>
                    </a:cubicBezTo>
                    <a:cubicBezTo>
                      <a:pt x="4008" y="282"/>
                      <a:pt x="4084" y="279"/>
                      <a:pt x="4161" y="279"/>
                    </a:cubicBezTo>
                    <a:cubicBezTo>
                      <a:pt x="4346" y="279"/>
                      <a:pt x="4538" y="299"/>
                      <a:pt x="4715" y="318"/>
                    </a:cubicBezTo>
                    <a:cubicBezTo>
                      <a:pt x="4967" y="346"/>
                      <a:pt x="5218" y="374"/>
                      <a:pt x="5469" y="430"/>
                    </a:cubicBezTo>
                    <a:cubicBezTo>
                      <a:pt x="5692" y="486"/>
                      <a:pt x="5943" y="542"/>
                      <a:pt x="6138" y="570"/>
                    </a:cubicBezTo>
                    <a:cubicBezTo>
                      <a:pt x="6250" y="597"/>
                      <a:pt x="6362" y="625"/>
                      <a:pt x="6473" y="625"/>
                    </a:cubicBezTo>
                    <a:cubicBezTo>
                      <a:pt x="6585" y="653"/>
                      <a:pt x="6668" y="653"/>
                      <a:pt x="6780" y="653"/>
                    </a:cubicBezTo>
                    <a:cubicBezTo>
                      <a:pt x="7143" y="625"/>
                      <a:pt x="7422" y="514"/>
                      <a:pt x="7617" y="402"/>
                    </a:cubicBezTo>
                    <a:cubicBezTo>
                      <a:pt x="7701" y="346"/>
                      <a:pt x="7784" y="291"/>
                      <a:pt x="7812" y="263"/>
                    </a:cubicBezTo>
                    <a:cubicBezTo>
                      <a:pt x="7868" y="207"/>
                      <a:pt x="7896" y="207"/>
                      <a:pt x="7896" y="207"/>
                    </a:cubicBezTo>
                    <a:lnTo>
                      <a:pt x="7896" y="207"/>
                    </a:lnTo>
                    <a:cubicBezTo>
                      <a:pt x="7896" y="207"/>
                      <a:pt x="7868" y="207"/>
                      <a:pt x="7812" y="235"/>
                    </a:cubicBezTo>
                    <a:cubicBezTo>
                      <a:pt x="7756" y="263"/>
                      <a:pt x="7701" y="291"/>
                      <a:pt x="7589" y="346"/>
                    </a:cubicBezTo>
                    <a:cubicBezTo>
                      <a:pt x="7430" y="392"/>
                      <a:pt x="7214" y="438"/>
                      <a:pt x="6943" y="438"/>
                    </a:cubicBezTo>
                    <a:cubicBezTo>
                      <a:pt x="6882" y="438"/>
                      <a:pt x="6819" y="435"/>
                      <a:pt x="6752" y="430"/>
                    </a:cubicBezTo>
                    <a:cubicBezTo>
                      <a:pt x="6668" y="402"/>
                      <a:pt x="6585" y="402"/>
                      <a:pt x="6473" y="374"/>
                    </a:cubicBezTo>
                    <a:cubicBezTo>
                      <a:pt x="6389" y="374"/>
                      <a:pt x="6278" y="346"/>
                      <a:pt x="6166" y="318"/>
                    </a:cubicBezTo>
                    <a:cubicBezTo>
                      <a:pt x="5971" y="263"/>
                      <a:pt x="5748" y="207"/>
                      <a:pt x="5525" y="151"/>
                    </a:cubicBezTo>
                    <a:cubicBezTo>
                      <a:pt x="5273" y="95"/>
                      <a:pt x="5022" y="67"/>
                      <a:pt x="4771" y="39"/>
                    </a:cubicBezTo>
                    <a:cubicBezTo>
                      <a:pt x="4574" y="20"/>
                      <a:pt x="4377" y="0"/>
                      <a:pt x="4179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-411035" y="1839707"/>
                <a:ext cx="478114" cy="57774"/>
              </a:xfrm>
              <a:custGeom>
                <a:avLst/>
                <a:gdLst/>
                <a:ahLst/>
                <a:cxnLst/>
                <a:rect l="l" t="t" r="r" b="b"/>
                <a:pathLst>
                  <a:path w="8259" h="998" extrusionOk="0">
                    <a:moveTo>
                      <a:pt x="8259" y="0"/>
                    </a:moveTo>
                    <a:cubicBezTo>
                      <a:pt x="8259" y="0"/>
                      <a:pt x="8147" y="28"/>
                      <a:pt x="7952" y="28"/>
                    </a:cubicBezTo>
                    <a:cubicBezTo>
                      <a:pt x="7840" y="56"/>
                      <a:pt x="7701" y="84"/>
                      <a:pt x="7561" y="112"/>
                    </a:cubicBezTo>
                    <a:cubicBezTo>
                      <a:pt x="7478" y="112"/>
                      <a:pt x="7394" y="140"/>
                      <a:pt x="7310" y="168"/>
                    </a:cubicBezTo>
                    <a:cubicBezTo>
                      <a:pt x="7227" y="196"/>
                      <a:pt x="7143" y="223"/>
                      <a:pt x="7059" y="251"/>
                    </a:cubicBezTo>
                    <a:cubicBezTo>
                      <a:pt x="6697" y="363"/>
                      <a:pt x="6250" y="530"/>
                      <a:pt x="5776" y="586"/>
                    </a:cubicBezTo>
                    <a:cubicBezTo>
                      <a:pt x="5685" y="597"/>
                      <a:pt x="5592" y="601"/>
                      <a:pt x="5495" y="601"/>
                    </a:cubicBezTo>
                    <a:cubicBezTo>
                      <a:pt x="5087" y="601"/>
                      <a:pt x="4632" y="520"/>
                      <a:pt x="4158" y="475"/>
                    </a:cubicBezTo>
                    <a:cubicBezTo>
                      <a:pt x="4018" y="461"/>
                      <a:pt x="3872" y="454"/>
                      <a:pt x="3725" y="454"/>
                    </a:cubicBezTo>
                    <a:cubicBezTo>
                      <a:pt x="3579" y="454"/>
                      <a:pt x="3432" y="461"/>
                      <a:pt x="3293" y="475"/>
                    </a:cubicBezTo>
                    <a:cubicBezTo>
                      <a:pt x="3014" y="502"/>
                      <a:pt x="2763" y="530"/>
                      <a:pt x="2512" y="586"/>
                    </a:cubicBezTo>
                    <a:cubicBezTo>
                      <a:pt x="2009" y="670"/>
                      <a:pt x="1563" y="754"/>
                      <a:pt x="1200" y="809"/>
                    </a:cubicBezTo>
                    <a:cubicBezTo>
                      <a:pt x="838" y="865"/>
                      <a:pt x="531" y="893"/>
                      <a:pt x="308" y="893"/>
                    </a:cubicBezTo>
                    <a:cubicBezTo>
                      <a:pt x="224" y="893"/>
                      <a:pt x="140" y="893"/>
                      <a:pt x="84" y="865"/>
                    </a:cubicBezTo>
                    <a:lnTo>
                      <a:pt x="1" y="865"/>
                    </a:lnTo>
                    <a:cubicBezTo>
                      <a:pt x="1" y="865"/>
                      <a:pt x="29" y="865"/>
                      <a:pt x="84" y="893"/>
                    </a:cubicBezTo>
                    <a:cubicBezTo>
                      <a:pt x="140" y="893"/>
                      <a:pt x="196" y="921"/>
                      <a:pt x="308" y="921"/>
                    </a:cubicBezTo>
                    <a:cubicBezTo>
                      <a:pt x="389" y="933"/>
                      <a:pt x="489" y="939"/>
                      <a:pt x="606" y="939"/>
                    </a:cubicBezTo>
                    <a:cubicBezTo>
                      <a:pt x="772" y="939"/>
                      <a:pt x="972" y="926"/>
                      <a:pt x="1200" y="893"/>
                    </a:cubicBezTo>
                    <a:cubicBezTo>
                      <a:pt x="1591" y="865"/>
                      <a:pt x="2037" y="809"/>
                      <a:pt x="2540" y="781"/>
                    </a:cubicBezTo>
                    <a:cubicBezTo>
                      <a:pt x="2791" y="754"/>
                      <a:pt x="3042" y="726"/>
                      <a:pt x="3321" y="726"/>
                    </a:cubicBezTo>
                    <a:cubicBezTo>
                      <a:pt x="3572" y="726"/>
                      <a:pt x="3851" y="754"/>
                      <a:pt x="4130" y="781"/>
                    </a:cubicBezTo>
                    <a:cubicBezTo>
                      <a:pt x="4616" y="851"/>
                      <a:pt x="5121" y="997"/>
                      <a:pt x="5582" y="997"/>
                    </a:cubicBezTo>
                    <a:cubicBezTo>
                      <a:pt x="5677" y="997"/>
                      <a:pt x="5769" y="991"/>
                      <a:pt x="5860" y="977"/>
                    </a:cubicBezTo>
                    <a:cubicBezTo>
                      <a:pt x="6362" y="893"/>
                      <a:pt x="6780" y="614"/>
                      <a:pt x="7115" y="447"/>
                    </a:cubicBezTo>
                    <a:cubicBezTo>
                      <a:pt x="7199" y="391"/>
                      <a:pt x="7282" y="363"/>
                      <a:pt x="7366" y="307"/>
                    </a:cubicBezTo>
                    <a:cubicBezTo>
                      <a:pt x="7450" y="279"/>
                      <a:pt x="7506" y="251"/>
                      <a:pt x="7589" y="223"/>
                    </a:cubicBezTo>
                    <a:cubicBezTo>
                      <a:pt x="7729" y="168"/>
                      <a:pt x="7840" y="140"/>
                      <a:pt x="7952" y="84"/>
                    </a:cubicBezTo>
                    <a:cubicBezTo>
                      <a:pt x="8147" y="56"/>
                      <a:pt x="8259" y="0"/>
                      <a:pt x="8259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>
                <a:off x="-335142" y="1839707"/>
                <a:ext cx="389310" cy="100208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1731" extrusionOk="0">
                    <a:moveTo>
                      <a:pt x="6725" y="0"/>
                    </a:moveTo>
                    <a:cubicBezTo>
                      <a:pt x="6725" y="0"/>
                      <a:pt x="6641" y="56"/>
                      <a:pt x="6501" y="196"/>
                    </a:cubicBezTo>
                    <a:cubicBezTo>
                      <a:pt x="6362" y="307"/>
                      <a:pt x="6139" y="502"/>
                      <a:pt x="5860" y="698"/>
                    </a:cubicBezTo>
                    <a:cubicBezTo>
                      <a:pt x="5609" y="893"/>
                      <a:pt x="5274" y="1116"/>
                      <a:pt x="4855" y="1172"/>
                    </a:cubicBezTo>
                    <a:cubicBezTo>
                      <a:pt x="4660" y="1200"/>
                      <a:pt x="4437" y="1200"/>
                      <a:pt x="4214" y="1200"/>
                    </a:cubicBezTo>
                    <a:cubicBezTo>
                      <a:pt x="4158" y="1200"/>
                      <a:pt x="4102" y="1228"/>
                      <a:pt x="4046" y="1228"/>
                    </a:cubicBezTo>
                    <a:cubicBezTo>
                      <a:pt x="3991" y="1200"/>
                      <a:pt x="3935" y="1200"/>
                      <a:pt x="3879" y="1200"/>
                    </a:cubicBezTo>
                    <a:cubicBezTo>
                      <a:pt x="3739" y="1172"/>
                      <a:pt x="3628" y="1172"/>
                      <a:pt x="3516" y="1172"/>
                    </a:cubicBezTo>
                    <a:cubicBezTo>
                      <a:pt x="3014" y="1116"/>
                      <a:pt x="2540" y="1088"/>
                      <a:pt x="2111" y="1088"/>
                    </a:cubicBezTo>
                    <a:cubicBezTo>
                      <a:pt x="1682" y="1088"/>
                      <a:pt x="1298" y="1116"/>
                      <a:pt x="977" y="1172"/>
                    </a:cubicBezTo>
                    <a:cubicBezTo>
                      <a:pt x="894" y="1172"/>
                      <a:pt x="838" y="1172"/>
                      <a:pt x="754" y="1200"/>
                    </a:cubicBezTo>
                    <a:cubicBezTo>
                      <a:pt x="698" y="1200"/>
                      <a:pt x="615" y="1200"/>
                      <a:pt x="559" y="1228"/>
                    </a:cubicBezTo>
                    <a:cubicBezTo>
                      <a:pt x="447" y="1256"/>
                      <a:pt x="336" y="1256"/>
                      <a:pt x="252" y="1284"/>
                    </a:cubicBezTo>
                    <a:cubicBezTo>
                      <a:pt x="85" y="1339"/>
                      <a:pt x="1" y="1339"/>
                      <a:pt x="1" y="1339"/>
                    </a:cubicBezTo>
                    <a:cubicBezTo>
                      <a:pt x="1" y="1339"/>
                      <a:pt x="85" y="1339"/>
                      <a:pt x="252" y="1312"/>
                    </a:cubicBezTo>
                    <a:cubicBezTo>
                      <a:pt x="364" y="1284"/>
                      <a:pt x="447" y="1284"/>
                      <a:pt x="587" y="1256"/>
                    </a:cubicBezTo>
                    <a:lnTo>
                      <a:pt x="782" y="1256"/>
                    </a:lnTo>
                    <a:cubicBezTo>
                      <a:pt x="866" y="1228"/>
                      <a:pt x="922" y="1228"/>
                      <a:pt x="1005" y="1228"/>
                    </a:cubicBezTo>
                    <a:lnTo>
                      <a:pt x="1535" y="1228"/>
                    </a:lnTo>
                    <a:cubicBezTo>
                      <a:pt x="1703" y="1228"/>
                      <a:pt x="1926" y="1256"/>
                      <a:pt x="2121" y="1284"/>
                    </a:cubicBezTo>
                    <a:cubicBezTo>
                      <a:pt x="2345" y="1312"/>
                      <a:pt x="2568" y="1339"/>
                      <a:pt x="2819" y="1395"/>
                    </a:cubicBezTo>
                    <a:cubicBezTo>
                      <a:pt x="3042" y="1451"/>
                      <a:pt x="3293" y="1507"/>
                      <a:pt x="3572" y="1563"/>
                    </a:cubicBezTo>
                    <a:cubicBezTo>
                      <a:pt x="3684" y="1591"/>
                      <a:pt x="3823" y="1646"/>
                      <a:pt x="3935" y="1674"/>
                    </a:cubicBezTo>
                    <a:cubicBezTo>
                      <a:pt x="4018" y="1674"/>
                      <a:pt x="4074" y="1702"/>
                      <a:pt x="4130" y="1702"/>
                    </a:cubicBezTo>
                    <a:cubicBezTo>
                      <a:pt x="4186" y="1702"/>
                      <a:pt x="4242" y="1702"/>
                      <a:pt x="4297" y="1730"/>
                    </a:cubicBezTo>
                    <a:cubicBezTo>
                      <a:pt x="4549" y="1730"/>
                      <a:pt x="4772" y="1702"/>
                      <a:pt x="4967" y="1674"/>
                    </a:cubicBezTo>
                    <a:cubicBezTo>
                      <a:pt x="5386" y="1563"/>
                      <a:pt x="5720" y="1200"/>
                      <a:pt x="5971" y="921"/>
                    </a:cubicBezTo>
                    <a:cubicBezTo>
                      <a:pt x="6222" y="614"/>
                      <a:pt x="6390" y="391"/>
                      <a:pt x="6529" y="223"/>
                    </a:cubicBezTo>
                    <a:cubicBezTo>
                      <a:pt x="6641" y="84"/>
                      <a:pt x="6725" y="0"/>
                      <a:pt x="6725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>
                <a:off x="41198" y="1758951"/>
                <a:ext cx="733293" cy="330378"/>
              </a:xfrm>
              <a:custGeom>
                <a:avLst/>
                <a:gdLst/>
                <a:ahLst/>
                <a:cxnLst/>
                <a:rect l="l" t="t" r="r" b="b"/>
                <a:pathLst>
                  <a:path w="12667" h="5707" extrusionOk="0">
                    <a:moveTo>
                      <a:pt x="11104" y="0"/>
                    </a:moveTo>
                    <a:cubicBezTo>
                      <a:pt x="9988" y="307"/>
                      <a:pt x="8900" y="503"/>
                      <a:pt x="7729" y="586"/>
                    </a:cubicBezTo>
                    <a:cubicBezTo>
                      <a:pt x="7224" y="625"/>
                      <a:pt x="6701" y="646"/>
                      <a:pt x="6154" y="646"/>
                    </a:cubicBezTo>
                    <a:cubicBezTo>
                      <a:pt x="5523" y="646"/>
                      <a:pt x="4860" y="618"/>
                      <a:pt x="4157" y="558"/>
                    </a:cubicBezTo>
                    <a:cubicBezTo>
                      <a:pt x="3572" y="503"/>
                      <a:pt x="2986" y="447"/>
                      <a:pt x="2344" y="363"/>
                    </a:cubicBezTo>
                    <a:cubicBezTo>
                      <a:pt x="1451" y="391"/>
                      <a:pt x="279" y="865"/>
                      <a:pt x="0" y="1618"/>
                    </a:cubicBezTo>
                    <a:lnTo>
                      <a:pt x="1033" y="4408"/>
                    </a:lnTo>
                    <a:cubicBezTo>
                      <a:pt x="1356" y="4351"/>
                      <a:pt x="1669" y="4327"/>
                      <a:pt x="1975" y="4327"/>
                    </a:cubicBezTo>
                    <a:cubicBezTo>
                      <a:pt x="2567" y="4327"/>
                      <a:pt x="3131" y="4419"/>
                      <a:pt x="3683" y="4548"/>
                    </a:cubicBezTo>
                    <a:cubicBezTo>
                      <a:pt x="4827" y="4799"/>
                      <a:pt x="5971" y="5273"/>
                      <a:pt x="7282" y="5524"/>
                    </a:cubicBezTo>
                    <a:cubicBezTo>
                      <a:pt x="7589" y="5580"/>
                      <a:pt x="7896" y="5636"/>
                      <a:pt x="8203" y="5664"/>
                    </a:cubicBezTo>
                    <a:cubicBezTo>
                      <a:pt x="8491" y="5691"/>
                      <a:pt x="8791" y="5706"/>
                      <a:pt x="9104" y="5706"/>
                    </a:cubicBezTo>
                    <a:cubicBezTo>
                      <a:pt x="9762" y="5706"/>
                      <a:pt x="10478" y="5639"/>
                      <a:pt x="11272" y="5469"/>
                    </a:cubicBezTo>
                    <a:cubicBezTo>
                      <a:pt x="11690" y="5357"/>
                      <a:pt x="12164" y="5217"/>
                      <a:pt x="12667" y="5050"/>
                    </a:cubicBezTo>
                    <a:lnTo>
                      <a:pt x="11104" y="0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2" name="Google Shape;1482;p34"/>
              <p:cNvSpPr/>
              <p:nvPr/>
            </p:nvSpPr>
            <p:spPr>
              <a:xfrm>
                <a:off x="249542" y="1975342"/>
                <a:ext cx="444190" cy="113985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1969" extrusionOk="0">
                    <a:moveTo>
                      <a:pt x="28" y="1"/>
                    </a:moveTo>
                    <a:lnTo>
                      <a:pt x="28" y="1"/>
                    </a:lnTo>
                    <a:cubicBezTo>
                      <a:pt x="56" y="419"/>
                      <a:pt x="0" y="726"/>
                      <a:pt x="0" y="726"/>
                    </a:cubicBezTo>
                    <a:lnTo>
                      <a:pt x="84" y="810"/>
                    </a:lnTo>
                    <a:cubicBezTo>
                      <a:pt x="1228" y="1061"/>
                      <a:pt x="2372" y="1535"/>
                      <a:pt x="3683" y="1786"/>
                    </a:cubicBezTo>
                    <a:cubicBezTo>
                      <a:pt x="3990" y="1842"/>
                      <a:pt x="4297" y="1898"/>
                      <a:pt x="4604" y="1926"/>
                    </a:cubicBezTo>
                    <a:cubicBezTo>
                      <a:pt x="4892" y="1953"/>
                      <a:pt x="5192" y="1968"/>
                      <a:pt x="5505" y="1968"/>
                    </a:cubicBezTo>
                    <a:cubicBezTo>
                      <a:pt x="6163" y="1968"/>
                      <a:pt x="6879" y="1901"/>
                      <a:pt x="7673" y="1731"/>
                    </a:cubicBezTo>
                    <a:lnTo>
                      <a:pt x="6947" y="1368"/>
                    </a:lnTo>
                    <a:cubicBezTo>
                      <a:pt x="6335" y="1565"/>
                      <a:pt x="5623" y="1653"/>
                      <a:pt x="4892" y="1653"/>
                    </a:cubicBezTo>
                    <a:cubicBezTo>
                      <a:pt x="2826" y="1653"/>
                      <a:pt x="605" y="949"/>
                      <a:pt x="28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3" name="Google Shape;1483;p34"/>
              <p:cNvSpPr/>
              <p:nvPr/>
            </p:nvSpPr>
            <p:spPr>
              <a:xfrm>
                <a:off x="593521" y="1616832"/>
                <a:ext cx="227797" cy="98587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703" extrusionOk="0">
                    <a:moveTo>
                      <a:pt x="447" y="0"/>
                    </a:moveTo>
                    <a:cubicBezTo>
                      <a:pt x="196" y="0"/>
                      <a:pt x="1" y="196"/>
                      <a:pt x="1" y="447"/>
                    </a:cubicBezTo>
                    <a:cubicBezTo>
                      <a:pt x="1" y="698"/>
                      <a:pt x="196" y="893"/>
                      <a:pt x="447" y="893"/>
                    </a:cubicBezTo>
                    <a:lnTo>
                      <a:pt x="2121" y="1702"/>
                    </a:lnTo>
                    <a:lnTo>
                      <a:pt x="3935" y="698"/>
                    </a:lnTo>
                    <a:lnTo>
                      <a:pt x="3767" y="307"/>
                    </a:lnTo>
                    <a:lnTo>
                      <a:pt x="2177" y="865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E633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4" name="Google Shape;1484;p34"/>
              <p:cNvSpPr/>
              <p:nvPr/>
            </p:nvSpPr>
            <p:spPr>
              <a:xfrm>
                <a:off x="885864" y="1584530"/>
                <a:ext cx="142178" cy="5731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990" extrusionOk="0">
                    <a:moveTo>
                      <a:pt x="1" y="0"/>
                    </a:moveTo>
                    <a:cubicBezTo>
                      <a:pt x="1" y="0"/>
                      <a:pt x="168" y="56"/>
                      <a:pt x="363" y="112"/>
                    </a:cubicBezTo>
                    <a:cubicBezTo>
                      <a:pt x="587" y="168"/>
                      <a:pt x="866" y="251"/>
                      <a:pt x="1145" y="363"/>
                    </a:cubicBezTo>
                    <a:cubicBezTo>
                      <a:pt x="1200" y="391"/>
                      <a:pt x="1256" y="419"/>
                      <a:pt x="1340" y="447"/>
                    </a:cubicBezTo>
                    <a:cubicBezTo>
                      <a:pt x="1396" y="502"/>
                      <a:pt x="1451" y="530"/>
                      <a:pt x="1507" y="558"/>
                    </a:cubicBezTo>
                    <a:cubicBezTo>
                      <a:pt x="1619" y="642"/>
                      <a:pt x="1703" y="726"/>
                      <a:pt x="1786" y="809"/>
                    </a:cubicBezTo>
                    <a:cubicBezTo>
                      <a:pt x="1898" y="893"/>
                      <a:pt x="2037" y="949"/>
                      <a:pt x="2177" y="977"/>
                    </a:cubicBezTo>
                    <a:cubicBezTo>
                      <a:pt x="2223" y="986"/>
                      <a:pt x="2267" y="989"/>
                      <a:pt x="2305" y="989"/>
                    </a:cubicBezTo>
                    <a:cubicBezTo>
                      <a:pt x="2381" y="989"/>
                      <a:pt x="2437" y="977"/>
                      <a:pt x="2456" y="977"/>
                    </a:cubicBezTo>
                    <a:lnTo>
                      <a:pt x="2242" y="335"/>
                    </a:lnTo>
                    <a:lnTo>
                      <a:pt x="2242" y="335"/>
                    </a:lnTo>
                    <a:cubicBezTo>
                      <a:pt x="2249" y="335"/>
                      <a:pt x="2255" y="335"/>
                      <a:pt x="2261" y="335"/>
                    </a:cubicBezTo>
                    <a:lnTo>
                      <a:pt x="2233" y="307"/>
                    </a:lnTo>
                    <a:lnTo>
                      <a:pt x="2242" y="335"/>
                    </a:lnTo>
                    <a:lnTo>
                      <a:pt x="2242" y="335"/>
                    </a:lnTo>
                    <a:cubicBezTo>
                      <a:pt x="2211" y="334"/>
                      <a:pt x="2161" y="330"/>
                      <a:pt x="2093" y="307"/>
                    </a:cubicBezTo>
                    <a:cubicBezTo>
                      <a:pt x="2009" y="279"/>
                      <a:pt x="1842" y="196"/>
                      <a:pt x="1703" y="140"/>
                    </a:cubicBezTo>
                    <a:cubicBezTo>
                      <a:pt x="1619" y="140"/>
                      <a:pt x="1563" y="112"/>
                      <a:pt x="1479" y="84"/>
                    </a:cubicBezTo>
                    <a:cubicBezTo>
                      <a:pt x="1396" y="56"/>
                      <a:pt x="1312" y="56"/>
                      <a:pt x="1228" y="28"/>
                    </a:cubicBezTo>
                    <a:cubicBezTo>
                      <a:pt x="921" y="0"/>
                      <a:pt x="614" y="0"/>
                      <a:pt x="391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5" name="Google Shape;1485;p34"/>
              <p:cNvSpPr/>
              <p:nvPr/>
            </p:nvSpPr>
            <p:spPr>
              <a:xfrm>
                <a:off x="824501" y="1587309"/>
                <a:ext cx="158329" cy="4249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734" extrusionOk="0">
                    <a:moveTo>
                      <a:pt x="2039" y="1"/>
                    </a:moveTo>
                    <a:cubicBezTo>
                      <a:pt x="1779" y="1"/>
                      <a:pt x="1504" y="51"/>
                      <a:pt x="1228" y="120"/>
                    </a:cubicBezTo>
                    <a:cubicBezTo>
                      <a:pt x="921" y="203"/>
                      <a:pt x="614" y="259"/>
                      <a:pt x="391" y="259"/>
                    </a:cubicBezTo>
                    <a:cubicBezTo>
                      <a:pt x="354" y="268"/>
                      <a:pt x="317" y="272"/>
                      <a:pt x="282" y="272"/>
                    </a:cubicBezTo>
                    <a:cubicBezTo>
                      <a:pt x="211" y="272"/>
                      <a:pt x="149" y="259"/>
                      <a:pt x="112" y="259"/>
                    </a:cubicBezTo>
                    <a:cubicBezTo>
                      <a:pt x="28" y="231"/>
                      <a:pt x="1" y="231"/>
                      <a:pt x="1" y="231"/>
                    </a:cubicBezTo>
                    <a:lnTo>
                      <a:pt x="1" y="231"/>
                    </a:lnTo>
                    <a:cubicBezTo>
                      <a:pt x="1" y="231"/>
                      <a:pt x="28" y="259"/>
                      <a:pt x="112" y="287"/>
                    </a:cubicBezTo>
                    <a:cubicBezTo>
                      <a:pt x="168" y="315"/>
                      <a:pt x="252" y="343"/>
                      <a:pt x="391" y="371"/>
                    </a:cubicBezTo>
                    <a:cubicBezTo>
                      <a:pt x="614" y="427"/>
                      <a:pt x="949" y="454"/>
                      <a:pt x="1284" y="454"/>
                    </a:cubicBezTo>
                    <a:cubicBezTo>
                      <a:pt x="1591" y="454"/>
                      <a:pt x="1898" y="482"/>
                      <a:pt x="2093" y="566"/>
                    </a:cubicBezTo>
                    <a:cubicBezTo>
                      <a:pt x="2288" y="622"/>
                      <a:pt x="2372" y="733"/>
                      <a:pt x="2400" y="733"/>
                    </a:cubicBezTo>
                    <a:lnTo>
                      <a:pt x="2735" y="148"/>
                    </a:lnTo>
                    <a:cubicBezTo>
                      <a:pt x="2707" y="120"/>
                      <a:pt x="2511" y="8"/>
                      <a:pt x="2205" y="8"/>
                    </a:cubicBezTo>
                    <a:cubicBezTo>
                      <a:pt x="2150" y="3"/>
                      <a:pt x="2095" y="1"/>
                      <a:pt x="2039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6" name="Google Shape;1486;p34"/>
              <p:cNvSpPr/>
              <p:nvPr/>
            </p:nvSpPr>
            <p:spPr>
              <a:xfrm>
                <a:off x="766380" y="1595124"/>
                <a:ext cx="166376" cy="4110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710" extrusionOk="0">
                    <a:moveTo>
                      <a:pt x="2428" y="1"/>
                    </a:moveTo>
                    <a:cubicBezTo>
                      <a:pt x="2384" y="1"/>
                      <a:pt x="2337" y="4"/>
                      <a:pt x="2288" y="13"/>
                    </a:cubicBezTo>
                    <a:cubicBezTo>
                      <a:pt x="2120" y="13"/>
                      <a:pt x="1953" y="40"/>
                      <a:pt x="1786" y="96"/>
                    </a:cubicBezTo>
                    <a:cubicBezTo>
                      <a:pt x="1618" y="152"/>
                      <a:pt x="1451" y="208"/>
                      <a:pt x="1311" y="264"/>
                    </a:cubicBezTo>
                    <a:cubicBezTo>
                      <a:pt x="1005" y="347"/>
                      <a:pt x="670" y="431"/>
                      <a:pt x="419" y="431"/>
                    </a:cubicBezTo>
                    <a:cubicBezTo>
                      <a:pt x="349" y="445"/>
                      <a:pt x="293" y="452"/>
                      <a:pt x="244" y="452"/>
                    </a:cubicBezTo>
                    <a:cubicBezTo>
                      <a:pt x="195" y="452"/>
                      <a:pt x="154" y="445"/>
                      <a:pt x="112" y="431"/>
                    </a:cubicBezTo>
                    <a:lnTo>
                      <a:pt x="0" y="431"/>
                    </a:lnTo>
                    <a:cubicBezTo>
                      <a:pt x="0" y="431"/>
                      <a:pt x="28" y="431"/>
                      <a:pt x="112" y="459"/>
                    </a:cubicBezTo>
                    <a:cubicBezTo>
                      <a:pt x="168" y="487"/>
                      <a:pt x="279" y="515"/>
                      <a:pt x="419" y="543"/>
                    </a:cubicBezTo>
                    <a:cubicBezTo>
                      <a:pt x="602" y="583"/>
                      <a:pt x="831" y="609"/>
                      <a:pt x="1083" y="609"/>
                    </a:cubicBezTo>
                    <a:cubicBezTo>
                      <a:pt x="1175" y="609"/>
                      <a:pt x="1270" y="606"/>
                      <a:pt x="1367" y="598"/>
                    </a:cubicBezTo>
                    <a:cubicBezTo>
                      <a:pt x="1563" y="571"/>
                      <a:pt x="1702" y="543"/>
                      <a:pt x="1869" y="543"/>
                    </a:cubicBezTo>
                    <a:cubicBezTo>
                      <a:pt x="2009" y="543"/>
                      <a:pt x="2148" y="571"/>
                      <a:pt x="2260" y="571"/>
                    </a:cubicBezTo>
                    <a:cubicBezTo>
                      <a:pt x="2483" y="626"/>
                      <a:pt x="2567" y="710"/>
                      <a:pt x="2595" y="710"/>
                    </a:cubicBezTo>
                    <a:lnTo>
                      <a:pt x="2874" y="96"/>
                    </a:lnTo>
                    <a:cubicBezTo>
                      <a:pt x="2874" y="68"/>
                      <a:pt x="2790" y="68"/>
                      <a:pt x="2706" y="40"/>
                    </a:cubicBezTo>
                    <a:cubicBezTo>
                      <a:pt x="2627" y="21"/>
                      <a:pt x="2535" y="1"/>
                      <a:pt x="2428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7" name="Google Shape;1487;p34"/>
              <p:cNvSpPr/>
              <p:nvPr/>
            </p:nvSpPr>
            <p:spPr>
              <a:xfrm>
                <a:off x="743745" y="1616832"/>
                <a:ext cx="159950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698" extrusionOk="0">
                    <a:moveTo>
                      <a:pt x="2763" y="0"/>
                    </a:moveTo>
                    <a:cubicBezTo>
                      <a:pt x="2735" y="0"/>
                      <a:pt x="2567" y="28"/>
                      <a:pt x="2288" y="56"/>
                    </a:cubicBezTo>
                    <a:cubicBezTo>
                      <a:pt x="2037" y="84"/>
                      <a:pt x="1702" y="84"/>
                      <a:pt x="1340" y="84"/>
                    </a:cubicBezTo>
                    <a:cubicBezTo>
                      <a:pt x="1005" y="112"/>
                      <a:pt x="642" y="196"/>
                      <a:pt x="391" y="251"/>
                    </a:cubicBezTo>
                    <a:cubicBezTo>
                      <a:pt x="168" y="307"/>
                      <a:pt x="1" y="363"/>
                      <a:pt x="1" y="363"/>
                    </a:cubicBezTo>
                    <a:cubicBezTo>
                      <a:pt x="1" y="363"/>
                      <a:pt x="168" y="363"/>
                      <a:pt x="419" y="335"/>
                    </a:cubicBezTo>
                    <a:cubicBezTo>
                      <a:pt x="670" y="363"/>
                      <a:pt x="1005" y="363"/>
                      <a:pt x="1340" y="447"/>
                    </a:cubicBezTo>
                    <a:cubicBezTo>
                      <a:pt x="1647" y="502"/>
                      <a:pt x="1981" y="586"/>
                      <a:pt x="2260" y="614"/>
                    </a:cubicBezTo>
                    <a:cubicBezTo>
                      <a:pt x="2539" y="670"/>
                      <a:pt x="2735" y="698"/>
                      <a:pt x="2763" y="698"/>
                    </a:cubicBez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8" name="Google Shape;1488;p34"/>
              <p:cNvSpPr/>
              <p:nvPr/>
            </p:nvSpPr>
            <p:spPr>
              <a:xfrm>
                <a:off x="855182" y="1586151"/>
                <a:ext cx="100208" cy="38786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670" extrusionOk="0">
                    <a:moveTo>
                      <a:pt x="1591" y="0"/>
                    </a:moveTo>
                    <a:cubicBezTo>
                      <a:pt x="1591" y="0"/>
                      <a:pt x="1507" y="28"/>
                      <a:pt x="1368" y="84"/>
                    </a:cubicBezTo>
                    <a:cubicBezTo>
                      <a:pt x="1228" y="112"/>
                      <a:pt x="1033" y="112"/>
                      <a:pt x="838" y="112"/>
                    </a:cubicBezTo>
                    <a:cubicBezTo>
                      <a:pt x="642" y="112"/>
                      <a:pt x="419" y="84"/>
                      <a:pt x="252" y="84"/>
                    </a:cubicBezTo>
                    <a:lnTo>
                      <a:pt x="1" y="84"/>
                    </a:lnTo>
                    <a:cubicBezTo>
                      <a:pt x="1" y="84"/>
                      <a:pt x="84" y="140"/>
                      <a:pt x="252" y="195"/>
                    </a:cubicBezTo>
                    <a:cubicBezTo>
                      <a:pt x="391" y="251"/>
                      <a:pt x="559" y="363"/>
                      <a:pt x="754" y="447"/>
                    </a:cubicBezTo>
                    <a:cubicBezTo>
                      <a:pt x="949" y="530"/>
                      <a:pt x="1172" y="614"/>
                      <a:pt x="1368" y="642"/>
                    </a:cubicBezTo>
                    <a:cubicBezTo>
                      <a:pt x="1563" y="670"/>
                      <a:pt x="1702" y="670"/>
                      <a:pt x="1730" y="670"/>
                    </a:cubicBez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9" name="Google Shape;1489;p34"/>
              <p:cNvSpPr/>
              <p:nvPr/>
            </p:nvSpPr>
            <p:spPr>
              <a:xfrm>
                <a:off x="698533" y="1600681"/>
                <a:ext cx="176101" cy="82435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424" extrusionOk="0">
                    <a:moveTo>
                      <a:pt x="2986" y="0"/>
                    </a:moveTo>
                    <a:cubicBezTo>
                      <a:pt x="2930" y="0"/>
                      <a:pt x="2093" y="168"/>
                      <a:pt x="1340" y="530"/>
                    </a:cubicBezTo>
                    <a:cubicBezTo>
                      <a:pt x="977" y="698"/>
                      <a:pt x="642" y="921"/>
                      <a:pt x="391" y="1088"/>
                    </a:cubicBezTo>
                    <a:cubicBezTo>
                      <a:pt x="279" y="1172"/>
                      <a:pt x="196" y="1284"/>
                      <a:pt x="112" y="1311"/>
                    </a:cubicBezTo>
                    <a:cubicBezTo>
                      <a:pt x="56" y="1367"/>
                      <a:pt x="0" y="1423"/>
                      <a:pt x="0" y="1423"/>
                    </a:cubicBezTo>
                    <a:cubicBezTo>
                      <a:pt x="0" y="1423"/>
                      <a:pt x="56" y="1395"/>
                      <a:pt x="140" y="1339"/>
                    </a:cubicBezTo>
                    <a:cubicBezTo>
                      <a:pt x="196" y="1311"/>
                      <a:pt x="307" y="1256"/>
                      <a:pt x="447" y="1200"/>
                    </a:cubicBezTo>
                    <a:cubicBezTo>
                      <a:pt x="726" y="1060"/>
                      <a:pt x="1088" y="921"/>
                      <a:pt x="1451" y="837"/>
                    </a:cubicBezTo>
                    <a:cubicBezTo>
                      <a:pt x="2016" y="712"/>
                      <a:pt x="2597" y="696"/>
                      <a:pt x="2875" y="696"/>
                    </a:cubicBezTo>
                    <a:cubicBezTo>
                      <a:pt x="2968" y="696"/>
                      <a:pt x="3027" y="698"/>
                      <a:pt x="3041" y="698"/>
                    </a:cubicBezTo>
                    <a:lnTo>
                      <a:pt x="2986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0" name="Google Shape;1490;p34"/>
              <p:cNvSpPr/>
              <p:nvPr/>
            </p:nvSpPr>
            <p:spPr>
              <a:xfrm>
                <a:off x="785715" y="1605486"/>
                <a:ext cx="114738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699" extrusionOk="0">
                    <a:moveTo>
                      <a:pt x="1982" y="1"/>
                    </a:moveTo>
                    <a:cubicBezTo>
                      <a:pt x="1954" y="1"/>
                      <a:pt x="1452" y="29"/>
                      <a:pt x="950" y="57"/>
                    </a:cubicBezTo>
                    <a:cubicBezTo>
                      <a:pt x="475" y="57"/>
                      <a:pt x="1" y="85"/>
                      <a:pt x="1" y="85"/>
                    </a:cubicBezTo>
                    <a:cubicBezTo>
                      <a:pt x="1" y="85"/>
                      <a:pt x="1814" y="671"/>
                      <a:pt x="1898" y="698"/>
                    </a:cubicBezTo>
                    <a:lnTo>
                      <a:pt x="1982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1" name="Google Shape;1491;p34"/>
              <p:cNvSpPr/>
              <p:nvPr/>
            </p:nvSpPr>
            <p:spPr>
              <a:xfrm>
                <a:off x="672714" y="1618453"/>
                <a:ext cx="153466" cy="61421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1061" extrusionOk="0">
                    <a:moveTo>
                      <a:pt x="2650" y="0"/>
                    </a:moveTo>
                    <a:cubicBezTo>
                      <a:pt x="2623" y="0"/>
                      <a:pt x="2427" y="56"/>
                      <a:pt x="2148" y="84"/>
                    </a:cubicBezTo>
                    <a:cubicBezTo>
                      <a:pt x="2065" y="112"/>
                      <a:pt x="2009" y="112"/>
                      <a:pt x="1925" y="140"/>
                    </a:cubicBezTo>
                    <a:cubicBezTo>
                      <a:pt x="1841" y="168"/>
                      <a:pt x="1758" y="195"/>
                      <a:pt x="1674" y="223"/>
                    </a:cubicBezTo>
                    <a:cubicBezTo>
                      <a:pt x="1534" y="279"/>
                      <a:pt x="1339" y="307"/>
                      <a:pt x="1200" y="391"/>
                    </a:cubicBezTo>
                    <a:cubicBezTo>
                      <a:pt x="865" y="530"/>
                      <a:pt x="558" y="670"/>
                      <a:pt x="335" y="837"/>
                    </a:cubicBezTo>
                    <a:cubicBezTo>
                      <a:pt x="140" y="977"/>
                      <a:pt x="0" y="1060"/>
                      <a:pt x="0" y="1060"/>
                    </a:cubicBezTo>
                    <a:cubicBezTo>
                      <a:pt x="0" y="1060"/>
                      <a:pt x="167" y="1004"/>
                      <a:pt x="391" y="921"/>
                    </a:cubicBezTo>
                    <a:cubicBezTo>
                      <a:pt x="614" y="837"/>
                      <a:pt x="949" y="781"/>
                      <a:pt x="1283" y="698"/>
                    </a:cubicBezTo>
                    <a:cubicBezTo>
                      <a:pt x="1451" y="698"/>
                      <a:pt x="1618" y="670"/>
                      <a:pt x="1758" y="670"/>
                    </a:cubicBezTo>
                    <a:cubicBezTo>
                      <a:pt x="1841" y="670"/>
                      <a:pt x="1925" y="670"/>
                      <a:pt x="1981" y="642"/>
                    </a:cubicBezTo>
                    <a:cubicBezTo>
                      <a:pt x="2065" y="670"/>
                      <a:pt x="2120" y="670"/>
                      <a:pt x="2176" y="670"/>
                    </a:cubicBezTo>
                    <a:cubicBezTo>
                      <a:pt x="2427" y="670"/>
                      <a:pt x="2623" y="698"/>
                      <a:pt x="2623" y="698"/>
                    </a:cubicBezTo>
                    <a:lnTo>
                      <a:pt x="2650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2" name="Google Shape;1492;p34"/>
              <p:cNvSpPr/>
              <p:nvPr/>
            </p:nvSpPr>
            <p:spPr>
              <a:xfrm>
                <a:off x="656563" y="1655561"/>
                <a:ext cx="132452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922" extrusionOk="0">
                    <a:moveTo>
                      <a:pt x="2148" y="1"/>
                    </a:moveTo>
                    <a:cubicBezTo>
                      <a:pt x="2120" y="29"/>
                      <a:pt x="1953" y="84"/>
                      <a:pt x="1758" y="168"/>
                    </a:cubicBezTo>
                    <a:cubicBezTo>
                      <a:pt x="1534" y="280"/>
                      <a:pt x="1283" y="419"/>
                      <a:pt x="1032" y="531"/>
                    </a:cubicBezTo>
                    <a:cubicBezTo>
                      <a:pt x="781" y="670"/>
                      <a:pt x="530" y="754"/>
                      <a:pt x="335" y="810"/>
                    </a:cubicBezTo>
                    <a:cubicBezTo>
                      <a:pt x="223" y="838"/>
                      <a:pt x="140" y="838"/>
                      <a:pt x="84" y="838"/>
                    </a:cubicBezTo>
                    <a:cubicBezTo>
                      <a:pt x="28" y="866"/>
                      <a:pt x="0" y="866"/>
                      <a:pt x="0" y="866"/>
                    </a:cubicBezTo>
                    <a:cubicBezTo>
                      <a:pt x="0" y="866"/>
                      <a:pt x="28" y="866"/>
                      <a:pt x="84" y="894"/>
                    </a:cubicBezTo>
                    <a:cubicBezTo>
                      <a:pt x="140" y="894"/>
                      <a:pt x="223" y="921"/>
                      <a:pt x="335" y="921"/>
                    </a:cubicBezTo>
                    <a:cubicBezTo>
                      <a:pt x="558" y="921"/>
                      <a:pt x="865" y="894"/>
                      <a:pt x="1144" y="866"/>
                    </a:cubicBezTo>
                    <a:cubicBezTo>
                      <a:pt x="1423" y="810"/>
                      <a:pt x="1702" y="754"/>
                      <a:pt x="1925" y="726"/>
                    </a:cubicBezTo>
                    <a:cubicBezTo>
                      <a:pt x="2148" y="698"/>
                      <a:pt x="2288" y="670"/>
                      <a:pt x="2288" y="670"/>
                    </a:cubicBezTo>
                    <a:lnTo>
                      <a:pt x="2148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3" name="Google Shape;1493;p34"/>
              <p:cNvSpPr/>
              <p:nvPr/>
            </p:nvSpPr>
            <p:spPr>
              <a:xfrm>
                <a:off x="629066" y="1683058"/>
                <a:ext cx="119601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698" extrusionOk="0">
                    <a:moveTo>
                      <a:pt x="1954" y="0"/>
                    </a:moveTo>
                    <a:cubicBezTo>
                      <a:pt x="1898" y="28"/>
                      <a:pt x="1" y="614"/>
                      <a:pt x="1" y="614"/>
                    </a:cubicBezTo>
                    <a:cubicBezTo>
                      <a:pt x="1" y="614"/>
                      <a:pt x="1982" y="698"/>
                      <a:pt x="2065" y="698"/>
                    </a:cubicBezTo>
                    <a:lnTo>
                      <a:pt x="1954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4" name="Google Shape;1494;p34"/>
              <p:cNvSpPr/>
              <p:nvPr/>
            </p:nvSpPr>
            <p:spPr>
              <a:xfrm>
                <a:off x="598384" y="1695967"/>
                <a:ext cx="106633" cy="3919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677" extrusionOk="0">
                    <a:moveTo>
                      <a:pt x="1647" y="0"/>
                    </a:moveTo>
                    <a:cubicBezTo>
                      <a:pt x="1619" y="0"/>
                      <a:pt x="1256" y="196"/>
                      <a:pt x="838" y="307"/>
                    </a:cubicBezTo>
                    <a:cubicBezTo>
                      <a:pt x="642" y="363"/>
                      <a:pt x="447" y="447"/>
                      <a:pt x="280" y="447"/>
                    </a:cubicBezTo>
                    <a:cubicBezTo>
                      <a:pt x="112" y="475"/>
                      <a:pt x="1" y="502"/>
                      <a:pt x="1" y="502"/>
                    </a:cubicBezTo>
                    <a:cubicBezTo>
                      <a:pt x="1" y="502"/>
                      <a:pt x="112" y="530"/>
                      <a:pt x="280" y="558"/>
                    </a:cubicBezTo>
                    <a:cubicBezTo>
                      <a:pt x="447" y="614"/>
                      <a:pt x="642" y="614"/>
                      <a:pt x="866" y="642"/>
                    </a:cubicBezTo>
                    <a:cubicBezTo>
                      <a:pt x="1103" y="670"/>
                      <a:pt x="1333" y="677"/>
                      <a:pt x="1511" y="677"/>
                    </a:cubicBezTo>
                    <a:cubicBezTo>
                      <a:pt x="1689" y="677"/>
                      <a:pt x="1814" y="670"/>
                      <a:pt x="1842" y="670"/>
                    </a:cubicBez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5" name="Google Shape;1495;p34"/>
              <p:cNvSpPr/>
              <p:nvPr/>
            </p:nvSpPr>
            <p:spPr>
              <a:xfrm>
                <a:off x="570945" y="1713740"/>
                <a:ext cx="111496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98" extrusionOk="0">
                    <a:moveTo>
                      <a:pt x="1702" y="0"/>
                    </a:moveTo>
                    <a:cubicBezTo>
                      <a:pt x="1702" y="28"/>
                      <a:pt x="1591" y="56"/>
                      <a:pt x="1451" y="140"/>
                    </a:cubicBezTo>
                    <a:cubicBezTo>
                      <a:pt x="1395" y="168"/>
                      <a:pt x="1312" y="195"/>
                      <a:pt x="1200" y="223"/>
                    </a:cubicBezTo>
                    <a:cubicBezTo>
                      <a:pt x="1116" y="279"/>
                      <a:pt x="1005" y="307"/>
                      <a:pt x="893" y="335"/>
                    </a:cubicBezTo>
                    <a:cubicBezTo>
                      <a:pt x="670" y="391"/>
                      <a:pt x="447" y="419"/>
                      <a:pt x="279" y="447"/>
                    </a:cubicBezTo>
                    <a:cubicBezTo>
                      <a:pt x="112" y="474"/>
                      <a:pt x="0" y="502"/>
                      <a:pt x="0" y="502"/>
                    </a:cubicBezTo>
                    <a:cubicBezTo>
                      <a:pt x="0" y="502"/>
                      <a:pt x="112" y="530"/>
                      <a:pt x="279" y="558"/>
                    </a:cubicBezTo>
                    <a:cubicBezTo>
                      <a:pt x="447" y="586"/>
                      <a:pt x="670" y="642"/>
                      <a:pt x="921" y="670"/>
                    </a:cubicBezTo>
                    <a:cubicBezTo>
                      <a:pt x="1033" y="670"/>
                      <a:pt x="1144" y="698"/>
                      <a:pt x="1256" y="698"/>
                    </a:cubicBezTo>
                    <a:lnTo>
                      <a:pt x="1591" y="698"/>
                    </a:lnTo>
                    <a:cubicBezTo>
                      <a:pt x="1786" y="670"/>
                      <a:pt x="1925" y="670"/>
                      <a:pt x="1925" y="670"/>
                    </a:cubicBez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6" name="Google Shape;1496;p34"/>
              <p:cNvSpPr/>
              <p:nvPr/>
            </p:nvSpPr>
            <p:spPr>
              <a:xfrm>
                <a:off x="545068" y="1716923"/>
                <a:ext cx="14061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922" extrusionOk="0">
                    <a:moveTo>
                      <a:pt x="2289" y="1"/>
                    </a:moveTo>
                    <a:cubicBezTo>
                      <a:pt x="2233" y="29"/>
                      <a:pt x="1675" y="224"/>
                      <a:pt x="1089" y="447"/>
                    </a:cubicBezTo>
                    <a:cubicBezTo>
                      <a:pt x="950" y="503"/>
                      <a:pt x="810" y="559"/>
                      <a:pt x="671" y="587"/>
                    </a:cubicBezTo>
                    <a:cubicBezTo>
                      <a:pt x="559" y="643"/>
                      <a:pt x="419" y="698"/>
                      <a:pt x="336" y="754"/>
                    </a:cubicBezTo>
                    <a:cubicBezTo>
                      <a:pt x="113" y="838"/>
                      <a:pt x="1" y="922"/>
                      <a:pt x="1" y="922"/>
                    </a:cubicBezTo>
                    <a:cubicBezTo>
                      <a:pt x="1" y="922"/>
                      <a:pt x="140" y="894"/>
                      <a:pt x="364" y="866"/>
                    </a:cubicBezTo>
                    <a:cubicBezTo>
                      <a:pt x="475" y="838"/>
                      <a:pt x="587" y="810"/>
                      <a:pt x="726" y="810"/>
                    </a:cubicBezTo>
                    <a:cubicBezTo>
                      <a:pt x="866" y="782"/>
                      <a:pt x="1005" y="782"/>
                      <a:pt x="1173" y="782"/>
                    </a:cubicBezTo>
                    <a:cubicBezTo>
                      <a:pt x="1759" y="726"/>
                      <a:pt x="2372" y="698"/>
                      <a:pt x="2428" y="698"/>
                    </a:cubicBezTo>
                    <a:lnTo>
                      <a:pt x="2289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7" name="Google Shape;1497;p34"/>
              <p:cNvSpPr/>
              <p:nvPr/>
            </p:nvSpPr>
            <p:spPr>
              <a:xfrm>
                <a:off x="566082" y="1734696"/>
                <a:ext cx="101829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738" extrusionOk="0">
                    <a:moveTo>
                      <a:pt x="1424" y="1"/>
                    </a:moveTo>
                    <a:cubicBezTo>
                      <a:pt x="1424" y="1"/>
                      <a:pt x="1368" y="85"/>
                      <a:pt x="1228" y="168"/>
                    </a:cubicBezTo>
                    <a:cubicBezTo>
                      <a:pt x="1117" y="252"/>
                      <a:pt x="949" y="336"/>
                      <a:pt x="782" y="391"/>
                    </a:cubicBezTo>
                    <a:cubicBezTo>
                      <a:pt x="587" y="447"/>
                      <a:pt x="391" y="475"/>
                      <a:pt x="252" y="475"/>
                    </a:cubicBezTo>
                    <a:cubicBezTo>
                      <a:pt x="168" y="475"/>
                      <a:pt x="112" y="475"/>
                      <a:pt x="56" y="447"/>
                    </a:cubicBezTo>
                    <a:lnTo>
                      <a:pt x="1" y="447"/>
                    </a:lnTo>
                    <a:lnTo>
                      <a:pt x="56" y="475"/>
                    </a:lnTo>
                    <a:cubicBezTo>
                      <a:pt x="112" y="503"/>
                      <a:pt x="168" y="531"/>
                      <a:pt x="224" y="559"/>
                    </a:cubicBezTo>
                    <a:cubicBezTo>
                      <a:pt x="363" y="643"/>
                      <a:pt x="587" y="698"/>
                      <a:pt x="810" y="726"/>
                    </a:cubicBezTo>
                    <a:cubicBezTo>
                      <a:pt x="875" y="734"/>
                      <a:pt x="940" y="738"/>
                      <a:pt x="1005" y="738"/>
                    </a:cubicBezTo>
                    <a:cubicBezTo>
                      <a:pt x="1161" y="738"/>
                      <a:pt x="1313" y="718"/>
                      <a:pt x="1451" y="698"/>
                    </a:cubicBezTo>
                    <a:cubicBezTo>
                      <a:pt x="1619" y="670"/>
                      <a:pt x="1758" y="615"/>
                      <a:pt x="1758" y="615"/>
                    </a:cubicBezTo>
                    <a:lnTo>
                      <a:pt x="1424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8" name="Google Shape;1498;p34"/>
              <p:cNvSpPr/>
              <p:nvPr/>
            </p:nvSpPr>
            <p:spPr>
              <a:xfrm>
                <a:off x="585475" y="1726649"/>
                <a:ext cx="72710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98" extrusionOk="0">
                    <a:moveTo>
                      <a:pt x="1172" y="0"/>
                    </a:moveTo>
                    <a:cubicBezTo>
                      <a:pt x="1144" y="28"/>
                      <a:pt x="0" y="475"/>
                      <a:pt x="0" y="475"/>
                    </a:cubicBezTo>
                    <a:cubicBezTo>
                      <a:pt x="0" y="475"/>
                      <a:pt x="1200" y="698"/>
                      <a:pt x="1256" y="698"/>
                    </a:cubicBez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9" name="Google Shape;1499;p34"/>
              <p:cNvSpPr/>
              <p:nvPr/>
            </p:nvSpPr>
            <p:spPr>
              <a:xfrm>
                <a:off x="588717" y="1737937"/>
                <a:ext cx="67905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671" extrusionOk="0">
                    <a:moveTo>
                      <a:pt x="1144" y="1"/>
                    </a:moveTo>
                    <a:cubicBezTo>
                      <a:pt x="1116" y="1"/>
                      <a:pt x="0" y="363"/>
                      <a:pt x="0" y="363"/>
                    </a:cubicBezTo>
                    <a:cubicBezTo>
                      <a:pt x="0" y="363"/>
                      <a:pt x="1116" y="670"/>
                      <a:pt x="1172" y="670"/>
                    </a:cubicBezTo>
                    <a:lnTo>
                      <a:pt x="1144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0" name="Google Shape;1500;p34"/>
              <p:cNvSpPr/>
              <p:nvPr/>
            </p:nvSpPr>
            <p:spPr>
              <a:xfrm>
                <a:off x="561219" y="1754088"/>
                <a:ext cx="80814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71" extrusionOk="0">
                    <a:moveTo>
                      <a:pt x="1284" y="1"/>
                    </a:moveTo>
                    <a:cubicBezTo>
                      <a:pt x="1256" y="1"/>
                      <a:pt x="977" y="140"/>
                      <a:pt x="671" y="168"/>
                    </a:cubicBezTo>
                    <a:cubicBezTo>
                      <a:pt x="503" y="196"/>
                      <a:pt x="336" y="196"/>
                      <a:pt x="224" y="196"/>
                    </a:cubicBezTo>
                    <a:cubicBezTo>
                      <a:pt x="85" y="168"/>
                      <a:pt x="1" y="168"/>
                      <a:pt x="1" y="168"/>
                    </a:cubicBezTo>
                    <a:lnTo>
                      <a:pt x="1" y="168"/>
                    </a:lnTo>
                    <a:cubicBezTo>
                      <a:pt x="1" y="168"/>
                      <a:pt x="85" y="224"/>
                      <a:pt x="196" y="280"/>
                    </a:cubicBezTo>
                    <a:cubicBezTo>
                      <a:pt x="280" y="363"/>
                      <a:pt x="447" y="447"/>
                      <a:pt x="615" y="503"/>
                    </a:cubicBezTo>
                    <a:cubicBezTo>
                      <a:pt x="950" y="642"/>
                      <a:pt x="1368" y="670"/>
                      <a:pt x="1396" y="670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1" name="Google Shape;1501;p34"/>
              <p:cNvSpPr/>
              <p:nvPr/>
            </p:nvSpPr>
            <p:spPr>
              <a:xfrm>
                <a:off x="633928" y="1581288"/>
                <a:ext cx="64663" cy="64663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117" extrusionOk="0">
                    <a:moveTo>
                      <a:pt x="503" y="0"/>
                    </a:moveTo>
                    <a:lnTo>
                      <a:pt x="0" y="531"/>
                    </a:lnTo>
                    <a:lnTo>
                      <a:pt x="614" y="1116"/>
                    </a:lnTo>
                    <a:lnTo>
                      <a:pt x="1116" y="586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2" name="Google Shape;1502;p34"/>
              <p:cNvSpPr/>
              <p:nvPr/>
            </p:nvSpPr>
            <p:spPr>
              <a:xfrm>
                <a:off x="650080" y="1510200"/>
                <a:ext cx="111496" cy="10993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899" extrusionOk="0">
                    <a:moveTo>
                      <a:pt x="809" y="1"/>
                    </a:moveTo>
                    <a:cubicBezTo>
                      <a:pt x="363" y="1"/>
                      <a:pt x="0" y="447"/>
                      <a:pt x="0" y="977"/>
                    </a:cubicBezTo>
                    <a:cubicBezTo>
                      <a:pt x="0" y="1507"/>
                      <a:pt x="531" y="1898"/>
                      <a:pt x="977" y="1898"/>
                    </a:cubicBezTo>
                    <a:cubicBezTo>
                      <a:pt x="1451" y="1898"/>
                      <a:pt x="1507" y="1842"/>
                      <a:pt x="1674" y="1256"/>
                    </a:cubicBezTo>
                    <a:cubicBezTo>
                      <a:pt x="1925" y="196"/>
                      <a:pt x="1284" y="1"/>
                      <a:pt x="809" y="1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3" name="Google Shape;1503;p34"/>
              <p:cNvSpPr/>
              <p:nvPr/>
            </p:nvSpPr>
            <p:spPr>
              <a:xfrm>
                <a:off x="404570" y="1593619"/>
                <a:ext cx="274630" cy="112654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1946" extrusionOk="0">
                    <a:moveTo>
                      <a:pt x="3288" y="0"/>
                    </a:moveTo>
                    <a:cubicBezTo>
                      <a:pt x="2167" y="0"/>
                      <a:pt x="1248" y="180"/>
                      <a:pt x="587" y="597"/>
                    </a:cubicBezTo>
                    <a:cubicBezTo>
                      <a:pt x="587" y="597"/>
                      <a:pt x="1" y="1127"/>
                      <a:pt x="57" y="1406"/>
                    </a:cubicBezTo>
                    <a:cubicBezTo>
                      <a:pt x="91" y="1579"/>
                      <a:pt x="1372" y="1945"/>
                      <a:pt x="2605" y="1945"/>
                    </a:cubicBezTo>
                    <a:cubicBezTo>
                      <a:pt x="3360" y="1945"/>
                      <a:pt x="4097" y="1808"/>
                      <a:pt x="4520" y="1406"/>
                    </a:cubicBezTo>
                    <a:cubicBezTo>
                      <a:pt x="4744" y="680"/>
                      <a:pt x="4381" y="11"/>
                      <a:pt x="3767" y="11"/>
                    </a:cubicBezTo>
                    <a:cubicBezTo>
                      <a:pt x="3603" y="4"/>
                      <a:pt x="3444" y="0"/>
                      <a:pt x="3288" y="0"/>
                    </a:cubicBezTo>
                    <a:close/>
                  </a:path>
                </a:pathLst>
              </a:custGeom>
              <a:solidFill>
                <a:srgbClr val="E633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4" name="Google Shape;1504;p34"/>
              <p:cNvSpPr/>
              <p:nvPr/>
            </p:nvSpPr>
            <p:spPr>
              <a:xfrm>
                <a:off x="640412" y="1791254"/>
                <a:ext cx="177664" cy="263284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548" extrusionOk="0">
                    <a:moveTo>
                      <a:pt x="0" y="0"/>
                    </a:moveTo>
                    <a:lnTo>
                      <a:pt x="0" y="4548"/>
                    </a:lnTo>
                    <a:lnTo>
                      <a:pt x="2316" y="4548"/>
                    </a:lnTo>
                    <a:cubicBezTo>
                      <a:pt x="3041" y="3990"/>
                      <a:pt x="3069" y="754"/>
                      <a:pt x="2316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5" name="Google Shape;1505;p34"/>
              <p:cNvSpPr/>
              <p:nvPr/>
            </p:nvSpPr>
            <p:spPr>
              <a:xfrm>
                <a:off x="621019" y="1981826"/>
                <a:ext cx="239086" cy="201920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3488" extrusionOk="0">
                    <a:moveTo>
                      <a:pt x="0" y="0"/>
                    </a:moveTo>
                    <a:lnTo>
                      <a:pt x="3822" y="3488"/>
                    </a:lnTo>
                    <a:lnTo>
                      <a:pt x="4018" y="3376"/>
                    </a:lnTo>
                    <a:cubicBezTo>
                      <a:pt x="4046" y="3237"/>
                      <a:pt x="4074" y="3069"/>
                      <a:pt x="4129" y="2930"/>
                    </a:cubicBezTo>
                    <a:lnTo>
                      <a:pt x="2065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6" name="Google Shape;1506;p34"/>
              <p:cNvSpPr/>
              <p:nvPr/>
            </p:nvSpPr>
            <p:spPr>
              <a:xfrm>
                <a:off x="654942" y="1565137"/>
                <a:ext cx="54938" cy="3432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593" extrusionOk="0">
                    <a:moveTo>
                      <a:pt x="84" y="0"/>
                    </a:moveTo>
                    <a:lnTo>
                      <a:pt x="0" y="56"/>
                    </a:lnTo>
                    <a:cubicBezTo>
                      <a:pt x="128" y="313"/>
                      <a:pt x="540" y="593"/>
                      <a:pt x="865" y="593"/>
                    </a:cubicBezTo>
                    <a:cubicBezTo>
                      <a:pt x="894" y="593"/>
                      <a:pt x="922" y="591"/>
                      <a:pt x="949" y="586"/>
                    </a:cubicBezTo>
                    <a:lnTo>
                      <a:pt x="949" y="475"/>
                    </a:lnTo>
                    <a:cubicBezTo>
                      <a:pt x="934" y="476"/>
                      <a:pt x="920" y="477"/>
                      <a:pt x="905" y="477"/>
                    </a:cubicBezTo>
                    <a:cubicBezTo>
                      <a:pt x="603" y="477"/>
                      <a:pt x="217" y="213"/>
                      <a:pt x="84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7" name="Google Shape;1507;p34"/>
              <p:cNvSpPr/>
              <p:nvPr/>
            </p:nvSpPr>
            <p:spPr>
              <a:xfrm>
                <a:off x="693670" y="1553849"/>
                <a:ext cx="40465" cy="66284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145" extrusionOk="0">
                    <a:moveTo>
                      <a:pt x="1" y="0"/>
                    </a:moveTo>
                    <a:cubicBezTo>
                      <a:pt x="1" y="28"/>
                      <a:pt x="84" y="753"/>
                      <a:pt x="614" y="1144"/>
                    </a:cubicBezTo>
                    <a:lnTo>
                      <a:pt x="698" y="1060"/>
                    </a:lnTo>
                    <a:cubicBezTo>
                      <a:pt x="224" y="698"/>
                      <a:pt x="112" y="0"/>
                      <a:pt x="112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8" name="Google Shape;1508;p34"/>
              <p:cNvSpPr/>
              <p:nvPr/>
            </p:nvSpPr>
            <p:spPr>
              <a:xfrm>
                <a:off x="984391" y="1555470"/>
                <a:ext cx="51754" cy="9852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702" extrusionOk="0">
                    <a:moveTo>
                      <a:pt x="28" y="0"/>
                    </a:moveTo>
                    <a:cubicBezTo>
                      <a:pt x="28" y="614"/>
                      <a:pt x="1" y="1228"/>
                      <a:pt x="335" y="1702"/>
                    </a:cubicBezTo>
                    <a:lnTo>
                      <a:pt x="893" y="150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9" name="Google Shape;1509;p34"/>
              <p:cNvSpPr/>
              <p:nvPr/>
            </p:nvSpPr>
            <p:spPr>
              <a:xfrm>
                <a:off x="598384" y="1613185"/>
                <a:ext cx="453915" cy="331536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5727" extrusionOk="0">
                    <a:moveTo>
                      <a:pt x="6035" y="1"/>
                    </a:moveTo>
                    <a:cubicBezTo>
                      <a:pt x="4378" y="1"/>
                      <a:pt x="2189" y="1134"/>
                      <a:pt x="1" y="2909"/>
                    </a:cubicBezTo>
                    <a:lnTo>
                      <a:pt x="3572" y="5727"/>
                    </a:lnTo>
                    <a:cubicBezTo>
                      <a:pt x="4130" y="4220"/>
                      <a:pt x="6027" y="3048"/>
                      <a:pt x="6864" y="2184"/>
                    </a:cubicBezTo>
                    <a:cubicBezTo>
                      <a:pt x="7282" y="1737"/>
                      <a:pt x="7366" y="1486"/>
                      <a:pt x="7840" y="1040"/>
                    </a:cubicBezTo>
                    <a:lnTo>
                      <a:pt x="7784" y="621"/>
                    </a:lnTo>
                    <a:cubicBezTo>
                      <a:pt x="7318" y="196"/>
                      <a:pt x="6722" y="1"/>
                      <a:pt x="6035" y="1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0" name="Google Shape;1510;p34"/>
              <p:cNvSpPr/>
              <p:nvPr/>
            </p:nvSpPr>
            <p:spPr>
              <a:xfrm>
                <a:off x="905256" y="1613591"/>
                <a:ext cx="287540" cy="222471"/>
              </a:xfrm>
              <a:custGeom>
                <a:avLst/>
                <a:gdLst/>
                <a:ahLst/>
                <a:cxnLst/>
                <a:rect l="l" t="t" r="r" b="b"/>
                <a:pathLst>
                  <a:path w="4967" h="3843" extrusionOk="0">
                    <a:moveTo>
                      <a:pt x="810" y="0"/>
                    </a:moveTo>
                    <a:lnTo>
                      <a:pt x="419" y="28"/>
                    </a:lnTo>
                    <a:cubicBezTo>
                      <a:pt x="419" y="614"/>
                      <a:pt x="475" y="921"/>
                      <a:pt x="419" y="1312"/>
                    </a:cubicBezTo>
                    <a:cubicBezTo>
                      <a:pt x="112" y="1591"/>
                      <a:pt x="0" y="2065"/>
                      <a:pt x="168" y="2456"/>
                    </a:cubicBezTo>
                    <a:lnTo>
                      <a:pt x="196" y="2539"/>
                    </a:lnTo>
                    <a:cubicBezTo>
                      <a:pt x="279" y="2707"/>
                      <a:pt x="419" y="2818"/>
                      <a:pt x="558" y="2902"/>
                    </a:cubicBezTo>
                    <a:cubicBezTo>
                      <a:pt x="712" y="3004"/>
                      <a:pt x="907" y="3065"/>
                      <a:pt x="1105" y="3065"/>
                    </a:cubicBezTo>
                    <a:cubicBezTo>
                      <a:pt x="1231" y="3065"/>
                      <a:pt x="1360" y="3040"/>
                      <a:pt x="1479" y="2986"/>
                    </a:cubicBezTo>
                    <a:cubicBezTo>
                      <a:pt x="1535" y="2958"/>
                      <a:pt x="1591" y="2930"/>
                      <a:pt x="1647" y="2902"/>
                    </a:cubicBezTo>
                    <a:lnTo>
                      <a:pt x="1730" y="2846"/>
                    </a:lnTo>
                    <a:lnTo>
                      <a:pt x="3069" y="3097"/>
                    </a:lnTo>
                    <a:lnTo>
                      <a:pt x="3432" y="3627"/>
                    </a:lnTo>
                    <a:cubicBezTo>
                      <a:pt x="3520" y="3769"/>
                      <a:pt x="3665" y="3843"/>
                      <a:pt x="3815" y="3843"/>
                    </a:cubicBezTo>
                    <a:cubicBezTo>
                      <a:pt x="3903" y="3843"/>
                      <a:pt x="3992" y="3818"/>
                      <a:pt x="4074" y="3767"/>
                    </a:cubicBezTo>
                    <a:lnTo>
                      <a:pt x="4269" y="3655"/>
                    </a:lnTo>
                    <a:lnTo>
                      <a:pt x="3711" y="3097"/>
                    </a:lnTo>
                    <a:lnTo>
                      <a:pt x="3711" y="3097"/>
                    </a:lnTo>
                    <a:lnTo>
                      <a:pt x="4492" y="3460"/>
                    </a:lnTo>
                    <a:cubicBezTo>
                      <a:pt x="4827" y="3125"/>
                      <a:pt x="4967" y="2762"/>
                      <a:pt x="4827" y="2456"/>
                    </a:cubicBezTo>
                    <a:lnTo>
                      <a:pt x="2567" y="809"/>
                    </a:lnTo>
                    <a:lnTo>
                      <a:pt x="2483" y="614"/>
                    </a:lnTo>
                    <a:lnTo>
                      <a:pt x="1786" y="224"/>
                    </a:lnTo>
                    <a:cubicBezTo>
                      <a:pt x="1507" y="28"/>
                      <a:pt x="1172" y="0"/>
                      <a:pt x="810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1" name="Google Shape;1511;p34"/>
              <p:cNvSpPr/>
              <p:nvPr/>
            </p:nvSpPr>
            <p:spPr>
              <a:xfrm>
                <a:off x="926270" y="1755709"/>
                <a:ext cx="266526" cy="80351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388" extrusionOk="0">
                    <a:moveTo>
                      <a:pt x="4464" y="1"/>
                    </a:moveTo>
                    <a:cubicBezTo>
                      <a:pt x="4464" y="307"/>
                      <a:pt x="4241" y="614"/>
                      <a:pt x="3906" y="782"/>
                    </a:cubicBezTo>
                    <a:lnTo>
                      <a:pt x="3153" y="503"/>
                    </a:lnTo>
                    <a:lnTo>
                      <a:pt x="3571" y="1172"/>
                    </a:lnTo>
                    <a:cubicBezTo>
                      <a:pt x="3571" y="1172"/>
                      <a:pt x="3547" y="1176"/>
                      <a:pt x="3507" y="1176"/>
                    </a:cubicBezTo>
                    <a:cubicBezTo>
                      <a:pt x="3388" y="1176"/>
                      <a:pt x="3132" y="1144"/>
                      <a:pt x="2985" y="893"/>
                    </a:cubicBezTo>
                    <a:lnTo>
                      <a:pt x="2734" y="475"/>
                    </a:lnTo>
                    <a:lnTo>
                      <a:pt x="1311" y="196"/>
                    </a:lnTo>
                    <a:cubicBezTo>
                      <a:pt x="1244" y="241"/>
                      <a:pt x="1033" y="501"/>
                      <a:pt x="476" y="501"/>
                    </a:cubicBezTo>
                    <a:cubicBezTo>
                      <a:pt x="339" y="501"/>
                      <a:pt x="182" y="485"/>
                      <a:pt x="0" y="447"/>
                    </a:cubicBezTo>
                    <a:lnTo>
                      <a:pt x="0" y="447"/>
                    </a:lnTo>
                    <a:cubicBezTo>
                      <a:pt x="195" y="586"/>
                      <a:pt x="412" y="635"/>
                      <a:pt x="610" y="635"/>
                    </a:cubicBezTo>
                    <a:cubicBezTo>
                      <a:pt x="809" y="635"/>
                      <a:pt x="991" y="586"/>
                      <a:pt x="1116" y="531"/>
                    </a:cubicBezTo>
                    <a:cubicBezTo>
                      <a:pt x="1200" y="475"/>
                      <a:pt x="1284" y="447"/>
                      <a:pt x="1367" y="391"/>
                    </a:cubicBezTo>
                    <a:lnTo>
                      <a:pt x="2734" y="642"/>
                    </a:lnTo>
                    <a:lnTo>
                      <a:pt x="3069" y="1172"/>
                    </a:lnTo>
                    <a:cubicBezTo>
                      <a:pt x="3157" y="1314"/>
                      <a:pt x="3302" y="1388"/>
                      <a:pt x="3452" y="1388"/>
                    </a:cubicBezTo>
                    <a:cubicBezTo>
                      <a:pt x="3540" y="1388"/>
                      <a:pt x="3629" y="1363"/>
                      <a:pt x="3711" y="1312"/>
                    </a:cubicBezTo>
                    <a:lnTo>
                      <a:pt x="3906" y="1200"/>
                    </a:lnTo>
                    <a:lnTo>
                      <a:pt x="3348" y="642"/>
                    </a:lnTo>
                    <a:lnTo>
                      <a:pt x="3348" y="642"/>
                    </a:lnTo>
                    <a:lnTo>
                      <a:pt x="4129" y="1005"/>
                    </a:lnTo>
                    <a:cubicBezTo>
                      <a:pt x="4464" y="670"/>
                      <a:pt x="4604" y="335"/>
                      <a:pt x="4464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2" name="Google Shape;1512;p34"/>
              <p:cNvSpPr/>
              <p:nvPr/>
            </p:nvSpPr>
            <p:spPr>
              <a:xfrm>
                <a:off x="926270" y="1755709"/>
                <a:ext cx="266526" cy="80351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388" extrusionOk="0">
                    <a:moveTo>
                      <a:pt x="4464" y="1"/>
                    </a:moveTo>
                    <a:cubicBezTo>
                      <a:pt x="4464" y="307"/>
                      <a:pt x="4241" y="614"/>
                      <a:pt x="3906" y="782"/>
                    </a:cubicBezTo>
                    <a:lnTo>
                      <a:pt x="3153" y="503"/>
                    </a:lnTo>
                    <a:lnTo>
                      <a:pt x="3571" y="1172"/>
                    </a:lnTo>
                    <a:cubicBezTo>
                      <a:pt x="3571" y="1172"/>
                      <a:pt x="3547" y="1176"/>
                      <a:pt x="3507" y="1176"/>
                    </a:cubicBezTo>
                    <a:cubicBezTo>
                      <a:pt x="3388" y="1176"/>
                      <a:pt x="3132" y="1144"/>
                      <a:pt x="2985" y="893"/>
                    </a:cubicBezTo>
                    <a:lnTo>
                      <a:pt x="2734" y="475"/>
                    </a:lnTo>
                    <a:lnTo>
                      <a:pt x="1311" y="196"/>
                    </a:lnTo>
                    <a:cubicBezTo>
                      <a:pt x="1244" y="241"/>
                      <a:pt x="1033" y="501"/>
                      <a:pt x="476" y="501"/>
                    </a:cubicBezTo>
                    <a:cubicBezTo>
                      <a:pt x="339" y="501"/>
                      <a:pt x="182" y="485"/>
                      <a:pt x="0" y="447"/>
                    </a:cubicBezTo>
                    <a:lnTo>
                      <a:pt x="0" y="447"/>
                    </a:lnTo>
                    <a:cubicBezTo>
                      <a:pt x="195" y="586"/>
                      <a:pt x="412" y="635"/>
                      <a:pt x="610" y="635"/>
                    </a:cubicBezTo>
                    <a:cubicBezTo>
                      <a:pt x="809" y="635"/>
                      <a:pt x="991" y="586"/>
                      <a:pt x="1116" y="531"/>
                    </a:cubicBezTo>
                    <a:cubicBezTo>
                      <a:pt x="1200" y="475"/>
                      <a:pt x="1284" y="447"/>
                      <a:pt x="1367" y="391"/>
                    </a:cubicBezTo>
                    <a:lnTo>
                      <a:pt x="2734" y="642"/>
                    </a:lnTo>
                    <a:lnTo>
                      <a:pt x="3069" y="1172"/>
                    </a:lnTo>
                    <a:cubicBezTo>
                      <a:pt x="3157" y="1314"/>
                      <a:pt x="3302" y="1388"/>
                      <a:pt x="3452" y="1388"/>
                    </a:cubicBezTo>
                    <a:cubicBezTo>
                      <a:pt x="3540" y="1388"/>
                      <a:pt x="3629" y="1363"/>
                      <a:pt x="3711" y="1312"/>
                    </a:cubicBezTo>
                    <a:lnTo>
                      <a:pt x="3906" y="1200"/>
                    </a:lnTo>
                    <a:lnTo>
                      <a:pt x="3348" y="642"/>
                    </a:lnTo>
                    <a:lnTo>
                      <a:pt x="3348" y="642"/>
                    </a:lnTo>
                    <a:lnTo>
                      <a:pt x="4129" y="1005"/>
                    </a:lnTo>
                    <a:cubicBezTo>
                      <a:pt x="4464" y="670"/>
                      <a:pt x="4604" y="335"/>
                      <a:pt x="4464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3" name="Google Shape;1513;p34"/>
              <p:cNvSpPr/>
              <p:nvPr/>
            </p:nvSpPr>
            <p:spPr>
              <a:xfrm>
                <a:off x="960194" y="1550607"/>
                <a:ext cx="51696" cy="96966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6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8" y="614"/>
                      <a:pt x="56" y="1228"/>
                      <a:pt x="419" y="1674"/>
                    </a:cubicBezTo>
                    <a:lnTo>
                      <a:pt x="865" y="1367"/>
                    </a:lnTo>
                    <a:lnTo>
                      <a:pt x="893" y="1340"/>
                    </a:lnTo>
                    <a:lnTo>
                      <a:pt x="865" y="1340"/>
                    </a:lnTo>
                    <a:lnTo>
                      <a:pt x="84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4" name="Google Shape;1514;p34"/>
              <p:cNvSpPr/>
              <p:nvPr/>
            </p:nvSpPr>
            <p:spPr>
              <a:xfrm>
                <a:off x="1157192" y="1756694"/>
                <a:ext cx="21072" cy="17656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05" extrusionOk="0">
                    <a:moveTo>
                      <a:pt x="195" y="0"/>
                    </a:moveTo>
                    <a:cubicBezTo>
                      <a:pt x="160" y="0"/>
                      <a:pt x="122" y="14"/>
                      <a:pt x="84" y="39"/>
                    </a:cubicBezTo>
                    <a:cubicBezTo>
                      <a:pt x="29" y="123"/>
                      <a:pt x="1" y="207"/>
                      <a:pt x="57" y="263"/>
                    </a:cubicBezTo>
                    <a:cubicBezTo>
                      <a:pt x="84" y="290"/>
                      <a:pt x="126" y="304"/>
                      <a:pt x="168" y="304"/>
                    </a:cubicBezTo>
                    <a:cubicBezTo>
                      <a:pt x="210" y="304"/>
                      <a:pt x="252" y="290"/>
                      <a:pt x="280" y="263"/>
                    </a:cubicBezTo>
                    <a:cubicBezTo>
                      <a:pt x="336" y="207"/>
                      <a:pt x="363" y="123"/>
                      <a:pt x="308" y="67"/>
                    </a:cubicBezTo>
                    <a:cubicBezTo>
                      <a:pt x="277" y="21"/>
                      <a:pt x="238" y="0"/>
                      <a:pt x="195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5" name="Google Shape;1515;p34"/>
              <p:cNvSpPr/>
              <p:nvPr/>
            </p:nvSpPr>
            <p:spPr>
              <a:xfrm>
                <a:off x="1047375" y="1665286"/>
                <a:ext cx="42028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1" y="0"/>
                    </a:moveTo>
                    <a:lnTo>
                      <a:pt x="726" y="726"/>
                    </a:lnTo>
                    <a:lnTo>
                      <a:pt x="698" y="5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6" name="Google Shape;1516;p34"/>
              <p:cNvSpPr/>
              <p:nvPr/>
            </p:nvSpPr>
            <p:spPr>
              <a:xfrm>
                <a:off x="1005405" y="1670033"/>
                <a:ext cx="27498" cy="2113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65" extrusionOk="0">
                    <a:moveTo>
                      <a:pt x="282" y="1"/>
                    </a:moveTo>
                    <a:cubicBezTo>
                      <a:pt x="247" y="1"/>
                      <a:pt x="207" y="10"/>
                      <a:pt x="168" y="30"/>
                    </a:cubicBezTo>
                    <a:cubicBezTo>
                      <a:pt x="56" y="58"/>
                      <a:pt x="0" y="169"/>
                      <a:pt x="28" y="253"/>
                    </a:cubicBezTo>
                    <a:cubicBezTo>
                      <a:pt x="47" y="327"/>
                      <a:pt x="115" y="365"/>
                      <a:pt x="191" y="365"/>
                    </a:cubicBezTo>
                    <a:cubicBezTo>
                      <a:pt x="230" y="365"/>
                      <a:pt x="270" y="355"/>
                      <a:pt x="307" y="337"/>
                    </a:cubicBezTo>
                    <a:cubicBezTo>
                      <a:pt x="419" y="281"/>
                      <a:pt x="475" y="169"/>
                      <a:pt x="419" y="86"/>
                    </a:cubicBezTo>
                    <a:cubicBezTo>
                      <a:pt x="401" y="32"/>
                      <a:pt x="348" y="1"/>
                      <a:pt x="282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7" name="Google Shape;1517;p34"/>
              <p:cNvSpPr/>
              <p:nvPr/>
            </p:nvSpPr>
            <p:spPr>
              <a:xfrm>
                <a:off x="1007026" y="1670033"/>
                <a:ext cx="22635" cy="1690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2" extrusionOk="0">
                    <a:moveTo>
                      <a:pt x="226" y="1"/>
                    </a:moveTo>
                    <a:cubicBezTo>
                      <a:pt x="199" y="1"/>
                      <a:pt x="169" y="10"/>
                      <a:pt x="140" y="30"/>
                    </a:cubicBezTo>
                    <a:cubicBezTo>
                      <a:pt x="28" y="58"/>
                      <a:pt x="0" y="141"/>
                      <a:pt x="28" y="225"/>
                    </a:cubicBezTo>
                    <a:cubicBezTo>
                      <a:pt x="48" y="266"/>
                      <a:pt x="99" y="292"/>
                      <a:pt x="168" y="292"/>
                    </a:cubicBezTo>
                    <a:cubicBezTo>
                      <a:pt x="193" y="292"/>
                      <a:pt x="221" y="288"/>
                      <a:pt x="251" y="281"/>
                    </a:cubicBezTo>
                    <a:cubicBezTo>
                      <a:pt x="335" y="225"/>
                      <a:pt x="391" y="141"/>
                      <a:pt x="335" y="86"/>
                    </a:cubicBezTo>
                    <a:cubicBezTo>
                      <a:pt x="317" y="32"/>
                      <a:pt x="276" y="1"/>
                      <a:pt x="226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8" name="Google Shape;1518;p34"/>
              <p:cNvSpPr/>
              <p:nvPr/>
            </p:nvSpPr>
            <p:spPr>
              <a:xfrm>
                <a:off x="994059" y="1662044"/>
                <a:ext cx="38844" cy="2587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47" extrusionOk="0">
                    <a:moveTo>
                      <a:pt x="559" y="0"/>
                    </a:moveTo>
                    <a:cubicBezTo>
                      <a:pt x="280" y="56"/>
                      <a:pt x="113" y="196"/>
                      <a:pt x="1" y="447"/>
                    </a:cubicBezTo>
                    <a:cubicBezTo>
                      <a:pt x="196" y="251"/>
                      <a:pt x="419" y="140"/>
                      <a:pt x="671" y="140"/>
                    </a:cubicBez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9" name="Google Shape;1519;p34"/>
              <p:cNvSpPr/>
              <p:nvPr/>
            </p:nvSpPr>
            <p:spPr>
              <a:xfrm>
                <a:off x="1019936" y="1671712"/>
                <a:ext cx="4921" cy="4921"/>
              </a:xfrm>
              <a:custGeom>
                <a:avLst/>
                <a:gdLst/>
                <a:ahLst/>
                <a:cxnLst/>
                <a:rect l="l" t="t" r="r" b="b"/>
                <a:pathLst>
                  <a:path w="85" h="85" extrusionOk="0">
                    <a:moveTo>
                      <a:pt x="0" y="1"/>
                    </a:moveTo>
                    <a:lnTo>
                      <a:pt x="28" y="84"/>
                    </a:lnTo>
                    <a:lnTo>
                      <a:pt x="84" y="84"/>
                    </a:lnTo>
                    <a:lnTo>
                      <a:pt x="84" y="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0" name="Google Shape;1520;p34"/>
              <p:cNvSpPr/>
              <p:nvPr/>
            </p:nvSpPr>
            <p:spPr>
              <a:xfrm>
                <a:off x="989254" y="1676574"/>
                <a:ext cx="116301" cy="9534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647" extrusionOk="0">
                    <a:moveTo>
                      <a:pt x="1060" y="0"/>
                    </a:moveTo>
                    <a:lnTo>
                      <a:pt x="1060" y="0"/>
                    </a:lnTo>
                    <a:cubicBezTo>
                      <a:pt x="1029" y="302"/>
                      <a:pt x="861" y="486"/>
                      <a:pt x="626" y="486"/>
                    </a:cubicBezTo>
                    <a:cubicBezTo>
                      <a:pt x="447" y="486"/>
                      <a:pt x="229" y="381"/>
                      <a:pt x="0" y="140"/>
                    </a:cubicBezTo>
                    <a:lnTo>
                      <a:pt x="0" y="140"/>
                    </a:lnTo>
                    <a:cubicBezTo>
                      <a:pt x="223" y="614"/>
                      <a:pt x="781" y="1089"/>
                      <a:pt x="2009" y="1647"/>
                    </a:cubicBezTo>
                    <a:cubicBezTo>
                      <a:pt x="1005" y="949"/>
                      <a:pt x="1088" y="419"/>
                      <a:pt x="1060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1" name="Google Shape;1521;p34"/>
              <p:cNvSpPr/>
              <p:nvPr/>
            </p:nvSpPr>
            <p:spPr>
              <a:xfrm>
                <a:off x="902015" y="1708877"/>
                <a:ext cx="63042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232" extrusionOk="0">
                    <a:moveTo>
                      <a:pt x="140" y="0"/>
                    </a:moveTo>
                    <a:cubicBezTo>
                      <a:pt x="29" y="224"/>
                      <a:pt x="1" y="475"/>
                      <a:pt x="112" y="726"/>
                    </a:cubicBezTo>
                    <a:cubicBezTo>
                      <a:pt x="248" y="1043"/>
                      <a:pt x="549" y="1231"/>
                      <a:pt x="867" y="1231"/>
                    </a:cubicBezTo>
                    <a:cubicBezTo>
                      <a:pt x="941" y="1231"/>
                      <a:pt x="1015" y="1221"/>
                      <a:pt x="1089" y="1200"/>
                    </a:cubicBezTo>
                    <a:cubicBezTo>
                      <a:pt x="726" y="1200"/>
                      <a:pt x="391" y="949"/>
                      <a:pt x="224" y="586"/>
                    </a:cubicBezTo>
                    <a:cubicBezTo>
                      <a:pt x="140" y="391"/>
                      <a:pt x="112" y="168"/>
                      <a:pt x="140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2" name="Google Shape;1522;p34"/>
              <p:cNvSpPr/>
              <p:nvPr/>
            </p:nvSpPr>
            <p:spPr>
              <a:xfrm>
                <a:off x="1095829" y="1710498"/>
                <a:ext cx="54995" cy="6790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173" extrusionOk="0">
                    <a:moveTo>
                      <a:pt x="698" y="0"/>
                    </a:moveTo>
                    <a:lnTo>
                      <a:pt x="1" y="1005"/>
                    </a:lnTo>
                    <a:lnTo>
                      <a:pt x="252" y="1172"/>
                    </a:lnTo>
                    <a:lnTo>
                      <a:pt x="949" y="168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3" name="Google Shape;1523;p34"/>
              <p:cNvSpPr/>
              <p:nvPr/>
            </p:nvSpPr>
            <p:spPr>
              <a:xfrm>
                <a:off x="944042" y="1676574"/>
                <a:ext cx="150225" cy="100208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731" extrusionOk="0">
                    <a:moveTo>
                      <a:pt x="84" y="0"/>
                    </a:moveTo>
                    <a:lnTo>
                      <a:pt x="0" y="56"/>
                    </a:lnTo>
                    <a:cubicBezTo>
                      <a:pt x="1144" y="1312"/>
                      <a:pt x="2539" y="1730"/>
                      <a:pt x="2539" y="1730"/>
                    </a:cubicBezTo>
                    <a:lnTo>
                      <a:pt x="2595" y="1619"/>
                    </a:lnTo>
                    <a:cubicBezTo>
                      <a:pt x="2567" y="1619"/>
                      <a:pt x="1200" y="1200"/>
                      <a:pt x="84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4" name="Google Shape;1524;p34"/>
              <p:cNvSpPr/>
              <p:nvPr/>
            </p:nvSpPr>
            <p:spPr>
              <a:xfrm>
                <a:off x="944042" y="1629742"/>
                <a:ext cx="95345" cy="43649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754" extrusionOk="0">
                    <a:moveTo>
                      <a:pt x="1535" y="0"/>
                    </a:moveTo>
                    <a:cubicBezTo>
                      <a:pt x="1507" y="28"/>
                      <a:pt x="865" y="252"/>
                      <a:pt x="0" y="670"/>
                    </a:cubicBezTo>
                    <a:lnTo>
                      <a:pt x="84" y="754"/>
                    </a:lnTo>
                    <a:cubicBezTo>
                      <a:pt x="893" y="391"/>
                      <a:pt x="1618" y="140"/>
                      <a:pt x="1646" y="112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5" name="Google Shape;1525;p34"/>
              <p:cNvSpPr/>
              <p:nvPr/>
            </p:nvSpPr>
            <p:spPr>
              <a:xfrm>
                <a:off x="1079678" y="1763988"/>
                <a:ext cx="32361" cy="45733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90" extrusionOk="0">
                    <a:moveTo>
                      <a:pt x="348" y="0"/>
                    </a:moveTo>
                    <a:cubicBezTo>
                      <a:pt x="302" y="0"/>
                      <a:pt x="254" y="22"/>
                      <a:pt x="224" y="53"/>
                    </a:cubicBezTo>
                    <a:lnTo>
                      <a:pt x="196" y="81"/>
                    </a:lnTo>
                    <a:cubicBezTo>
                      <a:pt x="140" y="137"/>
                      <a:pt x="140" y="220"/>
                      <a:pt x="196" y="276"/>
                    </a:cubicBezTo>
                    <a:lnTo>
                      <a:pt x="224" y="332"/>
                    </a:lnTo>
                    <a:cubicBezTo>
                      <a:pt x="112" y="443"/>
                      <a:pt x="28" y="555"/>
                      <a:pt x="1" y="667"/>
                    </a:cubicBezTo>
                    <a:lnTo>
                      <a:pt x="28" y="778"/>
                    </a:lnTo>
                    <a:cubicBezTo>
                      <a:pt x="43" y="786"/>
                      <a:pt x="58" y="789"/>
                      <a:pt x="73" y="789"/>
                    </a:cubicBezTo>
                    <a:cubicBezTo>
                      <a:pt x="112" y="789"/>
                      <a:pt x="148" y="763"/>
                      <a:pt x="168" y="722"/>
                    </a:cubicBezTo>
                    <a:cubicBezTo>
                      <a:pt x="252" y="527"/>
                      <a:pt x="363" y="416"/>
                      <a:pt x="503" y="304"/>
                    </a:cubicBezTo>
                    <a:cubicBezTo>
                      <a:pt x="559" y="248"/>
                      <a:pt x="559" y="164"/>
                      <a:pt x="503" y="109"/>
                    </a:cubicBezTo>
                    <a:lnTo>
                      <a:pt x="447" y="53"/>
                    </a:lnTo>
                    <a:cubicBezTo>
                      <a:pt x="422" y="15"/>
                      <a:pt x="385" y="0"/>
                      <a:pt x="348" y="0"/>
                    </a:cubicBezTo>
                    <a:close/>
                  </a:path>
                </a:pathLst>
              </a:custGeom>
              <a:solidFill>
                <a:srgbClr val="CBBBA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6" name="Google Shape;1526;p34"/>
              <p:cNvSpPr/>
              <p:nvPr/>
            </p:nvSpPr>
            <p:spPr>
              <a:xfrm>
                <a:off x="1092587" y="1768619"/>
                <a:ext cx="12967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4" extrusionOk="0">
                    <a:moveTo>
                      <a:pt x="84" y="1"/>
                    </a:moveTo>
                    <a:cubicBezTo>
                      <a:pt x="29" y="29"/>
                      <a:pt x="1" y="84"/>
                      <a:pt x="1" y="140"/>
                    </a:cubicBezTo>
                    <a:cubicBezTo>
                      <a:pt x="29" y="196"/>
                      <a:pt x="84" y="224"/>
                      <a:pt x="140" y="224"/>
                    </a:cubicBezTo>
                    <a:cubicBezTo>
                      <a:pt x="196" y="196"/>
                      <a:pt x="224" y="140"/>
                      <a:pt x="224" y="84"/>
                    </a:cubicBezTo>
                    <a:cubicBezTo>
                      <a:pt x="224" y="29"/>
                      <a:pt x="168" y="1"/>
                      <a:pt x="84" y="1"/>
                    </a:cubicBezTo>
                    <a:close/>
                  </a:path>
                </a:pathLst>
              </a:custGeom>
              <a:solidFill>
                <a:srgbClr val="7B6A5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7" name="Google Shape;1527;p34"/>
              <p:cNvSpPr/>
              <p:nvPr/>
            </p:nvSpPr>
            <p:spPr>
              <a:xfrm>
                <a:off x="603247" y="1630437"/>
                <a:ext cx="390873" cy="193179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337" extrusionOk="0">
                    <a:moveTo>
                      <a:pt x="6172" y="1"/>
                    </a:moveTo>
                    <a:cubicBezTo>
                      <a:pt x="4387" y="1"/>
                      <a:pt x="1701" y="1086"/>
                      <a:pt x="0" y="3336"/>
                    </a:cubicBezTo>
                    <a:cubicBezTo>
                      <a:pt x="2436" y="1448"/>
                      <a:pt x="4845" y="43"/>
                      <a:pt x="6648" y="43"/>
                    </a:cubicBezTo>
                    <a:cubicBezTo>
                      <a:pt x="6683" y="43"/>
                      <a:pt x="6717" y="43"/>
                      <a:pt x="6752" y="44"/>
                    </a:cubicBezTo>
                    <a:cubicBezTo>
                      <a:pt x="6573" y="15"/>
                      <a:pt x="6378" y="1"/>
                      <a:pt x="6172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8" name="Google Shape;1528;p34"/>
              <p:cNvSpPr/>
              <p:nvPr/>
            </p:nvSpPr>
            <p:spPr>
              <a:xfrm>
                <a:off x="716305" y="1704014"/>
                <a:ext cx="132510" cy="22779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935" extrusionOk="0">
                    <a:moveTo>
                      <a:pt x="2288" y="1"/>
                    </a:moveTo>
                    <a:lnTo>
                      <a:pt x="2288" y="1"/>
                    </a:lnTo>
                    <a:cubicBezTo>
                      <a:pt x="1842" y="140"/>
                      <a:pt x="1395" y="391"/>
                      <a:pt x="949" y="838"/>
                    </a:cubicBezTo>
                    <a:cubicBezTo>
                      <a:pt x="279" y="1535"/>
                      <a:pt x="0" y="2567"/>
                      <a:pt x="168" y="3516"/>
                    </a:cubicBezTo>
                    <a:lnTo>
                      <a:pt x="251" y="3935"/>
                    </a:lnTo>
                    <a:cubicBezTo>
                      <a:pt x="363" y="2261"/>
                      <a:pt x="1674" y="308"/>
                      <a:pt x="2288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9" name="Google Shape;1529;p34"/>
              <p:cNvSpPr/>
              <p:nvPr/>
            </p:nvSpPr>
            <p:spPr>
              <a:xfrm>
                <a:off x="790577" y="1737937"/>
                <a:ext cx="158329" cy="27625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4772" extrusionOk="0">
                    <a:moveTo>
                      <a:pt x="1814" y="1"/>
                    </a:moveTo>
                    <a:cubicBezTo>
                      <a:pt x="1563" y="782"/>
                      <a:pt x="838" y="1814"/>
                      <a:pt x="419" y="2791"/>
                    </a:cubicBezTo>
                    <a:cubicBezTo>
                      <a:pt x="363" y="2874"/>
                      <a:pt x="335" y="2958"/>
                      <a:pt x="280" y="3042"/>
                    </a:cubicBezTo>
                    <a:cubicBezTo>
                      <a:pt x="56" y="3739"/>
                      <a:pt x="1" y="4325"/>
                      <a:pt x="56" y="4771"/>
                    </a:cubicBezTo>
                    <a:lnTo>
                      <a:pt x="587" y="3014"/>
                    </a:lnTo>
                    <a:cubicBezTo>
                      <a:pt x="1033" y="2149"/>
                      <a:pt x="2009" y="1479"/>
                      <a:pt x="2735" y="838"/>
                    </a:cubicBezTo>
                    <a:cubicBezTo>
                      <a:pt x="2679" y="838"/>
                      <a:pt x="1870" y="838"/>
                      <a:pt x="1814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0" name="Google Shape;1530;p34"/>
              <p:cNvSpPr/>
              <p:nvPr/>
            </p:nvSpPr>
            <p:spPr>
              <a:xfrm>
                <a:off x="123574" y="2201459"/>
                <a:ext cx="148662" cy="18258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3154" extrusionOk="0">
                    <a:moveTo>
                      <a:pt x="1200" y="1"/>
                    </a:moveTo>
                    <a:lnTo>
                      <a:pt x="0" y="112"/>
                    </a:lnTo>
                    <a:lnTo>
                      <a:pt x="1953" y="3153"/>
                    </a:lnTo>
                    <a:lnTo>
                      <a:pt x="2567" y="3014"/>
                    </a:lnTo>
                    <a:cubicBezTo>
                      <a:pt x="1981" y="1982"/>
                      <a:pt x="1312" y="866"/>
                      <a:pt x="1200" y="1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1" name="Google Shape;1531;p34"/>
              <p:cNvSpPr/>
              <p:nvPr/>
            </p:nvSpPr>
            <p:spPr>
              <a:xfrm>
                <a:off x="21805" y="1855858"/>
                <a:ext cx="261721" cy="365054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306" extrusionOk="0">
                    <a:moveTo>
                      <a:pt x="335" y="0"/>
                    </a:moveTo>
                    <a:lnTo>
                      <a:pt x="335" y="0"/>
                    </a:lnTo>
                    <a:cubicBezTo>
                      <a:pt x="1" y="1284"/>
                      <a:pt x="308" y="2344"/>
                      <a:pt x="1061" y="3097"/>
                    </a:cubicBezTo>
                    <a:cubicBezTo>
                      <a:pt x="1479" y="3516"/>
                      <a:pt x="1982" y="3767"/>
                      <a:pt x="1870" y="4353"/>
                    </a:cubicBezTo>
                    <a:lnTo>
                      <a:pt x="1758" y="6110"/>
                    </a:lnTo>
                    <a:lnTo>
                      <a:pt x="2930" y="6305"/>
                    </a:lnTo>
                    <a:cubicBezTo>
                      <a:pt x="2930" y="6305"/>
                      <a:pt x="4520" y="2316"/>
                      <a:pt x="3962" y="251"/>
                    </a:cubicBez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2" name="Google Shape;1532;p34"/>
              <p:cNvSpPr/>
              <p:nvPr/>
            </p:nvSpPr>
            <p:spPr>
              <a:xfrm>
                <a:off x="842273" y="2083596"/>
                <a:ext cx="138936" cy="21483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711" extrusionOk="0">
                    <a:moveTo>
                      <a:pt x="1870" y="0"/>
                    </a:moveTo>
                    <a:cubicBezTo>
                      <a:pt x="1367" y="1116"/>
                      <a:pt x="698" y="2288"/>
                      <a:pt x="0" y="2957"/>
                    </a:cubicBezTo>
                    <a:lnTo>
                      <a:pt x="168" y="3711"/>
                    </a:lnTo>
                    <a:lnTo>
                      <a:pt x="670" y="3181"/>
                    </a:lnTo>
                    <a:lnTo>
                      <a:pt x="2400" y="363"/>
                    </a:lnTo>
                    <a:cubicBezTo>
                      <a:pt x="2400" y="279"/>
                      <a:pt x="2372" y="167"/>
                      <a:pt x="2372" y="84"/>
                    </a:cubicBezTo>
                    <a:cubicBezTo>
                      <a:pt x="2204" y="56"/>
                      <a:pt x="2037" y="28"/>
                      <a:pt x="1870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3" name="Google Shape;1533;p34"/>
              <p:cNvSpPr/>
              <p:nvPr/>
            </p:nvSpPr>
            <p:spPr>
              <a:xfrm>
                <a:off x="646838" y="1934993"/>
                <a:ext cx="318221" cy="17286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2986" extrusionOk="0">
                    <a:moveTo>
                      <a:pt x="2121" y="0"/>
                    </a:moveTo>
                    <a:lnTo>
                      <a:pt x="1" y="782"/>
                    </a:lnTo>
                    <a:cubicBezTo>
                      <a:pt x="29" y="1535"/>
                      <a:pt x="503" y="2121"/>
                      <a:pt x="1256" y="2595"/>
                    </a:cubicBezTo>
                    <a:cubicBezTo>
                      <a:pt x="1396" y="2679"/>
                      <a:pt x="1563" y="2734"/>
                      <a:pt x="1730" y="2762"/>
                    </a:cubicBezTo>
                    <a:lnTo>
                      <a:pt x="5274" y="2986"/>
                    </a:lnTo>
                    <a:cubicBezTo>
                      <a:pt x="5329" y="2762"/>
                      <a:pt x="5385" y="2539"/>
                      <a:pt x="5497" y="2316"/>
                    </a:cubicBezTo>
                    <a:lnTo>
                      <a:pt x="3879" y="1953"/>
                    </a:lnTo>
                    <a:cubicBezTo>
                      <a:pt x="3293" y="1814"/>
                      <a:pt x="2818" y="1423"/>
                      <a:pt x="2567" y="893"/>
                    </a:cubicBezTo>
                    <a:lnTo>
                      <a:pt x="2121" y="0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4" name="Google Shape;1534;p34"/>
              <p:cNvSpPr/>
              <p:nvPr/>
            </p:nvSpPr>
            <p:spPr>
              <a:xfrm>
                <a:off x="117091" y="2180039"/>
                <a:ext cx="58237" cy="6327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93" extrusionOk="0">
                    <a:moveTo>
                      <a:pt x="386" y="1"/>
                    </a:moveTo>
                    <a:cubicBezTo>
                      <a:pt x="339" y="1"/>
                      <a:pt x="294" y="12"/>
                      <a:pt x="252" y="36"/>
                    </a:cubicBezTo>
                    <a:cubicBezTo>
                      <a:pt x="57" y="120"/>
                      <a:pt x="1" y="426"/>
                      <a:pt x="112" y="705"/>
                    </a:cubicBezTo>
                    <a:cubicBezTo>
                      <a:pt x="225" y="953"/>
                      <a:pt x="429" y="1092"/>
                      <a:pt x="606" y="1092"/>
                    </a:cubicBezTo>
                    <a:cubicBezTo>
                      <a:pt x="648" y="1092"/>
                      <a:pt x="689" y="1084"/>
                      <a:pt x="726" y="1068"/>
                    </a:cubicBezTo>
                    <a:cubicBezTo>
                      <a:pt x="921" y="984"/>
                      <a:pt x="1005" y="678"/>
                      <a:pt x="866" y="371"/>
                    </a:cubicBezTo>
                    <a:cubicBezTo>
                      <a:pt x="756" y="151"/>
                      <a:pt x="560" y="1"/>
                      <a:pt x="386" y="1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5" name="Google Shape;1535;p34"/>
              <p:cNvSpPr/>
              <p:nvPr/>
            </p:nvSpPr>
            <p:spPr>
              <a:xfrm>
                <a:off x="905256" y="2061482"/>
                <a:ext cx="84056" cy="55517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959" extrusionOk="0">
                    <a:moveTo>
                      <a:pt x="538" y="0"/>
                    </a:moveTo>
                    <a:cubicBezTo>
                      <a:pt x="335" y="0"/>
                      <a:pt x="166" y="81"/>
                      <a:pt x="112" y="243"/>
                    </a:cubicBezTo>
                    <a:cubicBezTo>
                      <a:pt x="0" y="466"/>
                      <a:pt x="224" y="745"/>
                      <a:pt x="558" y="884"/>
                    </a:cubicBezTo>
                    <a:cubicBezTo>
                      <a:pt x="688" y="934"/>
                      <a:pt x="818" y="959"/>
                      <a:pt x="934" y="959"/>
                    </a:cubicBezTo>
                    <a:cubicBezTo>
                      <a:pt x="1145" y="959"/>
                      <a:pt x="1314" y="878"/>
                      <a:pt x="1368" y="717"/>
                    </a:cubicBezTo>
                    <a:cubicBezTo>
                      <a:pt x="1451" y="494"/>
                      <a:pt x="1256" y="187"/>
                      <a:pt x="893" y="75"/>
                    </a:cubicBezTo>
                    <a:cubicBezTo>
                      <a:pt x="774" y="25"/>
                      <a:pt x="651" y="0"/>
                      <a:pt x="538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6" name="Google Shape;1536;p34"/>
              <p:cNvSpPr/>
              <p:nvPr/>
            </p:nvSpPr>
            <p:spPr>
              <a:xfrm>
                <a:off x="688866" y="2148200"/>
                <a:ext cx="172860" cy="177664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3069" extrusionOk="0">
                    <a:moveTo>
                      <a:pt x="2846" y="0"/>
                    </a:moveTo>
                    <a:cubicBezTo>
                      <a:pt x="2037" y="753"/>
                      <a:pt x="1144" y="1395"/>
                      <a:pt x="335" y="1758"/>
                    </a:cubicBezTo>
                    <a:lnTo>
                      <a:pt x="0" y="2678"/>
                    </a:lnTo>
                    <a:lnTo>
                      <a:pt x="0" y="3069"/>
                    </a:lnTo>
                    <a:lnTo>
                      <a:pt x="195" y="2957"/>
                    </a:lnTo>
                    <a:lnTo>
                      <a:pt x="2985" y="670"/>
                    </a:lnTo>
                    <a:cubicBezTo>
                      <a:pt x="2957" y="558"/>
                      <a:pt x="2985" y="419"/>
                      <a:pt x="2957" y="307"/>
                    </a:cubicBezTo>
                    <a:lnTo>
                      <a:pt x="2957" y="223"/>
                    </a:lnTo>
                    <a:cubicBezTo>
                      <a:pt x="2902" y="140"/>
                      <a:pt x="2874" y="84"/>
                      <a:pt x="2846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7" name="Google Shape;1537;p34"/>
              <p:cNvSpPr/>
              <p:nvPr/>
            </p:nvSpPr>
            <p:spPr>
              <a:xfrm>
                <a:off x="808349" y="2125102"/>
                <a:ext cx="59800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328" extrusionOk="0">
                    <a:moveTo>
                      <a:pt x="434" y="1"/>
                    </a:moveTo>
                    <a:cubicBezTo>
                      <a:pt x="410" y="1"/>
                      <a:pt x="387" y="3"/>
                      <a:pt x="363" y="8"/>
                    </a:cubicBezTo>
                    <a:cubicBezTo>
                      <a:pt x="140" y="64"/>
                      <a:pt x="1" y="399"/>
                      <a:pt x="84" y="762"/>
                    </a:cubicBezTo>
                    <a:cubicBezTo>
                      <a:pt x="160" y="1090"/>
                      <a:pt x="396" y="1327"/>
                      <a:pt x="606" y="1327"/>
                    </a:cubicBezTo>
                    <a:cubicBezTo>
                      <a:pt x="628" y="1327"/>
                      <a:pt x="649" y="1325"/>
                      <a:pt x="670" y="1320"/>
                    </a:cubicBezTo>
                    <a:cubicBezTo>
                      <a:pt x="921" y="1264"/>
                      <a:pt x="1033" y="929"/>
                      <a:pt x="949" y="566"/>
                    </a:cubicBezTo>
                    <a:cubicBezTo>
                      <a:pt x="873" y="238"/>
                      <a:pt x="660" y="1"/>
                      <a:pt x="434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8" name="Google Shape;1538;p34"/>
              <p:cNvSpPr/>
              <p:nvPr/>
            </p:nvSpPr>
            <p:spPr>
              <a:xfrm>
                <a:off x="898773" y="1611970"/>
                <a:ext cx="43707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089" extrusionOk="0">
                    <a:moveTo>
                      <a:pt x="112" y="1"/>
                    </a:moveTo>
                    <a:lnTo>
                      <a:pt x="1" y="56"/>
                    </a:lnTo>
                    <a:cubicBezTo>
                      <a:pt x="336" y="782"/>
                      <a:pt x="698" y="1089"/>
                      <a:pt x="698" y="1089"/>
                    </a:cubicBezTo>
                    <a:lnTo>
                      <a:pt x="754" y="1005"/>
                    </a:lnTo>
                    <a:cubicBezTo>
                      <a:pt x="754" y="1005"/>
                      <a:pt x="419" y="670"/>
                      <a:pt x="112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9" name="Google Shape;1539;p34"/>
              <p:cNvSpPr/>
              <p:nvPr/>
            </p:nvSpPr>
            <p:spPr>
              <a:xfrm>
                <a:off x="236633" y="2369454"/>
                <a:ext cx="8724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33" extrusionOk="0">
                    <a:moveTo>
                      <a:pt x="558" y="0"/>
                    </a:moveTo>
                    <a:lnTo>
                      <a:pt x="0" y="251"/>
                    </a:lnTo>
                    <a:cubicBezTo>
                      <a:pt x="84" y="502"/>
                      <a:pt x="168" y="781"/>
                      <a:pt x="168" y="1005"/>
                    </a:cubicBezTo>
                    <a:lnTo>
                      <a:pt x="168" y="1032"/>
                    </a:lnTo>
                    <a:lnTo>
                      <a:pt x="1507" y="1032"/>
                    </a:lnTo>
                    <a:cubicBezTo>
                      <a:pt x="1395" y="837"/>
                      <a:pt x="1228" y="670"/>
                      <a:pt x="1060" y="502"/>
                    </a:cubicBezTo>
                    <a:cubicBezTo>
                      <a:pt x="893" y="307"/>
                      <a:pt x="698" y="140"/>
                      <a:pt x="558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0" name="Google Shape;1540;p34"/>
              <p:cNvSpPr/>
              <p:nvPr/>
            </p:nvSpPr>
            <p:spPr>
              <a:xfrm>
                <a:off x="222102" y="2364591"/>
                <a:ext cx="38786" cy="3236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59" extrusionOk="0">
                    <a:moveTo>
                      <a:pt x="0" y="0"/>
                    </a:moveTo>
                    <a:lnTo>
                      <a:pt x="28" y="56"/>
                    </a:lnTo>
                    <a:lnTo>
                      <a:pt x="84" y="140"/>
                    </a:lnTo>
                    <a:lnTo>
                      <a:pt x="112" y="252"/>
                    </a:lnTo>
                    <a:cubicBezTo>
                      <a:pt x="112" y="391"/>
                      <a:pt x="28" y="558"/>
                      <a:pt x="28" y="558"/>
                    </a:cubicBezTo>
                    <a:cubicBezTo>
                      <a:pt x="28" y="558"/>
                      <a:pt x="223" y="531"/>
                      <a:pt x="391" y="419"/>
                    </a:cubicBezTo>
                    <a:cubicBezTo>
                      <a:pt x="447" y="363"/>
                      <a:pt x="474" y="335"/>
                      <a:pt x="502" y="279"/>
                    </a:cubicBezTo>
                    <a:cubicBezTo>
                      <a:pt x="558" y="252"/>
                      <a:pt x="586" y="196"/>
                      <a:pt x="614" y="168"/>
                    </a:cubicBezTo>
                    <a:cubicBezTo>
                      <a:pt x="642" y="84"/>
                      <a:pt x="670" y="0"/>
                      <a:pt x="670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1" name="Google Shape;1541;p34"/>
              <p:cNvSpPr/>
              <p:nvPr/>
            </p:nvSpPr>
            <p:spPr>
              <a:xfrm>
                <a:off x="222102" y="2374259"/>
                <a:ext cx="45270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43" extrusionOk="0">
                    <a:moveTo>
                      <a:pt x="112" y="1"/>
                    </a:moveTo>
                    <a:cubicBezTo>
                      <a:pt x="112" y="1"/>
                      <a:pt x="168" y="140"/>
                      <a:pt x="140" y="308"/>
                    </a:cubicBezTo>
                    <a:cubicBezTo>
                      <a:pt x="140" y="391"/>
                      <a:pt x="112" y="503"/>
                      <a:pt x="56" y="559"/>
                    </a:cubicBezTo>
                    <a:cubicBezTo>
                      <a:pt x="28" y="615"/>
                      <a:pt x="0" y="643"/>
                      <a:pt x="0" y="643"/>
                    </a:cubicBezTo>
                    <a:lnTo>
                      <a:pt x="140" y="643"/>
                    </a:lnTo>
                    <a:cubicBezTo>
                      <a:pt x="223" y="615"/>
                      <a:pt x="307" y="587"/>
                      <a:pt x="419" y="531"/>
                    </a:cubicBezTo>
                    <a:cubicBezTo>
                      <a:pt x="502" y="447"/>
                      <a:pt x="614" y="391"/>
                      <a:pt x="670" y="308"/>
                    </a:cubicBezTo>
                    <a:cubicBezTo>
                      <a:pt x="726" y="224"/>
                      <a:pt x="781" y="168"/>
                      <a:pt x="781" y="168"/>
                    </a:cubicBez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2" name="Google Shape;1542;p34"/>
              <p:cNvSpPr/>
              <p:nvPr/>
            </p:nvSpPr>
            <p:spPr>
              <a:xfrm>
                <a:off x="213998" y="2358108"/>
                <a:ext cx="38844" cy="29177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04" extrusionOk="0">
                    <a:moveTo>
                      <a:pt x="1" y="1"/>
                    </a:moveTo>
                    <a:lnTo>
                      <a:pt x="29" y="85"/>
                    </a:lnTo>
                    <a:cubicBezTo>
                      <a:pt x="56" y="112"/>
                      <a:pt x="56" y="168"/>
                      <a:pt x="84" y="224"/>
                    </a:cubicBezTo>
                    <a:cubicBezTo>
                      <a:pt x="112" y="364"/>
                      <a:pt x="84" y="503"/>
                      <a:pt x="84" y="503"/>
                    </a:cubicBezTo>
                    <a:cubicBezTo>
                      <a:pt x="84" y="503"/>
                      <a:pt x="112" y="503"/>
                      <a:pt x="168" y="475"/>
                    </a:cubicBezTo>
                    <a:cubicBezTo>
                      <a:pt x="224" y="475"/>
                      <a:pt x="308" y="447"/>
                      <a:pt x="363" y="419"/>
                    </a:cubicBezTo>
                    <a:cubicBezTo>
                      <a:pt x="531" y="336"/>
                      <a:pt x="642" y="196"/>
                      <a:pt x="670" y="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3" name="Google Shape;1543;p34"/>
              <p:cNvSpPr/>
              <p:nvPr/>
            </p:nvSpPr>
            <p:spPr>
              <a:xfrm>
                <a:off x="624261" y="2293503"/>
                <a:ext cx="82377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089" extrusionOk="0">
                    <a:moveTo>
                      <a:pt x="530" y="1"/>
                    </a:moveTo>
                    <a:lnTo>
                      <a:pt x="0" y="1089"/>
                    </a:lnTo>
                    <a:cubicBezTo>
                      <a:pt x="223" y="1005"/>
                      <a:pt x="502" y="894"/>
                      <a:pt x="725" y="782"/>
                    </a:cubicBezTo>
                    <a:cubicBezTo>
                      <a:pt x="949" y="671"/>
                      <a:pt x="1116" y="587"/>
                      <a:pt x="1200" y="531"/>
                    </a:cubicBezTo>
                    <a:lnTo>
                      <a:pt x="1423" y="85"/>
                    </a:lnTo>
                    <a:lnTo>
                      <a:pt x="1311" y="57"/>
                    </a:lnTo>
                    <a:lnTo>
                      <a:pt x="1116" y="57"/>
                    </a:lnTo>
                    <a:lnTo>
                      <a:pt x="781" y="29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4" name="Google Shape;1544;p34"/>
              <p:cNvSpPr/>
              <p:nvPr/>
            </p:nvSpPr>
            <p:spPr>
              <a:xfrm>
                <a:off x="792198" y="2267684"/>
                <a:ext cx="69526" cy="6790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73" extrusionOk="0">
                    <a:moveTo>
                      <a:pt x="1200" y="1"/>
                    </a:moveTo>
                    <a:lnTo>
                      <a:pt x="893" y="56"/>
                    </a:lnTo>
                    <a:lnTo>
                      <a:pt x="642" y="84"/>
                    </a:lnTo>
                    <a:lnTo>
                      <a:pt x="307" y="140"/>
                    </a:lnTo>
                    <a:lnTo>
                      <a:pt x="1" y="1172"/>
                    </a:lnTo>
                    <a:cubicBezTo>
                      <a:pt x="224" y="1144"/>
                      <a:pt x="475" y="1005"/>
                      <a:pt x="670" y="838"/>
                    </a:cubicBezTo>
                    <a:cubicBezTo>
                      <a:pt x="838" y="726"/>
                      <a:pt x="977" y="614"/>
                      <a:pt x="1033" y="531"/>
                    </a:cubicBezTo>
                    <a:lnTo>
                      <a:pt x="1089" y="307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5" name="Google Shape;1545;p34"/>
              <p:cNvSpPr/>
              <p:nvPr/>
            </p:nvSpPr>
            <p:spPr>
              <a:xfrm>
                <a:off x="685624" y="2260969"/>
                <a:ext cx="29119" cy="45559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87" extrusionOk="0">
                    <a:moveTo>
                      <a:pt x="164" y="1"/>
                    </a:moveTo>
                    <a:cubicBezTo>
                      <a:pt x="141" y="1"/>
                      <a:pt x="25" y="111"/>
                      <a:pt x="0" y="312"/>
                    </a:cubicBezTo>
                    <a:cubicBezTo>
                      <a:pt x="0" y="423"/>
                      <a:pt x="28" y="563"/>
                      <a:pt x="84" y="647"/>
                    </a:cubicBezTo>
                    <a:cubicBezTo>
                      <a:pt x="140" y="730"/>
                      <a:pt x="195" y="786"/>
                      <a:pt x="195" y="786"/>
                    </a:cubicBezTo>
                    <a:lnTo>
                      <a:pt x="502" y="172"/>
                    </a:lnTo>
                    <a:lnTo>
                      <a:pt x="447" y="200"/>
                    </a:lnTo>
                    <a:cubicBezTo>
                      <a:pt x="433" y="214"/>
                      <a:pt x="412" y="221"/>
                      <a:pt x="387" y="221"/>
                    </a:cubicBezTo>
                    <a:cubicBezTo>
                      <a:pt x="363" y="221"/>
                      <a:pt x="335" y="214"/>
                      <a:pt x="307" y="200"/>
                    </a:cubicBezTo>
                    <a:cubicBezTo>
                      <a:pt x="279" y="200"/>
                      <a:pt x="223" y="144"/>
                      <a:pt x="195" y="89"/>
                    </a:cubicBezTo>
                    <a:cubicBezTo>
                      <a:pt x="168" y="33"/>
                      <a:pt x="168" y="5"/>
                      <a:pt x="168" y="5"/>
                    </a:cubicBezTo>
                    <a:cubicBezTo>
                      <a:pt x="168" y="2"/>
                      <a:pt x="166" y="1"/>
                      <a:pt x="164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6" name="Google Shape;1546;p34"/>
              <p:cNvSpPr/>
              <p:nvPr/>
            </p:nvSpPr>
            <p:spPr>
              <a:xfrm>
                <a:off x="674277" y="2273763"/>
                <a:ext cx="37223" cy="32766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66" extrusionOk="0">
                    <a:moveTo>
                      <a:pt x="161" y="0"/>
                    </a:moveTo>
                    <a:cubicBezTo>
                      <a:pt x="147" y="0"/>
                      <a:pt x="140" y="7"/>
                      <a:pt x="140" y="7"/>
                    </a:cubicBezTo>
                    <a:cubicBezTo>
                      <a:pt x="140" y="7"/>
                      <a:pt x="140" y="35"/>
                      <a:pt x="140" y="91"/>
                    </a:cubicBezTo>
                    <a:cubicBezTo>
                      <a:pt x="140" y="119"/>
                      <a:pt x="113" y="202"/>
                      <a:pt x="85" y="258"/>
                    </a:cubicBezTo>
                    <a:cubicBezTo>
                      <a:pt x="57" y="426"/>
                      <a:pt x="1" y="565"/>
                      <a:pt x="1" y="565"/>
                    </a:cubicBezTo>
                    <a:lnTo>
                      <a:pt x="643" y="342"/>
                    </a:lnTo>
                    <a:cubicBezTo>
                      <a:pt x="643" y="342"/>
                      <a:pt x="531" y="258"/>
                      <a:pt x="391" y="147"/>
                    </a:cubicBezTo>
                    <a:cubicBezTo>
                      <a:pt x="336" y="119"/>
                      <a:pt x="280" y="63"/>
                      <a:pt x="224" y="35"/>
                    </a:cubicBezTo>
                    <a:cubicBezTo>
                      <a:pt x="196" y="7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7" name="Google Shape;1547;p34"/>
              <p:cNvSpPr/>
              <p:nvPr/>
            </p:nvSpPr>
            <p:spPr>
              <a:xfrm>
                <a:off x="667852" y="2287077"/>
                <a:ext cx="35602" cy="29119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03" extrusionOk="0">
                    <a:moveTo>
                      <a:pt x="391" y="0"/>
                    </a:moveTo>
                    <a:cubicBezTo>
                      <a:pt x="391" y="0"/>
                      <a:pt x="279" y="112"/>
                      <a:pt x="196" y="168"/>
                    </a:cubicBezTo>
                    <a:cubicBezTo>
                      <a:pt x="140" y="196"/>
                      <a:pt x="84" y="224"/>
                      <a:pt x="56" y="251"/>
                    </a:cubicBezTo>
                    <a:lnTo>
                      <a:pt x="0" y="279"/>
                    </a:lnTo>
                    <a:lnTo>
                      <a:pt x="614" y="503"/>
                    </a:lnTo>
                    <a:cubicBezTo>
                      <a:pt x="614" y="503"/>
                      <a:pt x="586" y="363"/>
                      <a:pt x="530" y="224"/>
                    </a:cubicBezTo>
                    <a:cubicBezTo>
                      <a:pt x="447" y="84"/>
                      <a:pt x="391" y="0"/>
                      <a:pt x="391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8" name="Google Shape;1548;p34"/>
              <p:cNvSpPr/>
              <p:nvPr/>
            </p:nvSpPr>
            <p:spPr>
              <a:xfrm>
                <a:off x="834168" y="2251533"/>
                <a:ext cx="35602" cy="48512"/>
              </a:xfrm>
              <a:custGeom>
                <a:avLst/>
                <a:gdLst/>
                <a:ahLst/>
                <a:cxnLst/>
                <a:rect l="l" t="t" r="r" b="b"/>
                <a:pathLst>
                  <a:path w="615" h="838" extrusionOk="0">
                    <a:moveTo>
                      <a:pt x="29" y="1"/>
                    </a:moveTo>
                    <a:cubicBezTo>
                      <a:pt x="29" y="1"/>
                      <a:pt x="29" y="56"/>
                      <a:pt x="29" y="112"/>
                    </a:cubicBezTo>
                    <a:cubicBezTo>
                      <a:pt x="29" y="196"/>
                      <a:pt x="1" y="280"/>
                      <a:pt x="1" y="391"/>
                    </a:cubicBezTo>
                    <a:cubicBezTo>
                      <a:pt x="29" y="586"/>
                      <a:pt x="113" y="838"/>
                      <a:pt x="140" y="838"/>
                    </a:cubicBezTo>
                    <a:lnTo>
                      <a:pt x="615" y="335"/>
                    </a:lnTo>
                    <a:cubicBezTo>
                      <a:pt x="615" y="335"/>
                      <a:pt x="447" y="335"/>
                      <a:pt x="308" y="252"/>
                    </a:cubicBezTo>
                    <a:cubicBezTo>
                      <a:pt x="252" y="196"/>
                      <a:pt x="168" y="140"/>
                      <a:pt x="113" y="84"/>
                    </a:cubicBezTo>
                    <a:cubicBezTo>
                      <a:pt x="85" y="28"/>
                      <a:pt x="29" y="1"/>
                      <a:pt x="29" y="1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835789" y="2241865"/>
                <a:ext cx="27556" cy="3236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59" extrusionOk="0">
                    <a:moveTo>
                      <a:pt x="112" y="0"/>
                    </a:moveTo>
                    <a:cubicBezTo>
                      <a:pt x="112" y="0"/>
                      <a:pt x="85" y="28"/>
                      <a:pt x="57" y="84"/>
                    </a:cubicBezTo>
                    <a:cubicBezTo>
                      <a:pt x="57" y="112"/>
                      <a:pt x="29" y="168"/>
                      <a:pt x="29" y="251"/>
                    </a:cubicBezTo>
                    <a:cubicBezTo>
                      <a:pt x="1" y="391"/>
                      <a:pt x="57" y="558"/>
                      <a:pt x="57" y="558"/>
                    </a:cubicBezTo>
                    <a:lnTo>
                      <a:pt x="475" y="28"/>
                    </a:lnTo>
                    <a:lnTo>
                      <a:pt x="475" y="28"/>
                    </a:lnTo>
                    <a:cubicBezTo>
                      <a:pt x="475" y="28"/>
                      <a:pt x="419" y="84"/>
                      <a:pt x="308" y="84"/>
                    </a:cubicBezTo>
                    <a:cubicBezTo>
                      <a:pt x="196" y="84"/>
                      <a:pt x="112" y="0"/>
                      <a:pt x="112" y="0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840652" y="2230519"/>
                <a:ext cx="35602" cy="35602"/>
              </a:xfrm>
              <a:custGeom>
                <a:avLst/>
                <a:gdLst/>
                <a:ahLst/>
                <a:cxnLst/>
                <a:rect l="l" t="t" r="r" b="b"/>
                <a:pathLst>
                  <a:path w="615" h="615" extrusionOk="0">
                    <a:moveTo>
                      <a:pt x="56" y="1"/>
                    </a:moveTo>
                    <a:lnTo>
                      <a:pt x="1" y="615"/>
                    </a:lnTo>
                    <a:lnTo>
                      <a:pt x="614" y="28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364221" y="1628121"/>
                <a:ext cx="103392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089" extrusionOk="0">
                    <a:moveTo>
                      <a:pt x="1284" y="1"/>
                    </a:moveTo>
                    <a:cubicBezTo>
                      <a:pt x="391" y="112"/>
                      <a:pt x="112" y="475"/>
                      <a:pt x="0" y="921"/>
                    </a:cubicBezTo>
                    <a:lnTo>
                      <a:pt x="1786" y="1089"/>
                    </a:lnTo>
                    <a:cubicBezTo>
                      <a:pt x="1535" y="726"/>
                      <a:pt x="1339" y="335"/>
                      <a:pt x="1284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824501" y="1618453"/>
                <a:ext cx="58179" cy="3392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586" extrusionOk="0">
                    <a:moveTo>
                      <a:pt x="837" y="0"/>
                    </a:moveTo>
                    <a:lnTo>
                      <a:pt x="196" y="251"/>
                    </a:lnTo>
                    <a:lnTo>
                      <a:pt x="1" y="586"/>
                    </a:lnTo>
                    <a:lnTo>
                      <a:pt x="837" y="363"/>
                    </a:lnTo>
                    <a:cubicBezTo>
                      <a:pt x="949" y="307"/>
                      <a:pt x="1005" y="195"/>
                      <a:pt x="837" y="0"/>
                    </a:cubicBezTo>
                    <a:close/>
                  </a:path>
                </a:pathLst>
              </a:custGeom>
              <a:solidFill>
                <a:srgbClr val="D9985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821259" y="1616254"/>
                <a:ext cx="66284" cy="3612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24" extrusionOk="0">
                    <a:moveTo>
                      <a:pt x="824" y="0"/>
                    </a:moveTo>
                    <a:cubicBezTo>
                      <a:pt x="792" y="0"/>
                      <a:pt x="759" y="4"/>
                      <a:pt x="726" y="10"/>
                    </a:cubicBezTo>
                    <a:lnTo>
                      <a:pt x="84" y="206"/>
                    </a:lnTo>
                    <a:lnTo>
                      <a:pt x="1" y="624"/>
                    </a:lnTo>
                    <a:cubicBezTo>
                      <a:pt x="336" y="596"/>
                      <a:pt x="642" y="457"/>
                      <a:pt x="866" y="206"/>
                    </a:cubicBezTo>
                    <a:lnTo>
                      <a:pt x="977" y="345"/>
                    </a:lnTo>
                    <a:lnTo>
                      <a:pt x="921" y="345"/>
                    </a:lnTo>
                    <a:lnTo>
                      <a:pt x="893" y="373"/>
                    </a:lnTo>
                    <a:lnTo>
                      <a:pt x="866" y="401"/>
                    </a:lnTo>
                    <a:lnTo>
                      <a:pt x="893" y="429"/>
                    </a:lnTo>
                    <a:lnTo>
                      <a:pt x="949" y="457"/>
                    </a:lnTo>
                    <a:lnTo>
                      <a:pt x="1061" y="429"/>
                    </a:lnTo>
                    <a:lnTo>
                      <a:pt x="1145" y="373"/>
                    </a:lnTo>
                    <a:lnTo>
                      <a:pt x="1145" y="289"/>
                    </a:lnTo>
                    <a:lnTo>
                      <a:pt x="1061" y="122"/>
                    </a:lnTo>
                    <a:cubicBezTo>
                      <a:pt x="1018" y="37"/>
                      <a:pt x="927" y="0"/>
                      <a:pt x="824" y="0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633928" y="1586151"/>
                <a:ext cx="45270" cy="4689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810" extrusionOk="0">
                    <a:moveTo>
                      <a:pt x="279" y="0"/>
                    </a:moveTo>
                    <a:lnTo>
                      <a:pt x="0" y="168"/>
                    </a:lnTo>
                    <a:lnTo>
                      <a:pt x="531" y="781"/>
                    </a:lnTo>
                    <a:lnTo>
                      <a:pt x="782" y="809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606489" y="1610349"/>
                <a:ext cx="227739" cy="96966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1675" extrusionOk="0">
                    <a:moveTo>
                      <a:pt x="447" y="1"/>
                    </a:moveTo>
                    <a:cubicBezTo>
                      <a:pt x="195" y="1"/>
                      <a:pt x="0" y="196"/>
                      <a:pt x="0" y="447"/>
                    </a:cubicBezTo>
                    <a:cubicBezTo>
                      <a:pt x="0" y="670"/>
                      <a:pt x="195" y="865"/>
                      <a:pt x="447" y="865"/>
                    </a:cubicBezTo>
                    <a:lnTo>
                      <a:pt x="2120" y="1675"/>
                    </a:lnTo>
                    <a:lnTo>
                      <a:pt x="3934" y="698"/>
                    </a:lnTo>
                    <a:lnTo>
                      <a:pt x="3794" y="308"/>
                    </a:lnTo>
                    <a:lnTo>
                      <a:pt x="2176" y="838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rgbClr val="E633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863287" y="1626500"/>
                <a:ext cx="229360" cy="180964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126" extrusionOk="0">
                    <a:moveTo>
                      <a:pt x="112" y="1"/>
                    </a:moveTo>
                    <a:cubicBezTo>
                      <a:pt x="28" y="29"/>
                      <a:pt x="0" y="84"/>
                      <a:pt x="28" y="140"/>
                    </a:cubicBezTo>
                    <a:lnTo>
                      <a:pt x="474" y="1981"/>
                    </a:lnTo>
                    <a:lnTo>
                      <a:pt x="502" y="2009"/>
                    </a:lnTo>
                    <a:cubicBezTo>
                      <a:pt x="1618" y="2874"/>
                      <a:pt x="3739" y="3125"/>
                      <a:pt x="3822" y="3125"/>
                    </a:cubicBezTo>
                    <a:cubicBezTo>
                      <a:pt x="3878" y="3125"/>
                      <a:pt x="3934" y="3097"/>
                      <a:pt x="3934" y="3042"/>
                    </a:cubicBezTo>
                    <a:cubicBezTo>
                      <a:pt x="3962" y="2986"/>
                      <a:pt x="3906" y="2930"/>
                      <a:pt x="3850" y="2930"/>
                    </a:cubicBezTo>
                    <a:cubicBezTo>
                      <a:pt x="3822" y="2902"/>
                      <a:pt x="1758" y="2651"/>
                      <a:pt x="670" y="1842"/>
                    </a:cubicBezTo>
                    <a:lnTo>
                      <a:pt x="223" y="84"/>
                    </a:lnTo>
                    <a:cubicBezTo>
                      <a:pt x="223" y="29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889105" y="1670670"/>
                <a:ext cx="59800" cy="7381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275" extrusionOk="0">
                    <a:moveTo>
                      <a:pt x="894" y="0"/>
                    </a:moveTo>
                    <a:cubicBezTo>
                      <a:pt x="861" y="0"/>
                      <a:pt x="826" y="14"/>
                      <a:pt x="810" y="47"/>
                    </a:cubicBezTo>
                    <a:lnTo>
                      <a:pt x="28" y="1079"/>
                    </a:lnTo>
                    <a:cubicBezTo>
                      <a:pt x="0" y="1135"/>
                      <a:pt x="0" y="1218"/>
                      <a:pt x="56" y="1246"/>
                    </a:cubicBezTo>
                    <a:lnTo>
                      <a:pt x="112" y="1274"/>
                    </a:lnTo>
                    <a:lnTo>
                      <a:pt x="196" y="1218"/>
                    </a:lnTo>
                    <a:lnTo>
                      <a:pt x="977" y="186"/>
                    </a:lnTo>
                    <a:cubicBezTo>
                      <a:pt x="1033" y="130"/>
                      <a:pt x="1005" y="75"/>
                      <a:pt x="949" y="19"/>
                    </a:cubicBezTo>
                    <a:cubicBezTo>
                      <a:pt x="938" y="7"/>
                      <a:pt x="916" y="0"/>
                      <a:pt x="894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931075" y="1665575"/>
                <a:ext cx="22693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53" extrusionOk="0">
                    <a:moveTo>
                      <a:pt x="215" y="1"/>
                    </a:moveTo>
                    <a:cubicBezTo>
                      <a:pt x="189" y="1"/>
                      <a:pt x="164" y="8"/>
                      <a:pt x="140" y="23"/>
                    </a:cubicBezTo>
                    <a:cubicBezTo>
                      <a:pt x="29" y="51"/>
                      <a:pt x="1" y="163"/>
                      <a:pt x="29" y="246"/>
                    </a:cubicBezTo>
                    <a:cubicBezTo>
                      <a:pt x="69" y="307"/>
                      <a:pt x="124" y="352"/>
                      <a:pt x="193" y="352"/>
                    </a:cubicBezTo>
                    <a:cubicBezTo>
                      <a:pt x="220" y="352"/>
                      <a:pt x="249" y="346"/>
                      <a:pt x="280" y="330"/>
                    </a:cubicBezTo>
                    <a:cubicBezTo>
                      <a:pt x="364" y="302"/>
                      <a:pt x="391" y="190"/>
                      <a:pt x="364" y="107"/>
                    </a:cubicBezTo>
                    <a:cubicBezTo>
                      <a:pt x="343" y="46"/>
                      <a:pt x="280" y="1"/>
                      <a:pt x="215" y="1"/>
                    </a:cubicBezTo>
                    <a:close/>
                  </a:path>
                </a:pathLst>
              </a:custGeom>
              <a:solidFill>
                <a:srgbClr val="CBBBA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81844" y="1791254"/>
                <a:ext cx="387689" cy="240707"/>
              </a:xfrm>
              <a:custGeom>
                <a:avLst/>
                <a:gdLst/>
                <a:ahLst/>
                <a:cxnLst/>
                <a:rect l="l" t="t" r="r" b="b"/>
                <a:pathLst>
                  <a:path w="6697" h="415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2" y="363"/>
                      <a:pt x="363" y="1312"/>
                      <a:pt x="335" y="2288"/>
                    </a:cubicBezTo>
                    <a:cubicBezTo>
                      <a:pt x="307" y="3571"/>
                      <a:pt x="475" y="3850"/>
                      <a:pt x="1758" y="3990"/>
                    </a:cubicBezTo>
                    <a:lnTo>
                      <a:pt x="4632" y="4157"/>
                    </a:lnTo>
                    <a:cubicBezTo>
                      <a:pt x="6473" y="4157"/>
                      <a:pt x="6696" y="2539"/>
                      <a:pt x="6389" y="1786"/>
                    </a:cubicBezTo>
                    <a:cubicBezTo>
                      <a:pt x="6082" y="1033"/>
                      <a:pt x="5357" y="140"/>
                      <a:pt x="5357" y="140"/>
                    </a:cubicBezTo>
                    <a:lnTo>
                      <a:pt x="3572" y="28"/>
                    </a:lnTo>
                    <a:cubicBezTo>
                      <a:pt x="3067" y="67"/>
                      <a:pt x="2544" y="88"/>
                      <a:pt x="1997" y="88"/>
                    </a:cubicBezTo>
                    <a:cubicBezTo>
                      <a:pt x="1366" y="88"/>
                      <a:pt x="703" y="60"/>
                      <a:pt x="0" y="0"/>
                    </a:cubicBezTo>
                    <a:close/>
                  </a:path>
                </a:pathLst>
              </a:custGeom>
              <a:solidFill>
                <a:srgbClr val="FFDFA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462749" y="1999598"/>
                <a:ext cx="58179" cy="8724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507" extrusionOk="0">
                    <a:moveTo>
                      <a:pt x="84" y="0"/>
                    </a:moveTo>
                    <a:lnTo>
                      <a:pt x="0" y="1367"/>
                    </a:lnTo>
                    <a:cubicBezTo>
                      <a:pt x="307" y="1423"/>
                      <a:pt x="614" y="1479"/>
                      <a:pt x="921" y="1507"/>
                    </a:cubicBezTo>
                    <a:lnTo>
                      <a:pt x="1004" y="56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E633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317389" y="1760283"/>
                <a:ext cx="282677" cy="94013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1624" extrusionOk="0">
                    <a:moveTo>
                      <a:pt x="289" y="0"/>
                    </a:moveTo>
                    <a:cubicBezTo>
                      <a:pt x="152" y="0"/>
                      <a:pt x="71" y="41"/>
                      <a:pt x="56" y="145"/>
                    </a:cubicBezTo>
                    <a:cubicBezTo>
                      <a:pt x="0" y="563"/>
                      <a:pt x="698" y="1623"/>
                      <a:pt x="2651" y="1623"/>
                    </a:cubicBezTo>
                    <a:cubicBezTo>
                      <a:pt x="4046" y="1623"/>
                      <a:pt x="4883" y="759"/>
                      <a:pt x="4855" y="396"/>
                    </a:cubicBezTo>
                    <a:cubicBezTo>
                      <a:pt x="4847" y="228"/>
                      <a:pt x="4777" y="169"/>
                      <a:pt x="4653" y="169"/>
                    </a:cubicBezTo>
                    <a:cubicBezTo>
                      <a:pt x="4354" y="169"/>
                      <a:pt x="3738" y="514"/>
                      <a:pt x="2924" y="514"/>
                    </a:cubicBezTo>
                    <a:cubicBezTo>
                      <a:pt x="2783" y="514"/>
                      <a:pt x="2636" y="504"/>
                      <a:pt x="2483" y="480"/>
                    </a:cubicBezTo>
                    <a:cubicBezTo>
                      <a:pt x="1478" y="315"/>
                      <a:pt x="669" y="0"/>
                      <a:pt x="289" y="0"/>
                    </a:cubicBezTo>
                    <a:close/>
                  </a:path>
                </a:pathLst>
              </a:custGeom>
              <a:solidFill>
                <a:srgbClr val="E633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2" name="Google Shape;1562;p34"/>
              <p:cNvSpPr/>
              <p:nvPr/>
            </p:nvSpPr>
            <p:spPr>
              <a:xfrm>
                <a:off x="411054" y="1781528"/>
                <a:ext cx="253616" cy="236307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4082" extrusionOk="0">
                    <a:moveTo>
                      <a:pt x="224" y="1"/>
                    </a:moveTo>
                    <a:lnTo>
                      <a:pt x="28" y="2902"/>
                    </a:lnTo>
                    <a:cubicBezTo>
                      <a:pt x="0" y="3544"/>
                      <a:pt x="475" y="4046"/>
                      <a:pt x="1116" y="4074"/>
                    </a:cubicBezTo>
                    <a:cubicBezTo>
                      <a:pt x="1207" y="4079"/>
                      <a:pt x="1297" y="4081"/>
                      <a:pt x="1384" y="4081"/>
                    </a:cubicBezTo>
                    <a:cubicBezTo>
                      <a:pt x="1807" y="4081"/>
                      <a:pt x="2188" y="4027"/>
                      <a:pt x="2511" y="3935"/>
                    </a:cubicBezTo>
                    <a:cubicBezTo>
                      <a:pt x="4213" y="3433"/>
                      <a:pt x="4381" y="1898"/>
                      <a:pt x="2790" y="587"/>
                    </a:cubicBezTo>
                    <a:cubicBezTo>
                      <a:pt x="2707" y="531"/>
                      <a:pt x="2623" y="475"/>
                      <a:pt x="2539" y="392"/>
                    </a:cubicBez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CC84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3" name="Google Shape;1563;p34"/>
              <p:cNvSpPr/>
              <p:nvPr/>
            </p:nvSpPr>
            <p:spPr>
              <a:xfrm>
                <a:off x="546689" y="1815451"/>
                <a:ext cx="117980" cy="193874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349" extrusionOk="0">
                    <a:moveTo>
                      <a:pt x="447" y="1"/>
                    </a:moveTo>
                    <a:lnTo>
                      <a:pt x="1" y="85"/>
                    </a:lnTo>
                    <a:cubicBezTo>
                      <a:pt x="1" y="85"/>
                      <a:pt x="726" y="1758"/>
                      <a:pt x="196" y="3153"/>
                    </a:cubicBezTo>
                    <a:cubicBezTo>
                      <a:pt x="168" y="3237"/>
                      <a:pt x="168" y="3293"/>
                      <a:pt x="168" y="3349"/>
                    </a:cubicBezTo>
                    <a:cubicBezTo>
                      <a:pt x="1870" y="2847"/>
                      <a:pt x="2038" y="1312"/>
                      <a:pt x="447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4" name="Google Shape;1564;p34"/>
              <p:cNvSpPr/>
              <p:nvPr/>
            </p:nvSpPr>
            <p:spPr>
              <a:xfrm>
                <a:off x="335161" y="1727980"/>
                <a:ext cx="248753" cy="113985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969" extrusionOk="0">
                    <a:moveTo>
                      <a:pt x="170" y="1"/>
                    </a:moveTo>
                    <a:cubicBezTo>
                      <a:pt x="130" y="1"/>
                      <a:pt x="88" y="17"/>
                      <a:pt x="56" y="33"/>
                    </a:cubicBezTo>
                    <a:cubicBezTo>
                      <a:pt x="28" y="61"/>
                      <a:pt x="0" y="117"/>
                      <a:pt x="0" y="173"/>
                    </a:cubicBezTo>
                    <a:lnTo>
                      <a:pt x="56" y="675"/>
                    </a:lnTo>
                    <a:cubicBezTo>
                      <a:pt x="84" y="982"/>
                      <a:pt x="335" y="1233"/>
                      <a:pt x="642" y="1261"/>
                    </a:cubicBezTo>
                    <a:lnTo>
                      <a:pt x="1507" y="1344"/>
                    </a:lnTo>
                    <a:cubicBezTo>
                      <a:pt x="1674" y="1344"/>
                      <a:pt x="1841" y="1372"/>
                      <a:pt x="1981" y="1428"/>
                    </a:cubicBezTo>
                    <a:cubicBezTo>
                      <a:pt x="2148" y="1484"/>
                      <a:pt x="2316" y="1568"/>
                      <a:pt x="2455" y="1679"/>
                    </a:cubicBezTo>
                    <a:cubicBezTo>
                      <a:pt x="2720" y="1878"/>
                      <a:pt x="3015" y="1968"/>
                      <a:pt x="3327" y="1968"/>
                    </a:cubicBezTo>
                    <a:cubicBezTo>
                      <a:pt x="3541" y="1968"/>
                      <a:pt x="3763" y="1926"/>
                      <a:pt x="3990" y="1847"/>
                    </a:cubicBezTo>
                    <a:cubicBezTo>
                      <a:pt x="4297" y="1707"/>
                      <a:pt x="4297" y="1484"/>
                      <a:pt x="4157" y="1317"/>
                    </a:cubicBezTo>
                    <a:lnTo>
                      <a:pt x="4018" y="1121"/>
                    </a:lnTo>
                    <a:cubicBezTo>
                      <a:pt x="3934" y="982"/>
                      <a:pt x="3794" y="898"/>
                      <a:pt x="3655" y="870"/>
                    </a:cubicBezTo>
                    <a:cubicBezTo>
                      <a:pt x="3599" y="856"/>
                      <a:pt x="3543" y="849"/>
                      <a:pt x="3487" y="849"/>
                    </a:cubicBezTo>
                    <a:cubicBezTo>
                      <a:pt x="3432" y="849"/>
                      <a:pt x="3376" y="856"/>
                      <a:pt x="3320" y="870"/>
                    </a:cubicBezTo>
                    <a:cubicBezTo>
                      <a:pt x="3181" y="898"/>
                      <a:pt x="3013" y="926"/>
                      <a:pt x="2846" y="926"/>
                    </a:cubicBezTo>
                    <a:cubicBezTo>
                      <a:pt x="2723" y="936"/>
                      <a:pt x="2601" y="941"/>
                      <a:pt x="2480" y="941"/>
                    </a:cubicBezTo>
                    <a:cubicBezTo>
                      <a:pt x="1609" y="941"/>
                      <a:pt x="790" y="670"/>
                      <a:pt x="251" y="33"/>
                    </a:cubicBezTo>
                    <a:cubicBezTo>
                      <a:pt x="228" y="10"/>
                      <a:pt x="199" y="1"/>
                      <a:pt x="170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5" name="Google Shape;1565;p34"/>
              <p:cNvSpPr/>
              <p:nvPr/>
            </p:nvSpPr>
            <p:spPr>
              <a:xfrm>
                <a:off x="335161" y="1726823"/>
                <a:ext cx="221834" cy="87356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1509" extrusionOk="0">
                    <a:moveTo>
                      <a:pt x="164" y="0"/>
                    </a:moveTo>
                    <a:cubicBezTo>
                      <a:pt x="126" y="0"/>
                      <a:pt x="87" y="23"/>
                      <a:pt x="56" y="53"/>
                    </a:cubicBezTo>
                    <a:cubicBezTo>
                      <a:pt x="28" y="81"/>
                      <a:pt x="0" y="137"/>
                      <a:pt x="0" y="193"/>
                    </a:cubicBezTo>
                    <a:lnTo>
                      <a:pt x="56" y="695"/>
                    </a:lnTo>
                    <a:cubicBezTo>
                      <a:pt x="84" y="1002"/>
                      <a:pt x="335" y="1253"/>
                      <a:pt x="642" y="1281"/>
                    </a:cubicBezTo>
                    <a:lnTo>
                      <a:pt x="1507" y="1364"/>
                    </a:lnTo>
                    <a:cubicBezTo>
                      <a:pt x="1674" y="1364"/>
                      <a:pt x="1841" y="1392"/>
                      <a:pt x="1981" y="1448"/>
                    </a:cubicBezTo>
                    <a:cubicBezTo>
                      <a:pt x="2151" y="1489"/>
                      <a:pt x="2334" y="1508"/>
                      <a:pt x="2514" y="1508"/>
                    </a:cubicBezTo>
                    <a:cubicBezTo>
                      <a:pt x="3190" y="1508"/>
                      <a:pt x="3831" y="1243"/>
                      <a:pt x="3655" y="890"/>
                    </a:cubicBezTo>
                    <a:cubicBezTo>
                      <a:pt x="3599" y="876"/>
                      <a:pt x="3543" y="869"/>
                      <a:pt x="3487" y="869"/>
                    </a:cubicBezTo>
                    <a:cubicBezTo>
                      <a:pt x="3432" y="869"/>
                      <a:pt x="3376" y="876"/>
                      <a:pt x="3320" y="890"/>
                    </a:cubicBezTo>
                    <a:cubicBezTo>
                      <a:pt x="3181" y="918"/>
                      <a:pt x="3013" y="918"/>
                      <a:pt x="2846" y="946"/>
                    </a:cubicBezTo>
                    <a:cubicBezTo>
                      <a:pt x="2723" y="956"/>
                      <a:pt x="2601" y="961"/>
                      <a:pt x="2480" y="961"/>
                    </a:cubicBezTo>
                    <a:cubicBezTo>
                      <a:pt x="1609" y="961"/>
                      <a:pt x="790" y="690"/>
                      <a:pt x="251" y="53"/>
                    </a:cubicBezTo>
                    <a:cubicBezTo>
                      <a:pt x="226" y="15"/>
                      <a:pt x="195" y="0"/>
                      <a:pt x="164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360979" y="1650756"/>
                <a:ext cx="193874" cy="17610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042" extrusionOk="0">
                    <a:moveTo>
                      <a:pt x="782" y="0"/>
                    </a:moveTo>
                    <a:cubicBezTo>
                      <a:pt x="391" y="0"/>
                      <a:pt x="0" y="307"/>
                      <a:pt x="84" y="698"/>
                    </a:cubicBezTo>
                    <a:cubicBezTo>
                      <a:pt x="168" y="1144"/>
                      <a:pt x="1953" y="2595"/>
                      <a:pt x="1953" y="2595"/>
                    </a:cubicBezTo>
                    <a:lnTo>
                      <a:pt x="3097" y="3041"/>
                    </a:lnTo>
                    <a:lnTo>
                      <a:pt x="3209" y="2818"/>
                    </a:lnTo>
                    <a:cubicBezTo>
                      <a:pt x="3348" y="2595"/>
                      <a:pt x="3320" y="2288"/>
                      <a:pt x="3153" y="2093"/>
                    </a:cubicBezTo>
                    <a:lnTo>
                      <a:pt x="1535" y="335"/>
                    </a:lnTo>
                    <a:cubicBezTo>
                      <a:pt x="1479" y="251"/>
                      <a:pt x="1423" y="195"/>
                      <a:pt x="1340" y="140"/>
                    </a:cubicBezTo>
                    <a:lnTo>
                      <a:pt x="1312" y="112"/>
                    </a:lnTo>
                    <a:cubicBezTo>
                      <a:pt x="1200" y="28"/>
                      <a:pt x="1061" y="0"/>
                      <a:pt x="921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412675" y="1800516"/>
                <a:ext cx="137315" cy="158734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742" extrusionOk="0">
                    <a:moveTo>
                      <a:pt x="1333" y="1"/>
                    </a:moveTo>
                    <a:cubicBezTo>
                      <a:pt x="1246" y="1"/>
                      <a:pt x="1156" y="3"/>
                      <a:pt x="1060" y="8"/>
                    </a:cubicBezTo>
                    <a:cubicBezTo>
                      <a:pt x="558" y="873"/>
                      <a:pt x="279" y="1710"/>
                      <a:pt x="0" y="2602"/>
                    </a:cubicBezTo>
                    <a:lnTo>
                      <a:pt x="614" y="2742"/>
                    </a:lnTo>
                    <a:lnTo>
                      <a:pt x="2372" y="203"/>
                    </a:lnTo>
                    <a:cubicBezTo>
                      <a:pt x="2115" y="63"/>
                      <a:pt x="1779" y="1"/>
                      <a:pt x="133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399765" y="1947903"/>
                <a:ext cx="93724" cy="5499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950" extrusionOk="0">
                    <a:moveTo>
                      <a:pt x="251" y="1"/>
                    </a:moveTo>
                    <a:cubicBezTo>
                      <a:pt x="84" y="196"/>
                      <a:pt x="0" y="447"/>
                      <a:pt x="28" y="586"/>
                    </a:cubicBezTo>
                    <a:lnTo>
                      <a:pt x="446" y="670"/>
                    </a:lnTo>
                    <a:lnTo>
                      <a:pt x="502" y="614"/>
                    </a:lnTo>
                    <a:lnTo>
                      <a:pt x="893" y="810"/>
                    </a:lnTo>
                    <a:lnTo>
                      <a:pt x="1562" y="949"/>
                    </a:lnTo>
                    <a:cubicBezTo>
                      <a:pt x="1618" y="838"/>
                      <a:pt x="1562" y="670"/>
                      <a:pt x="1451" y="586"/>
                    </a:cubicBezTo>
                    <a:lnTo>
                      <a:pt x="837" y="19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443356" y="1936093"/>
                <a:ext cx="51754" cy="76473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321" extrusionOk="0">
                    <a:moveTo>
                      <a:pt x="561" y="56"/>
                    </a:moveTo>
                    <a:cubicBezTo>
                      <a:pt x="579" y="56"/>
                      <a:pt x="597" y="59"/>
                      <a:pt x="614" y="65"/>
                    </a:cubicBezTo>
                    <a:cubicBezTo>
                      <a:pt x="782" y="121"/>
                      <a:pt x="865" y="400"/>
                      <a:pt x="782" y="707"/>
                    </a:cubicBezTo>
                    <a:lnTo>
                      <a:pt x="698" y="1153"/>
                    </a:lnTo>
                    <a:lnTo>
                      <a:pt x="56" y="986"/>
                    </a:lnTo>
                    <a:lnTo>
                      <a:pt x="168" y="539"/>
                    </a:lnTo>
                    <a:cubicBezTo>
                      <a:pt x="243" y="264"/>
                      <a:pt x="407" y="56"/>
                      <a:pt x="561" y="56"/>
                    </a:cubicBezTo>
                    <a:close/>
                    <a:moveTo>
                      <a:pt x="554" y="1"/>
                    </a:moveTo>
                    <a:cubicBezTo>
                      <a:pt x="380" y="1"/>
                      <a:pt x="215" y="214"/>
                      <a:pt x="140" y="539"/>
                    </a:cubicBezTo>
                    <a:lnTo>
                      <a:pt x="28" y="958"/>
                    </a:lnTo>
                    <a:lnTo>
                      <a:pt x="0" y="1125"/>
                    </a:lnTo>
                    <a:lnTo>
                      <a:pt x="698" y="1320"/>
                    </a:lnTo>
                    <a:lnTo>
                      <a:pt x="726" y="1153"/>
                    </a:lnTo>
                    <a:lnTo>
                      <a:pt x="837" y="735"/>
                    </a:lnTo>
                    <a:cubicBezTo>
                      <a:pt x="893" y="372"/>
                      <a:pt x="809" y="37"/>
                      <a:pt x="614" y="9"/>
                    </a:cubicBezTo>
                    <a:cubicBezTo>
                      <a:pt x="594" y="4"/>
                      <a:pt x="574" y="1"/>
                      <a:pt x="554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477279" y="1930130"/>
                <a:ext cx="4863" cy="816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1" extrusionOk="0">
                    <a:moveTo>
                      <a:pt x="56" y="1"/>
                    </a:moveTo>
                    <a:lnTo>
                      <a:pt x="0" y="140"/>
                    </a:lnTo>
                    <a:lnTo>
                      <a:pt x="28" y="140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477279" y="1854237"/>
                <a:ext cx="22635" cy="7919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368" extrusionOk="0">
                    <a:moveTo>
                      <a:pt x="307" y="0"/>
                    </a:moveTo>
                    <a:lnTo>
                      <a:pt x="0" y="1340"/>
                    </a:lnTo>
                    <a:lnTo>
                      <a:pt x="84" y="1367"/>
                    </a:lnTo>
                    <a:lnTo>
                      <a:pt x="391" y="2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451403" y="1967296"/>
                <a:ext cx="42086" cy="35602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15" extrusionOk="0">
                    <a:moveTo>
                      <a:pt x="168" y="0"/>
                    </a:moveTo>
                    <a:cubicBezTo>
                      <a:pt x="112" y="168"/>
                      <a:pt x="57" y="307"/>
                      <a:pt x="1" y="475"/>
                    </a:cubicBezTo>
                    <a:lnTo>
                      <a:pt x="670" y="614"/>
                    </a:lnTo>
                    <a:cubicBezTo>
                      <a:pt x="726" y="503"/>
                      <a:pt x="670" y="335"/>
                      <a:pt x="559" y="251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246300" y="2398514"/>
                <a:ext cx="77573" cy="3074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31" extrusionOk="0">
                    <a:moveTo>
                      <a:pt x="893" y="0"/>
                    </a:moveTo>
                    <a:lnTo>
                      <a:pt x="1" y="224"/>
                    </a:lnTo>
                    <a:lnTo>
                      <a:pt x="1" y="530"/>
                    </a:lnTo>
                    <a:lnTo>
                      <a:pt x="1340" y="530"/>
                    </a:lnTo>
                    <a:cubicBezTo>
                      <a:pt x="1228" y="335"/>
                      <a:pt x="1061" y="168"/>
                      <a:pt x="893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792198" y="2272547"/>
                <a:ext cx="38844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089" extrusionOk="0">
                    <a:moveTo>
                      <a:pt x="642" y="0"/>
                    </a:moveTo>
                    <a:lnTo>
                      <a:pt x="307" y="56"/>
                    </a:lnTo>
                    <a:lnTo>
                      <a:pt x="1" y="1088"/>
                    </a:lnTo>
                    <a:cubicBezTo>
                      <a:pt x="224" y="1060"/>
                      <a:pt x="475" y="921"/>
                      <a:pt x="670" y="754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624261" y="2293503"/>
                <a:ext cx="45270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089" extrusionOk="0">
                    <a:moveTo>
                      <a:pt x="530" y="1"/>
                    </a:moveTo>
                    <a:lnTo>
                      <a:pt x="0" y="1089"/>
                    </a:lnTo>
                    <a:cubicBezTo>
                      <a:pt x="223" y="1005"/>
                      <a:pt x="502" y="894"/>
                      <a:pt x="725" y="782"/>
                    </a:cubicBezTo>
                    <a:lnTo>
                      <a:pt x="781" y="29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55728" y="1857479"/>
                <a:ext cx="93724" cy="18414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181" extrusionOk="0">
                    <a:moveTo>
                      <a:pt x="335" y="0"/>
                    </a:moveTo>
                    <a:cubicBezTo>
                      <a:pt x="335" y="0"/>
                      <a:pt x="307" y="56"/>
                      <a:pt x="252" y="140"/>
                    </a:cubicBezTo>
                    <a:cubicBezTo>
                      <a:pt x="224" y="223"/>
                      <a:pt x="140" y="363"/>
                      <a:pt x="112" y="530"/>
                    </a:cubicBezTo>
                    <a:cubicBezTo>
                      <a:pt x="28" y="865"/>
                      <a:pt x="1" y="1395"/>
                      <a:pt x="196" y="1897"/>
                    </a:cubicBezTo>
                    <a:cubicBezTo>
                      <a:pt x="419" y="2427"/>
                      <a:pt x="810" y="2762"/>
                      <a:pt x="1117" y="2957"/>
                    </a:cubicBezTo>
                    <a:cubicBezTo>
                      <a:pt x="1256" y="3041"/>
                      <a:pt x="1396" y="3097"/>
                      <a:pt x="1479" y="3125"/>
                    </a:cubicBezTo>
                    <a:cubicBezTo>
                      <a:pt x="1591" y="3181"/>
                      <a:pt x="1619" y="3181"/>
                      <a:pt x="1619" y="3181"/>
                    </a:cubicBezTo>
                    <a:cubicBezTo>
                      <a:pt x="1619" y="3181"/>
                      <a:pt x="1507" y="3013"/>
                      <a:pt x="1284" y="2762"/>
                    </a:cubicBezTo>
                    <a:cubicBezTo>
                      <a:pt x="1117" y="2483"/>
                      <a:pt x="893" y="2121"/>
                      <a:pt x="726" y="1702"/>
                    </a:cubicBezTo>
                    <a:cubicBezTo>
                      <a:pt x="559" y="1284"/>
                      <a:pt x="447" y="865"/>
                      <a:pt x="391" y="530"/>
                    </a:cubicBezTo>
                    <a:cubicBezTo>
                      <a:pt x="335" y="195"/>
                      <a:pt x="335" y="0"/>
                      <a:pt x="335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117091" y="2190170"/>
                <a:ext cx="37223" cy="3919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77" extrusionOk="0">
                    <a:moveTo>
                      <a:pt x="336" y="0"/>
                    </a:moveTo>
                    <a:cubicBezTo>
                      <a:pt x="308" y="0"/>
                      <a:pt x="252" y="0"/>
                      <a:pt x="196" y="56"/>
                    </a:cubicBezTo>
                    <a:cubicBezTo>
                      <a:pt x="112" y="112"/>
                      <a:pt x="1" y="279"/>
                      <a:pt x="84" y="475"/>
                    </a:cubicBezTo>
                    <a:cubicBezTo>
                      <a:pt x="155" y="615"/>
                      <a:pt x="303" y="677"/>
                      <a:pt x="415" y="677"/>
                    </a:cubicBezTo>
                    <a:cubicBezTo>
                      <a:pt x="437" y="677"/>
                      <a:pt x="457" y="675"/>
                      <a:pt x="475" y="670"/>
                    </a:cubicBezTo>
                    <a:cubicBezTo>
                      <a:pt x="531" y="670"/>
                      <a:pt x="559" y="642"/>
                      <a:pt x="587" y="614"/>
                    </a:cubicBezTo>
                    <a:lnTo>
                      <a:pt x="642" y="586"/>
                    </a:lnTo>
                    <a:cubicBezTo>
                      <a:pt x="642" y="586"/>
                      <a:pt x="587" y="503"/>
                      <a:pt x="587" y="419"/>
                    </a:cubicBezTo>
                    <a:cubicBezTo>
                      <a:pt x="587" y="335"/>
                      <a:pt x="615" y="251"/>
                      <a:pt x="587" y="251"/>
                    </a:cubicBezTo>
                    <a:cubicBezTo>
                      <a:pt x="587" y="224"/>
                      <a:pt x="531" y="196"/>
                      <a:pt x="475" y="140"/>
                    </a:cubicBezTo>
                    <a:cubicBezTo>
                      <a:pt x="419" y="84"/>
                      <a:pt x="391" y="0"/>
                      <a:pt x="391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136484" y="2078733"/>
                <a:ext cx="27498" cy="98587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703" extrusionOk="0">
                    <a:moveTo>
                      <a:pt x="419" y="0"/>
                    </a:moveTo>
                    <a:cubicBezTo>
                      <a:pt x="419" y="0"/>
                      <a:pt x="196" y="363"/>
                      <a:pt x="84" y="837"/>
                    </a:cubicBezTo>
                    <a:cubicBezTo>
                      <a:pt x="1" y="1312"/>
                      <a:pt x="56" y="1702"/>
                      <a:pt x="56" y="1702"/>
                    </a:cubicBezTo>
                    <a:cubicBezTo>
                      <a:pt x="56" y="1702"/>
                      <a:pt x="252" y="1367"/>
                      <a:pt x="363" y="893"/>
                    </a:cubicBezTo>
                    <a:cubicBezTo>
                      <a:pt x="475" y="419"/>
                      <a:pt x="419" y="0"/>
                      <a:pt x="419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" name="Google Shape;1579;p34"/>
              <p:cNvSpPr/>
              <p:nvPr/>
            </p:nvSpPr>
            <p:spPr>
              <a:xfrm>
                <a:off x="163923" y="2240245"/>
                <a:ext cx="98587" cy="147041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5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280" y="642"/>
                      <a:pt x="726" y="1339"/>
                    </a:cubicBezTo>
                    <a:cubicBezTo>
                      <a:pt x="1200" y="2037"/>
                      <a:pt x="1703" y="2539"/>
                      <a:pt x="1703" y="2539"/>
                    </a:cubicBezTo>
                    <a:cubicBezTo>
                      <a:pt x="1703" y="2539"/>
                      <a:pt x="1424" y="1870"/>
                      <a:pt x="977" y="1172"/>
                    </a:cubicBezTo>
                    <a:cubicBezTo>
                      <a:pt x="503" y="47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" name="Google Shape;1580;p34"/>
              <p:cNvSpPr/>
              <p:nvPr/>
            </p:nvSpPr>
            <p:spPr>
              <a:xfrm>
                <a:off x="685624" y="2025417"/>
                <a:ext cx="132452" cy="58064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1003" extrusionOk="0">
                    <a:moveTo>
                      <a:pt x="0" y="1"/>
                    </a:moveTo>
                    <a:cubicBezTo>
                      <a:pt x="0" y="1"/>
                      <a:pt x="0" y="56"/>
                      <a:pt x="28" y="112"/>
                    </a:cubicBezTo>
                    <a:cubicBezTo>
                      <a:pt x="56" y="168"/>
                      <a:pt x="84" y="280"/>
                      <a:pt x="168" y="363"/>
                    </a:cubicBezTo>
                    <a:cubicBezTo>
                      <a:pt x="223" y="475"/>
                      <a:pt x="335" y="587"/>
                      <a:pt x="474" y="698"/>
                    </a:cubicBezTo>
                    <a:cubicBezTo>
                      <a:pt x="586" y="782"/>
                      <a:pt x="753" y="866"/>
                      <a:pt x="949" y="921"/>
                    </a:cubicBezTo>
                    <a:cubicBezTo>
                      <a:pt x="1149" y="983"/>
                      <a:pt x="1341" y="1002"/>
                      <a:pt x="1515" y="1002"/>
                    </a:cubicBezTo>
                    <a:cubicBezTo>
                      <a:pt x="1656" y="1002"/>
                      <a:pt x="1785" y="990"/>
                      <a:pt x="1897" y="977"/>
                    </a:cubicBezTo>
                    <a:cubicBezTo>
                      <a:pt x="2121" y="949"/>
                      <a:pt x="2288" y="921"/>
                      <a:pt x="2288" y="921"/>
                    </a:cubicBezTo>
                    <a:cubicBezTo>
                      <a:pt x="2288" y="921"/>
                      <a:pt x="2121" y="866"/>
                      <a:pt x="1897" y="838"/>
                    </a:cubicBezTo>
                    <a:cubicBezTo>
                      <a:pt x="1674" y="810"/>
                      <a:pt x="1339" y="754"/>
                      <a:pt x="1032" y="670"/>
                    </a:cubicBezTo>
                    <a:cubicBezTo>
                      <a:pt x="698" y="559"/>
                      <a:pt x="419" y="419"/>
                      <a:pt x="251" y="280"/>
                    </a:cubicBezTo>
                    <a:cubicBezTo>
                      <a:pt x="168" y="224"/>
                      <a:pt x="112" y="140"/>
                      <a:pt x="56" y="84"/>
                    </a:cubicBezTo>
                    <a:cubicBezTo>
                      <a:pt x="28" y="29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1" name="Google Shape;1581;p34"/>
              <p:cNvSpPr/>
              <p:nvPr/>
            </p:nvSpPr>
            <p:spPr>
              <a:xfrm>
                <a:off x="860045" y="2109414"/>
                <a:ext cx="92103" cy="142178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456" extrusionOk="0">
                    <a:moveTo>
                      <a:pt x="1591" y="0"/>
                    </a:moveTo>
                    <a:cubicBezTo>
                      <a:pt x="1591" y="0"/>
                      <a:pt x="1479" y="112"/>
                      <a:pt x="1339" y="335"/>
                    </a:cubicBezTo>
                    <a:cubicBezTo>
                      <a:pt x="1200" y="558"/>
                      <a:pt x="949" y="865"/>
                      <a:pt x="754" y="1200"/>
                    </a:cubicBezTo>
                    <a:cubicBezTo>
                      <a:pt x="530" y="1535"/>
                      <a:pt x="363" y="1870"/>
                      <a:pt x="196" y="2093"/>
                    </a:cubicBezTo>
                    <a:cubicBezTo>
                      <a:pt x="56" y="2316"/>
                      <a:pt x="0" y="2456"/>
                      <a:pt x="0" y="2456"/>
                    </a:cubicBezTo>
                    <a:cubicBezTo>
                      <a:pt x="0" y="2456"/>
                      <a:pt x="112" y="2344"/>
                      <a:pt x="307" y="2177"/>
                    </a:cubicBezTo>
                    <a:cubicBezTo>
                      <a:pt x="530" y="1981"/>
                      <a:pt x="754" y="1702"/>
                      <a:pt x="977" y="1367"/>
                    </a:cubicBezTo>
                    <a:cubicBezTo>
                      <a:pt x="1200" y="1005"/>
                      <a:pt x="1367" y="670"/>
                      <a:pt x="1451" y="391"/>
                    </a:cubicBezTo>
                    <a:cubicBezTo>
                      <a:pt x="1535" y="140"/>
                      <a:pt x="1591" y="0"/>
                      <a:pt x="1591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2" name="Google Shape;1582;p34"/>
              <p:cNvSpPr/>
              <p:nvPr/>
            </p:nvSpPr>
            <p:spPr>
              <a:xfrm>
                <a:off x="331919" y="1849375"/>
                <a:ext cx="51754" cy="111496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926" extrusionOk="0">
                    <a:moveTo>
                      <a:pt x="447" y="1"/>
                    </a:moveTo>
                    <a:cubicBezTo>
                      <a:pt x="168" y="1"/>
                      <a:pt x="0" y="168"/>
                      <a:pt x="0" y="475"/>
                    </a:cubicBezTo>
                    <a:lnTo>
                      <a:pt x="0" y="559"/>
                    </a:lnTo>
                    <a:lnTo>
                      <a:pt x="279" y="559"/>
                    </a:lnTo>
                    <a:lnTo>
                      <a:pt x="279" y="447"/>
                    </a:lnTo>
                    <a:cubicBezTo>
                      <a:pt x="279" y="308"/>
                      <a:pt x="335" y="252"/>
                      <a:pt x="447" y="252"/>
                    </a:cubicBezTo>
                    <a:cubicBezTo>
                      <a:pt x="530" y="252"/>
                      <a:pt x="586" y="308"/>
                      <a:pt x="586" y="475"/>
                    </a:cubicBezTo>
                    <a:lnTo>
                      <a:pt x="586" y="587"/>
                    </a:lnTo>
                    <a:cubicBezTo>
                      <a:pt x="586" y="726"/>
                      <a:pt x="530" y="782"/>
                      <a:pt x="419" y="782"/>
                    </a:cubicBezTo>
                    <a:lnTo>
                      <a:pt x="307" y="782"/>
                    </a:lnTo>
                    <a:lnTo>
                      <a:pt x="307" y="1061"/>
                    </a:lnTo>
                    <a:lnTo>
                      <a:pt x="391" y="1061"/>
                    </a:lnTo>
                    <a:cubicBezTo>
                      <a:pt x="530" y="1061"/>
                      <a:pt x="586" y="1117"/>
                      <a:pt x="586" y="1312"/>
                    </a:cubicBezTo>
                    <a:lnTo>
                      <a:pt x="586" y="1451"/>
                    </a:lnTo>
                    <a:cubicBezTo>
                      <a:pt x="586" y="1619"/>
                      <a:pt x="530" y="1675"/>
                      <a:pt x="447" y="1675"/>
                    </a:cubicBezTo>
                    <a:cubicBezTo>
                      <a:pt x="335" y="1675"/>
                      <a:pt x="279" y="1619"/>
                      <a:pt x="279" y="1479"/>
                    </a:cubicBezTo>
                    <a:lnTo>
                      <a:pt x="279" y="1312"/>
                    </a:lnTo>
                    <a:lnTo>
                      <a:pt x="0" y="1312"/>
                    </a:lnTo>
                    <a:lnTo>
                      <a:pt x="0" y="1451"/>
                    </a:lnTo>
                    <a:cubicBezTo>
                      <a:pt x="0" y="1758"/>
                      <a:pt x="168" y="1926"/>
                      <a:pt x="447" y="1926"/>
                    </a:cubicBezTo>
                    <a:cubicBezTo>
                      <a:pt x="754" y="1926"/>
                      <a:pt x="893" y="1758"/>
                      <a:pt x="893" y="1451"/>
                    </a:cubicBezTo>
                    <a:lnTo>
                      <a:pt x="893" y="1312"/>
                    </a:lnTo>
                    <a:cubicBezTo>
                      <a:pt x="893" y="1117"/>
                      <a:pt x="837" y="977"/>
                      <a:pt x="698" y="921"/>
                    </a:cubicBezTo>
                    <a:cubicBezTo>
                      <a:pt x="837" y="838"/>
                      <a:pt x="893" y="726"/>
                      <a:pt x="893" y="531"/>
                    </a:cubicBezTo>
                    <a:lnTo>
                      <a:pt x="893" y="475"/>
                    </a:lnTo>
                    <a:cubicBezTo>
                      <a:pt x="893" y="168"/>
                      <a:pt x="754" y="1"/>
                      <a:pt x="447" y="1"/>
                    </a:cubicBezTo>
                    <a:close/>
                  </a:path>
                </a:pathLst>
              </a:custGeom>
              <a:solidFill>
                <a:srgbClr val="128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592" name="Google Shape;1592;p34"/>
            <p:cNvGrpSpPr/>
            <p:nvPr/>
          </p:nvGrpSpPr>
          <p:grpSpPr>
            <a:xfrm>
              <a:off x="987113" y="4955037"/>
              <a:ext cx="2236207" cy="1215791"/>
              <a:chOff x="-428686" y="4444094"/>
              <a:chExt cx="1771767" cy="963282"/>
            </a:xfrm>
          </p:grpSpPr>
          <p:sp>
            <p:nvSpPr>
              <p:cNvPr id="1593" name="Google Shape;1593;p34"/>
              <p:cNvSpPr/>
              <p:nvPr/>
            </p:nvSpPr>
            <p:spPr>
              <a:xfrm>
                <a:off x="968303" y="4562651"/>
                <a:ext cx="295644" cy="22895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3955" extrusionOk="0">
                    <a:moveTo>
                      <a:pt x="838" y="1"/>
                    </a:moveTo>
                    <a:lnTo>
                      <a:pt x="447" y="29"/>
                    </a:lnTo>
                    <a:cubicBezTo>
                      <a:pt x="447" y="614"/>
                      <a:pt x="503" y="949"/>
                      <a:pt x="447" y="1340"/>
                    </a:cubicBezTo>
                    <a:cubicBezTo>
                      <a:pt x="113" y="1647"/>
                      <a:pt x="1" y="2121"/>
                      <a:pt x="168" y="2540"/>
                    </a:cubicBezTo>
                    <a:lnTo>
                      <a:pt x="224" y="2623"/>
                    </a:lnTo>
                    <a:cubicBezTo>
                      <a:pt x="308" y="2791"/>
                      <a:pt x="419" y="2902"/>
                      <a:pt x="559" y="2986"/>
                    </a:cubicBezTo>
                    <a:cubicBezTo>
                      <a:pt x="722" y="3100"/>
                      <a:pt x="913" y="3157"/>
                      <a:pt x="1110" y="3157"/>
                    </a:cubicBezTo>
                    <a:cubicBezTo>
                      <a:pt x="1252" y="3157"/>
                      <a:pt x="1396" y="3128"/>
                      <a:pt x="1535" y="3070"/>
                    </a:cubicBezTo>
                    <a:cubicBezTo>
                      <a:pt x="1591" y="3042"/>
                      <a:pt x="1647" y="3014"/>
                      <a:pt x="1703" y="2986"/>
                    </a:cubicBezTo>
                    <a:lnTo>
                      <a:pt x="1787" y="2930"/>
                    </a:lnTo>
                    <a:lnTo>
                      <a:pt x="3181" y="3181"/>
                    </a:lnTo>
                    <a:lnTo>
                      <a:pt x="3516" y="3739"/>
                    </a:lnTo>
                    <a:cubicBezTo>
                      <a:pt x="3622" y="3881"/>
                      <a:pt x="3773" y="3955"/>
                      <a:pt x="3926" y="3955"/>
                    </a:cubicBezTo>
                    <a:cubicBezTo>
                      <a:pt x="4015" y="3955"/>
                      <a:pt x="4104" y="3930"/>
                      <a:pt x="4186" y="3879"/>
                    </a:cubicBezTo>
                    <a:lnTo>
                      <a:pt x="4409" y="3767"/>
                    </a:lnTo>
                    <a:lnTo>
                      <a:pt x="3823" y="3181"/>
                    </a:lnTo>
                    <a:lnTo>
                      <a:pt x="4604" y="3572"/>
                    </a:lnTo>
                    <a:cubicBezTo>
                      <a:pt x="4995" y="3209"/>
                      <a:pt x="5107" y="2846"/>
                      <a:pt x="4967" y="2512"/>
                    </a:cubicBezTo>
                    <a:lnTo>
                      <a:pt x="2651" y="838"/>
                    </a:lnTo>
                    <a:lnTo>
                      <a:pt x="2540" y="642"/>
                    </a:lnTo>
                    <a:lnTo>
                      <a:pt x="1842" y="224"/>
                    </a:lnTo>
                    <a:cubicBezTo>
                      <a:pt x="1535" y="29"/>
                      <a:pt x="1229" y="1"/>
                      <a:pt x="838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1228343" y="4710443"/>
                <a:ext cx="21072" cy="1783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08" extrusionOk="0">
                    <a:moveTo>
                      <a:pt x="196" y="0"/>
                    </a:moveTo>
                    <a:cubicBezTo>
                      <a:pt x="154" y="0"/>
                      <a:pt x="112" y="14"/>
                      <a:pt x="84" y="42"/>
                    </a:cubicBezTo>
                    <a:cubicBezTo>
                      <a:pt x="29" y="98"/>
                      <a:pt x="1" y="210"/>
                      <a:pt x="57" y="266"/>
                    </a:cubicBezTo>
                    <a:cubicBezTo>
                      <a:pt x="84" y="293"/>
                      <a:pt x="126" y="307"/>
                      <a:pt x="168" y="307"/>
                    </a:cubicBezTo>
                    <a:cubicBezTo>
                      <a:pt x="210" y="307"/>
                      <a:pt x="252" y="293"/>
                      <a:pt x="280" y="266"/>
                    </a:cubicBezTo>
                    <a:cubicBezTo>
                      <a:pt x="336" y="210"/>
                      <a:pt x="363" y="98"/>
                      <a:pt x="308" y="42"/>
                    </a:cubicBezTo>
                    <a:cubicBezTo>
                      <a:pt x="280" y="14"/>
                      <a:pt x="238" y="0"/>
                      <a:pt x="196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1163738" y="4661179"/>
                <a:ext cx="58237" cy="71147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29" extrusionOk="0">
                    <a:moveTo>
                      <a:pt x="726" y="1"/>
                    </a:moveTo>
                    <a:lnTo>
                      <a:pt x="1" y="1033"/>
                    </a:lnTo>
                    <a:lnTo>
                      <a:pt x="280" y="1228"/>
                    </a:lnTo>
                    <a:lnTo>
                      <a:pt x="1005" y="196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6" name="Google Shape;1596;p34"/>
              <p:cNvSpPr/>
              <p:nvPr/>
            </p:nvSpPr>
            <p:spPr>
              <a:xfrm>
                <a:off x="1239689" y="5121459"/>
                <a:ext cx="103392" cy="50133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866" extrusionOk="0">
                    <a:moveTo>
                      <a:pt x="502" y="1"/>
                    </a:moveTo>
                    <a:lnTo>
                      <a:pt x="0" y="168"/>
                    </a:lnTo>
                    <a:lnTo>
                      <a:pt x="84" y="252"/>
                    </a:lnTo>
                    <a:lnTo>
                      <a:pt x="195" y="391"/>
                    </a:lnTo>
                    <a:lnTo>
                      <a:pt x="446" y="670"/>
                    </a:lnTo>
                    <a:lnTo>
                      <a:pt x="614" y="866"/>
                    </a:lnTo>
                    <a:lnTo>
                      <a:pt x="1786" y="419"/>
                    </a:lnTo>
                    <a:cubicBezTo>
                      <a:pt x="1562" y="336"/>
                      <a:pt x="1283" y="224"/>
                      <a:pt x="1032" y="140"/>
                    </a:cubicBezTo>
                    <a:cubicBezTo>
                      <a:pt x="781" y="84"/>
                      <a:pt x="586" y="1"/>
                      <a:pt x="502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7" name="Google Shape;1597;p34"/>
              <p:cNvSpPr/>
              <p:nvPr/>
            </p:nvSpPr>
            <p:spPr>
              <a:xfrm>
                <a:off x="1208950" y="5126321"/>
                <a:ext cx="40465" cy="27614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77" extrusionOk="0">
                    <a:moveTo>
                      <a:pt x="698" y="0"/>
                    </a:moveTo>
                    <a:lnTo>
                      <a:pt x="1" y="56"/>
                    </a:lnTo>
                    <a:lnTo>
                      <a:pt x="57" y="84"/>
                    </a:lnTo>
                    <a:cubicBezTo>
                      <a:pt x="85" y="84"/>
                      <a:pt x="113" y="140"/>
                      <a:pt x="113" y="196"/>
                    </a:cubicBezTo>
                    <a:cubicBezTo>
                      <a:pt x="140" y="252"/>
                      <a:pt x="113" y="335"/>
                      <a:pt x="85" y="363"/>
                    </a:cubicBezTo>
                    <a:cubicBezTo>
                      <a:pt x="29" y="419"/>
                      <a:pt x="1" y="447"/>
                      <a:pt x="1" y="447"/>
                    </a:cubicBezTo>
                    <a:cubicBezTo>
                      <a:pt x="1" y="447"/>
                      <a:pt x="61" y="477"/>
                      <a:pt x="158" y="477"/>
                    </a:cubicBezTo>
                    <a:cubicBezTo>
                      <a:pt x="222" y="477"/>
                      <a:pt x="302" y="464"/>
                      <a:pt x="392" y="419"/>
                    </a:cubicBezTo>
                    <a:cubicBezTo>
                      <a:pt x="475" y="363"/>
                      <a:pt x="587" y="279"/>
                      <a:pt x="643" y="196"/>
                    </a:cubicBezTo>
                    <a:cubicBezTo>
                      <a:pt x="698" y="112"/>
                      <a:pt x="698" y="28"/>
                      <a:pt x="698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8" name="Google Shape;1598;p34"/>
              <p:cNvSpPr/>
              <p:nvPr/>
            </p:nvSpPr>
            <p:spPr>
              <a:xfrm>
                <a:off x="1226722" y="5119838"/>
                <a:ext cx="33981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587" h="643" extrusionOk="0">
                    <a:moveTo>
                      <a:pt x="57" y="1"/>
                    </a:moveTo>
                    <a:cubicBezTo>
                      <a:pt x="57" y="1"/>
                      <a:pt x="57" y="168"/>
                      <a:pt x="29" y="308"/>
                    </a:cubicBezTo>
                    <a:cubicBezTo>
                      <a:pt x="29" y="391"/>
                      <a:pt x="1" y="475"/>
                      <a:pt x="1" y="531"/>
                    </a:cubicBezTo>
                    <a:cubicBezTo>
                      <a:pt x="1" y="615"/>
                      <a:pt x="29" y="643"/>
                      <a:pt x="29" y="643"/>
                    </a:cubicBezTo>
                    <a:cubicBezTo>
                      <a:pt x="29" y="643"/>
                      <a:pt x="57" y="615"/>
                      <a:pt x="85" y="587"/>
                    </a:cubicBezTo>
                    <a:cubicBezTo>
                      <a:pt x="140" y="587"/>
                      <a:pt x="196" y="559"/>
                      <a:pt x="280" y="559"/>
                    </a:cubicBezTo>
                    <a:cubicBezTo>
                      <a:pt x="447" y="503"/>
                      <a:pt x="587" y="475"/>
                      <a:pt x="587" y="475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9" name="Google Shape;1599;p34"/>
              <p:cNvSpPr/>
              <p:nvPr/>
            </p:nvSpPr>
            <p:spPr>
              <a:xfrm>
                <a:off x="1244494" y="5118217"/>
                <a:ext cx="27498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43" extrusionOk="0">
                    <a:moveTo>
                      <a:pt x="196" y="1"/>
                    </a:moveTo>
                    <a:cubicBezTo>
                      <a:pt x="196" y="1"/>
                      <a:pt x="112" y="168"/>
                      <a:pt x="57" y="280"/>
                    </a:cubicBezTo>
                    <a:cubicBezTo>
                      <a:pt x="1" y="447"/>
                      <a:pt x="1" y="587"/>
                      <a:pt x="1" y="587"/>
                    </a:cubicBezTo>
                    <a:cubicBezTo>
                      <a:pt x="1" y="587"/>
                      <a:pt x="140" y="559"/>
                      <a:pt x="252" y="559"/>
                    </a:cubicBezTo>
                    <a:cubicBezTo>
                      <a:pt x="308" y="587"/>
                      <a:pt x="391" y="615"/>
                      <a:pt x="419" y="615"/>
                    </a:cubicBezTo>
                    <a:lnTo>
                      <a:pt x="475" y="643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265508" y="5129563"/>
                <a:ext cx="77573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726" extrusionOk="0">
                    <a:moveTo>
                      <a:pt x="586" y="0"/>
                    </a:moveTo>
                    <a:lnTo>
                      <a:pt x="0" y="530"/>
                    </a:lnTo>
                    <a:lnTo>
                      <a:pt x="168" y="726"/>
                    </a:lnTo>
                    <a:lnTo>
                      <a:pt x="1340" y="279"/>
                    </a:lnTo>
                    <a:cubicBezTo>
                      <a:pt x="1116" y="196"/>
                      <a:pt x="837" y="84"/>
                      <a:pt x="586" y="0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-420640" y="4752992"/>
                <a:ext cx="536293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659" extrusionOk="0">
                    <a:moveTo>
                      <a:pt x="4421" y="0"/>
                    </a:moveTo>
                    <a:cubicBezTo>
                      <a:pt x="3828" y="0"/>
                      <a:pt x="3262" y="100"/>
                      <a:pt x="2763" y="200"/>
                    </a:cubicBezTo>
                    <a:cubicBezTo>
                      <a:pt x="2484" y="256"/>
                      <a:pt x="2233" y="284"/>
                      <a:pt x="1982" y="340"/>
                    </a:cubicBezTo>
                    <a:cubicBezTo>
                      <a:pt x="1731" y="367"/>
                      <a:pt x="1507" y="367"/>
                      <a:pt x="1284" y="367"/>
                    </a:cubicBezTo>
                    <a:cubicBezTo>
                      <a:pt x="866" y="367"/>
                      <a:pt x="531" y="284"/>
                      <a:pt x="308" y="200"/>
                    </a:cubicBezTo>
                    <a:cubicBezTo>
                      <a:pt x="196" y="144"/>
                      <a:pt x="140" y="116"/>
                      <a:pt x="84" y="88"/>
                    </a:cubicBezTo>
                    <a:cubicBezTo>
                      <a:pt x="29" y="61"/>
                      <a:pt x="1" y="33"/>
                      <a:pt x="1" y="33"/>
                    </a:cubicBezTo>
                    <a:lnTo>
                      <a:pt x="1" y="33"/>
                    </a:lnTo>
                    <a:cubicBezTo>
                      <a:pt x="1" y="33"/>
                      <a:pt x="1" y="61"/>
                      <a:pt x="57" y="88"/>
                    </a:cubicBezTo>
                    <a:cubicBezTo>
                      <a:pt x="112" y="116"/>
                      <a:pt x="168" y="172"/>
                      <a:pt x="280" y="228"/>
                    </a:cubicBezTo>
                    <a:cubicBezTo>
                      <a:pt x="503" y="340"/>
                      <a:pt x="838" y="479"/>
                      <a:pt x="1284" y="507"/>
                    </a:cubicBezTo>
                    <a:cubicBezTo>
                      <a:pt x="1507" y="535"/>
                      <a:pt x="1731" y="535"/>
                      <a:pt x="2009" y="535"/>
                    </a:cubicBezTo>
                    <a:cubicBezTo>
                      <a:pt x="2261" y="507"/>
                      <a:pt x="2540" y="479"/>
                      <a:pt x="2819" y="423"/>
                    </a:cubicBezTo>
                    <a:cubicBezTo>
                      <a:pt x="3316" y="374"/>
                      <a:pt x="3858" y="279"/>
                      <a:pt x="4425" y="279"/>
                    </a:cubicBezTo>
                    <a:cubicBezTo>
                      <a:pt x="4493" y="279"/>
                      <a:pt x="4563" y="281"/>
                      <a:pt x="4632" y="284"/>
                    </a:cubicBezTo>
                    <a:cubicBezTo>
                      <a:pt x="5274" y="312"/>
                      <a:pt x="5887" y="423"/>
                      <a:pt x="6445" y="479"/>
                    </a:cubicBezTo>
                    <a:cubicBezTo>
                      <a:pt x="7003" y="563"/>
                      <a:pt x="7534" y="619"/>
                      <a:pt x="7952" y="646"/>
                    </a:cubicBezTo>
                    <a:cubicBezTo>
                      <a:pt x="8083" y="655"/>
                      <a:pt x="8206" y="658"/>
                      <a:pt x="8321" y="658"/>
                    </a:cubicBezTo>
                    <a:cubicBezTo>
                      <a:pt x="8599" y="658"/>
                      <a:pt x="8826" y="638"/>
                      <a:pt x="8984" y="619"/>
                    </a:cubicBezTo>
                    <a:cubicBezTo>
                      <a:pt x="9124" y="591"/>
                      <a:pt x="9207" y="591"/>
                      <a:pt x="9263" y="563"/>
                    </a:cubicBezTo>
                    <a:lnTo>
                      <a:pt x="8984" y="563"/>
                    </a:lnTo>
                    <a:cubicBezTo>
                      <a:pt x="8761" y="563"/>
                      <a:pt x="8398" y="563"/>
                      <a:pt x="7980" y="507"/>
                    </a:cubicBezTo>
                    <a:cubicBezTo>
                      <a:pt x="7561" y="451"/>
                      <a:pt x="7059" y="340"/>
                      <a:pt x="6501" y="256"/>
                    </a:cubicBezTo>
                    <a:cubicBezTo>
                      <a:pt x="5943" y="144"/>
                      <a:pt x="5329" y="33"/>
                      <a:pt x="4632" y="5"/>
                    </a:cubicBezTo>
                    <a:cubicBezTo>
                      <a:pt x="4561" y="2"/>
                      <a:pt x="4491" y="0"/>
                      <a:pt x="4421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-373807" y="4781126"/>
                <a:ext cx="481355" cy="33518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579" extrusionOk="0">
                    <a:moveTo>
                      <a:pt x="3701" y="0"/>
                    </a:moveTo>
                    <a:cubicBezTo>
                      <a:pt x="3551" y="0"/>
                      <a:pt x="3405" y="7"/>
                      <a:pt x="3265" y="21"/>
                    </a:cubicBezTo>
                    <a:cubicBezTo>
                      <a:pt x="3126" y="49"/>
                      <a:pt x="2986" y="49"/>
                      <a:pt x="2847" y="77"/>
                    </a:cubicBezTo>
                    <a:cubicBezTo>
                      <a:pt x="2707" y="105"/>
                      <a:pt x="2568" y="133"/>
                      <a:pt x="2456" y="160"/>
                    </a:cubicBezTo>
                    <a:cubicBezTo>
                      <a:pt x="2205" y="216"/>
                      <a:pt x="1954" y="272"/>
                      <a:pt x="1758" y="328"/>
                    </a:cubicBezTo>
                    <a:cubicBezTo>
                      <a:pt x="1535" y="384"/>
                      <a:pt x="1340" y="412"/>
                      <a:pt x="1145" y="439"/>
                    </a:cubicBezTo>
                    <a:cubicBezTo>
                      <a:pt x="1040" y="447"/>
                      <a:pt x="941" y="450"/>
                      <a:pt x="849" y="450"/>
                    </a:cubicBezTo>
                    <a:cubicBezTo>
                      <a:pt x="598" y="450"/>
                      <a:pt x="395" y="425"/>
                      <a:pt x="252" y="384"/>
                    </a:cubicBezTo>
                    <a:cubicBezTo>
                      <a:pt x="140" y="356"/>
                      <a:pt x="57" y="328"/>
                      <a:pt x="1" y="328"/>
                    </a:cubicBezTo>
                    <a:cubicBezTo>
                      <a:pt x="57" y="356"/>
                      <a:pt x="112" y="412"/>
                      <a:pt x="224" y="439"/>
                    </a:cubicBezTo>
                    <a:cubicBezTo>
                      <a:pt x="419" y="523"/>
                      <a:pt x="754" y="579"/>
                      <a:pt x="1145" y="579"/>
                    </a:cubicBezTo>
                    <a:cubicBezTo>
                      <a:pt x="1535" y="579"/>
                      <a:pt x="2010" y="495"/>
                      <a:pt x="2512" y="412"/>
                    </a:cubicBezTo>
                    <a:cubicBezTo>
                      <a:pt x="2651" y="384"/>
                      <a:pt x="2763" y="356"/>
                      <a:pt x="2902" y="356"/>
                    </a:cubicBezTo>
                    <a:cubicBezTo>
                      <a:pt x="3014" y="328"/>
                      <a:pt x="3153" y="328"/>
                      <a:pt x="3293" y="300"/>
                    </a:cubicBezTo>
                    <a:cubicBezTo>
                      <a:pt x="3544" y="300"/>
                      <a:pt x="3823" y="300"/>
                      <a:pt x="4130" y="328"/>
                    </a:cubicBezTo>
                    <a:cubicBezTo>
                      <a:pt x="4688" y="356"/>
                      <a:pt x="5246" y="467"/>
                      <a:pt x="5776" y="523"/>
                    </a:cubicBezTo>
                    <a:cubicBezTo>
                      <a:pt x="6027" y="551"/>
                      <a:pt x="6278" y="565"/>
                      <a:pt x="6515" y="565"/>
                    </a:cubicBezTo>
                    <a:cubicBezTo>
                      <a:pt x="6752" y="565"/>
                      <a:pt x="6976" y="551"/>
                      <a:pt x="7171" y="523"/>
                    </a:cubicBezTo>
                    <a:cubicBezTo>
                      <a:pt x="7561" y="439"/>
                      <a:pt x="7840" y="328"/>
                      <a:pt x="8036" y="216"/>
                    </a:cubicBezTo>
                    <a:cubicBezTo>
                      <a:pt x="8119" y="160"/>
                      <a:pt x="8203" y="133"/>
                      <a:pt x="8231" y="105"/>
                    </a:cubicBezTo>
                    <a:cubicBezTo>
                      <a:pt x="8287" y="49"/>
                      <a:pt x="8315" y="49"/>
                      <a:pt x="8315" y="49"/>
                    </a:cubicBezTo>
                    <a:lnTo>
                      <a:pt x="8315" y="49"/>
                    </a:lnTo>
                    <a:cubicBezTo>
                      <a:pt x="8315" y="49"/>
                      <a:pt x="8287" y="49"/>
                      <a:pt x="8231" y="77"/>
                    </a:cubicBezTo>
                    <a:cubicBezTo>
                      <a:pt x="8175" y="105"/>
                      <a:pt x="8119" y="133"/>
                      <a:pt x="8008" y="188"/>
                    </a:cubicBezTo>
                    <a:cubicBezTo>
                      <a:pt x="7813" y="272"/>
                      <a:pt x="7506" y="356"/>
                      <a:pt x="7143" y="384"/>
                    </a:cubicBezTo>
                    <a:cubicBezTo>
                      <a:pt x="7045" y="391"/>
                      <a:pt x="6944" y="394"/>
                      <a:pt x="6840" y="394"/>
                    </a:cubicBezTo>
                    <a:cubicBezTo>
                      <a:pt x="6526" y="394"/>
                      <a:pt x="6180" y="363"/>
                      <a:pt x="5804" y="300"/>
                    </a:cubicBezTo>
                    <a:cubicBezTo>
                      <a:pt x="5302" y="216"/>
                      <a:pt x="4772" y="77"/>
                      <a:pt x="4158" y="21"/>
                    </a:cubicBezTo>
                    <a:cubicBezTo>
                      <a:pt x="4004" y="7"/>
                      <a:pt x="3851" y="0"/>
                      <a:pt x="3701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-338263" y="4725784"/>
                <a:ext cx="436143" cy="67905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1173" extrusionOk="0">
                    <a:moveTo>
                      <a:pt x="1" y="335"/>
                    </a:moveTo>
                    <a:cubicBezTo>
                      <a:pt x="1" y="335"/>
                      <a:pt x="29" y="363"/>
                      <a:pt x="84" y="363"/>
                    </a:cubicBezTo>
                    <a:cubicBezTo>
                      <a:pt x="29" y="335"/>
                      <a:pt x="1" y="335"/>
                      <a:pt x="1" y="335"/>
                    </a:cubicBezTo>
                    <a:close/>
                    <a:moveTo>
                      <a:pt x="2874" y="1"/>
                    </a:moveTo>
                    <a:cubicBezTo>
                      <a:pt x="2818" y="1"/>
                      <a:pt x="2735" y="28"/>
                      <a:pt x="2679" y="28"/>
                    </a:cubicBezTo>
                    <a:cubicBezTo>
                      <a:pt x="2539" y="28"/>
                      <a:pt x="2428" y="56"/>
                      <a:pt x="2316" y="56"/>
                    </a:cubicBezTo>
                    <a:cubicBezTo>
                      <a:pt x="1842" y="140"/>
                      <a:pt x="1451" y="224"/>
                      <a:pt x="1117" y="307"/>
                    </a:cubicBezTo>
                    <a:cubicBezTo>
                      <a:pt x="782" y="391"/>
                      <a:pt x="503" y="391"/>
                      <a:pt x="308" y="391"/>
                    </a:cubicBezTo>
                    <a:cubicBezTo>
                      <a:pt x="224" y="363"/>
                      <a:pt x="140" y="363"/>
                      <a:pt x="84" y="363"/>
                    </a:cubicBezTo>
                    <a:cubicBezTo>
                      <a:pt x="140" y="391"/>
                      <a:pt x="196" y="419"/>
                      <a:pt x="308" y="419"/>
                    </a:cubicBezTo>
                    <a:cubicBezTo>
                      <a:pt x="422" y="452"/>
                      <a:pt x="565" y="465"/>
                      <a:pt x="737" y="465"/>
                    </a:cubicBezTo>
                    <a:cubicBezTo>
                      <a:pt x="858" y="465"/>
                      <a:pt x="994" y="458"/>
                      <a:pt x="1144" y="447"/>
                    </a:cubicBezTo>
                    <a:cubicBezTo>
                      <a:pt x="1507" y="391"/>
                      <a:pt x="1898" y="335"/>
                      <a:pt x="2344" y="307"/>
                    </a:cubicBezTo>
                    <a:cubicBezTo>
                      <a:pt x="2456" y="307"/>
                      <a:pt x="2595" y="279"/>
                      <a:pt x="2707" y="279"/>
                    </a:cubicBezTo>
                    <a:lnTo>
                      <a:pt x="3042" y="279"/>
                    </a:lnTo>
                    <a:cubicBezTo>
                      <a:pt x="3293" y="307"/>
                      <a:pt x="3544" y="335"/>
                      <a:pt x="3795" y="391"/>
                    </a:cubicBezTo>
                    <a:cubicBezTo>
                      <a:pt x="4297" y="503"/>
                      <a:pt x="4743" y="670"/>
                      <a:pt x="5190" y="782"/>
                    </a:cubicBezTo>
                    <a:cubicBezTo>
                      <a:pt x="5636" y="921"/>
                      <a:pt x="6027" y="1033"/>
                      <a:pt x="6390" y="1089"/>
                    </a:cubicBezTo>
                    <a:cubicBezTo>
                      <a:pt x="6557" y="1116"/>
                      <a:pt x="6724" y="1144"/>
                      <a:pt x="6864" y="1144"/>
                    </a:cubicBezTo>
                    <a:cubicBezTo>
                      <a:pt x="7003" y="1144"/>
                      <a:pt x="7115" y="1172"/>
                      <a:pt x="7226" y="1172"/>
                    </a:cubicBezTo>
                    <a:cubicBezTo>
                      <a:pt x="7422" y="1144"/>
                      <a:pt x="7533" y="1144"/>
                      <a:pt x="7533" y="1144"/>
                    </a:cubicBezTo>
                    <a:cubicBezTo>
                      <a:pt x="7533" y="1144"/>
                      <a:pt x="7422" y="1144"/>
                      <a:pt x="7226" y="1116"/>
                    </a:cubicBezTo>
                    <a:cubicBezTo>
                      <a:pt x="7115" y="1089"/>
                      <a:pt x="7003" y="1089"/>
                      <a:pt x="6864" y="1061"/>
                    </a:cubicBezTo>
                    <a:cubicBezTo>
                      <a:pt x="6752" y="1033"/>
                      <a:pt x="6585" y="1005"/>
                      <a:pt x="6417" y="949"/>
                    </a:cubicBezTo>
                    <a:cubicBezTo>
                      <a:pt x="6111" y="865"/>
                      <a:pt x="5720" y="726"/>
                      <a:pt x="5301" y="558"/>
                    </a:cubicBezTo>
                    <a:cubicBezTo>
                      <a:pt x="4883" y="419"/>
                      <a:pt x="4409" y="224"/>
                      <a:pt x="3879" y="112"/>
                    </a:cubicBezTo>
                    <a:cubicBezTo>
                      <a:pt x="3600" y="56"/>
                      <a:pt x="3321" y="28"/>
                      <a:pt x="3070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-278521" y="4787147"/>
                <a:ext cx="374780" cy="50422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871" extrusionOk="0">
                    <a:moveTo>
                      <a:pt x="6473" y="1"/>
                    </a:moveTo>
                    <a:cubicBezTo>
                      <a:pt x="6473" y="1"/>
                      <a:pt x="4995" y="84"/>
                      <a:pt x="3209" y="391"/>
                    </a:cubicBezTo>
                    <a:cubicBezTo>
                      <a:pt x="2317" y="559"/>
                      <a:pt x="1535" y="698"/>
                      <a:pt x="949" y="698"/>
                    </a:cubicBezTo>
                    <a:lnTo>
                      <a:pt x="391" y="698"/>
                    </a:lnTo>
                    <a:cubicBezTo>
                      <a:pt x="364" y="670"/>
                      <a:pt x="308" y="670"/>
                      <a:pt x="280" y="670"/>
                    </a:cubicBezTo>
                    <a:cubicBezTo>
                      <a:pt x="112" y="642"/>
                      <a:pt x="1" y="642"/>
                      <a:pt x="1" y="642"/>
                    </a:cubicBezTo>
                    <a:lnTo>
                      <a:pt x="1" y="642"/>
                    </a:lnTo>
                    <a:cubicBezTo>
                      <a:pt x="1" y="642"/>
                      <a:pt x="112" y="670"/>
                      <a:pt x="252" y="698"/>
                    </a:cubicBezTo>
                    <a:cubicBezTo>
                      <a:pt x="308" y="726"/>
                      <a:pt x="336" y="754"/>
                      <a:pt x="391" y="754"/>
                    </a:cubicBezTo>
                    <a:cubicBezTo>
                      <a:pt x="447" y="754"/>
                      <a:pt x="503" y="782"/>
                      <a:pt x="559" y="782"/>
                    </a:cubicBezTo>
                    <a:cubicBezTo>
                      <a:pt x="615" y="810"/>
                      <a:pt x="670" y="810"/>
                      <a:pt x="726" y="838"/>
                    </a:cubicBezTo>
                    <a:lnTo>
                      <a:pt x="949" y="838"/>
                    </a:lnTo>
                    <a:cubicBezTo>
                      <a:pt x="1114" y="860"/>
                      <a:pt x="1294" y="870"/>
                      <a:pt x="1488" y="870"/>
                    </a:cubicBezTo>
                    <a:cubicBezTo>
                      <a:pt x="2016" y="870"/>
                      <a:pt x="2639" y="793"/>
                      <a:pt x="3293" y="670"/>
                    </a:cubicBezTo>
                    <a:cubicBezTo>
                      <a:pt x="5051" y="363"/>
                      <a:pt x="6473" y="1"/>
                      <a:pt x="6473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-428686" y="4775048"/>
                <a:ext cx="542719" cy="25703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444" extrusionOk="0">
                    <a:moveTo>
                      <a:pt x="0" y="42"/>
                    </a:moveTo>
                    <a:cubicBezTo>
                      <a:pt x="0" y="42"/>
                      <a:pt x="0" y="70"/>
                      <a:pt x="56" y="98"/>
                    </a:cubicBezTo>
                    <a:cubicBezTo>
                      <a:pt x="28" y="42"/>
                      <a:pt x="0" y="42"/>
                      <a:pt x="0" y="42"/>
                    </a:cubicBezTo>
                    <a:close/>
                    <a:moveTo>
                      <a:pt x="3679" y="0"/>
                    </a:moveTo>
                    <a:cubicBezTo>
                      <a:pt x="3362" y="0"/>
                      <a:pt x="3055" y="14"/>
                      <a:pt x="2762" y="42"/>
                    </a:cubicBezTo>
                    <a:cubicBezTo>
                      <a:pt x="2176" y="98"/>
                      <a:pt x="1702" y="238"/>
                      <a:pt x="1284" y="293"/>
                    </a:cubicBezTo>
                    <a:cubicBezTo>
                      <a:pt x="1167" y="309"/>
                      <a:pt x="1056" y="316"/>
                      <a:pt x="953" y="316"/>
                    </a:cubicBezTo>
                    <a:cubicBezTo>
                      <a:pt x="687" y="316"/>
                      <a:pt x="468" y="270"/>
                      <a:pt x="307" y="210"/>
                    </a:cubicBezTo>
                    <a:cubicBezTo>
                      <a:pt x="251" y="182"/>
                      <a:pt x="196" y="154"/>
                      <a:pt x="168" y="154"/>
                    </a:cubicBezTo>
                    <a:lnTo>
                      <a:pt x="56" y="98"/>
                    </a:lnTo>
                    <a:lnTo>
                      <a:pt x="56" y="98"/>
                    </a:lnTo>
                    <a:lnTo>
                      <a:pt x="140" y="154"/>
                    </a:lnTo>
                    <a:cubicBezTo>
                      <a:pt x="196" y="182"/>
                      <a:pt x="223" y="210"/>
                      <a:pt x="279" y="238"/>
                    </a:cubicBezTo>
                    <a:cubicBezTo>
                      <a:pt x="454" y="337"/>
                      <a:pt x="763" y="437"/>
                      <a:pt x="1145" y="437"/>
                    </a:cubicBezTo>
                    <a:cubicBezTo>
                      <a:pt x="1190" y="437"/>
                      <a:pt x="1236" y="436"/>
                      <a:pt x="1284" y="433"/>
                    </a:cubicBezTo>
                    <a:cubicBezTo>
                      <a:pt x="1730" y="433"/>
                      <a:pt x="2232" y="321"/>
                      <a:pt x="2790" y="293"/>
                    </a:cubicBezTo>
                    <a:cubicBezTo>
                      <a:pt x="3021" y="282"/>
                      <a:pt x="3267" y="275"/>
                      <a:pt x="3521" y="275"/>
                    </a:cubicBezTo>
                    <a:cubicBezTo>
                      <a:pt x="3880" y="275"/>
                      <a:pt x="4256" y="289"/>
                      <a:pt x="4632" y="321"/>
                    </a:cubicBezTo>
                    <a:cubicBezTo>
                      <a:pt x="5273" y="349"/>
                      <a:pt x="5915" y="405"/>
                      <a:pt x="6501" y="433"/>
                    </a:cubicBezTo>
                    <a:cubicBezTo>
                      <a:pt x="6650" y="440"/>
                      <a:pt x="6798" y="444"/>
                      <a:pt x="6942" y="444"/>
                    </a:cubicBezTo>
                    <a:cubicBezTo>
                      <a:pt x="7337" y="444"/>
                      <a:pt x="7708" y="418"/>
                      <a:pt x="8035" y="377"/>
                    </a:cubicBezTo>
                    <a:cubicBezTo>
                      <a:pt x="8119" y="377"/>
                      <a:pt x="8230" y="349"/>
                      <a:pt x="8342" y="349"/>
                    </a:cubicBezTo>
                    <a:cubicBezTo>
                      <a:pt x="8426" y="321"/>
                      <a:pt x="8509" y="321"/>
                      <a:pt x="8593" y="293"/>
                    </a:cubicBezTo>
                    <a:cubicBezTo>
                      <a:pt x="8761" y="265"/>
                      <a:pt x="8928" y="238"/>
                      <a:pt x="9040" y="210"/>
                    </a:cubicBezTo>
                    <a:cubicBezTo>
                      <a:pt x="9262" y="126"/>
                      <a:pt x="9374" y="98"/>
                      <a:pt x="9374" y="98"/>
                    </a:cubicBezTo>
                    <a:lnTo>
                      <a:pt x="9374" y="98"/>
                    </a:lnTo>
                    <a:cubicBezTo>
                      <a:pt x="9374" y="98"/>
                      <a:pt x="9262" y="126"/>
                      <a:pt x="9012" y="154"/>
                    </a:cubicBezTo>
                    <a:cubicBezTo>
                      <a:pt x="8900" y="182"/>
                      <a:pt x="8761" y="182"/>
                      <a:pt x="8593" y="210"/>
                    </a:cubicBezTo>
                    <a:cubicBezTo>
                      <a:pt x="8509" y="210"/>
                      <a:pt x="8398" y="210"/>
                      <a:pt x="8314" y="238"/>
                    </a:cubicBezTo>
                    <a:lnTo>
                      <a:pt x="8007" y="238"/>
                    </a:lnTo>
                    <a:cubicBezTo>
                      <a:pt x="7895" y="245"/>
                      <a:pt x="7775" y="249"/>
                      <a:pt x="7648" y="249"/>
                    </a:cubicBezTo>
                    <a:cubicBezTo>
                      <a:pt x="7303" y="249"/>
                      <a:pt x="6909" y="223"/>
                      <a:pt x="6501" y="182"/>
                    </a:cubicBezTo>
                    <a:cubicBezTo>
                      <a:pt x="5943" y="154"/>
                      <a:pt x="5329" y="70"/>
                      <a:pt x="4659" y="42"/>
                    </a:cubicBezTo>
                    <a:cubicBezTo>
                      <a:pt x="4325" y="14"/>
                      <a:pt x="3997" y="0"/>
                      <a:pt x="3679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-330158" y="4787147"/>
                <a:ext cx="432901" cy="33981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87" extrusionOk="0">
                    <a:moveTo>
                      <a:pt x="7477" y="1"/>
                    </a:moveTo>
                    <a:cubicBezTo>
                      <a:pt x="7477" y="1"/>
                      <a:pt x="7393" y="29"/>
                      <a:pt x="7198" y="56"/>
                    </a:cubicBezTo>
                    <a:cubicBezTo>
                      <a:pt x="7003" y="84"/>
                      <a:pt x="6724" y="140"/>
                      <a:pt x="6389" y="168"/>
                    </a:cubicBezTo>
                    <a:cubicBezTo>
                      <a:pt x="6054" y="196"/>
                      <a:pt x="5664" y="196"/>
                      <a:pt x="5217" y="196"/>
                    </a:cubicBezTo>
                    <a:cubicBezTo>
                      <a:pt x="4994" y="196"/>
                      <a:pt x="4743" y="168"/>
                      <a:pt x="4520" y="168"/>
                    </a:cubicBezTo>
                    <a:lnTo>
                      <a:pt x="3766" y="168"/>
                    </a:lnTo>
                    <a:cubicBezTo>
                      <a:pt x="3487" y="140"/>
                      <a:pt x="3236" y="140"/>
                      <a:pt x="2985" y="140"/>
                    </a:cubicBezTo>
                    <a:lnTo>
                      <a:pt x="2623" y="140"/>
                    </a:lnTo>
                    <a:cubicBezTo>
                      <a:pt x="2567" y="168"/>
                      <a:pt x="2483" y="168"/>
                      <a:pt x="2427" y="168"/>
                    </a:cubicBezTo>
                    <a:cubicBezTo>
                      <a:pt x="2372" y="168"/>
                      <a:pt x="2316" y="168"/>
                      <a:pt x="2260" y="196"/>
                    </a:cubicBezTo>
                    <a:cubicBezTo>
                      <a:pt x="1814" y="252"/>
                      <a:pt x="1423" y="308"/>
                      <a:pt x="1088" y="391"/>
                    </a:cubicBezTo>
                    <a:cubicBezTo>
                      <a:pt x="921" y="419"/>
                      <a:pt x="753" y="447"/>
                      <a:pt x="614" y="475"/>
                    </a:cubicBezTo>
                    <a:cubicBezTo>
                      <a:pt x="502" y="503"/>
                      <a:pt x="391" y="503"/>
                      <a:pt x="279" y="531"/>
                    </a:cubicBezTo>
                    <a:cubicBezTo>
                      <a:pt x="112" y="559"/>
                      <a:pt x="0" y="587"/>
                      <a:pt x="0" y="587"/>
                    </a:cubicBezTo>
                    <a:lnTo>
                      <a:pt x="279" y="587"/>
                    </a:lnTo>
                    <a:cubicBezTo>
                      <a:pt x="391" y="559"/>
                      <a:pt x="502" y="559"/>
                      <a:pt x="642" y="559"/>
                    </a:cubicBezTo>
                    <a:cubicBezTo>
                      <a:pt x="781" y="559"/>
                      <a:pt x="921" y="531"/>
                      <a:pt x="1116" y="531"/>
                    </a:cubicBezTo>
                    <a:cubicBezTo>
                      <a:pt x="1451" y="503"/>
                      <a:pt x="1841" y="447"/>
                      <a:pt x="2288" y="419"/>
                    </a:cubicBezTo>
                    <a:lnTo>
                      <a:pt x="2985" y="419"/>
                    </a:lnTo>
                    <a:cubicBezTo>
                      <a:pt x="3236" y="419"/>
                      <a:pt x="3487" y="447"/>
                      <a:pt x="3739" y="447"/>
                    </a:cubicBezTo>
                    <a:lnTo>
                      <a:pt x="5217" y="447"/>
                    </a:lnTo>
                    <a:cubicBezTo>
                      <a:pt x="5664" y="419"/>
                      <a:pt x="6082" y="363"/>
                      <a:pt x="6417" y="308"/>
                    </a:cubicBezTo>
                    <a:cubicBezTo>
                      <a:pt x="6752" y="252"/>
                      <a:pt x="7031" y="168"/>
                      <a:pt x="7198" y="112"/>
                    </a:cubicBezTo>
                    <a:cubicBezTo>
                      <a:pt x="7393" y="29"/>
                      <a:pt x="7477" y="1"/>
                      <a:pt x="7477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-419019" y="4767754"/>
                <a:ext cx="539477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9319" h="643" extrusionOk="0">
                    <a:moveTo>
                      <a:pt x="4102" y="1"/>
                    </a:moveTo>
                    <a:cubicBezTo>
                      <a:pt x="4018" y="29"/>
                      <a:pt x="3934" y="29"/>
                      <a:pt x="3851" y="29"/>
                    </a:cubicBezTo>
                    <a:cubicBezTo>
                      <a:pt x="3767" y="29"/>
                      <a:pt x="3683" y="57"/>
                      <a:pt x="3628" y="57"/>
                    </a:cubicBezTo>
                    <a:cubicBezTo>
                      <a:pt x="3293" y="112"/>
                      <a:pt x="3014" y="224"/>
                      <a:pt x="2735" y="308"/>
                    </a:cubicBezTo>
                    <a:cubicBezTo>
                      <a:pt x="2623" y="336"/>
                      <a:pt x="2484" y="364"/>
                      <a:pt x="2372" y="391"/>
                    </a:cubicBezTo>
                    <a:cubicBezTo>
                      <a:pt x="2288" y="419"/>
                      <a:pt x="2233" y="419"/>
                      <a:pt x="2177" y="419"/>
                    </a:cubicBezTo>
                    <a:cubicBezTo>
                      <a:pt x="2121" y="447"/>
                      <a:pt x="2065" y="447"/>
                      <a:pt x="2009" y="447"/>
                    </a:cubicBezTo>
                    <a:lnTo>
                      <a:pt x="1647" y="447"/>
                    </a:lnTo>
                    <a:cubicBezTo>
                      <a:pt x="1535" y="419"/>
                      <a:pt x="1424" y="419"/>
                      <a:pt x="1312" y="419"/>
                    </a:cubicBezTo>
                    <a:cubicBezTo>
                      <a:pt x="921" y="336"/>
                      <a:pt x="587" y="224"/>
                      <a:pt x="363" y="140"/>
                    </a:cubicBezTo>
                    <a:cubicBezTo>
                      <a:pt x="141" y="85"/>
                      <a:pt x="2" y="29"/>
                      <a:pt x="1" y="29"/>
                    </a:cubicBezTo>
                    <a:lnTo>
                      <a:pt x="1" y="29"/>
                    </a:lnTo>
                    <a:cubicBezTo>
                      <a:pt x="2" y="29"/>
                      <a:pt x="141" y="85"/>
                      <a:pt x="335" y="196"/>
                    </a:cubicBezTo>
                    <a:cubicBezTo>
                      <a:pt x="559" y="280"/>
                      <a:pt x="866" y="447"/>
                      <a:pt x="1284" y="559"/>
                    </a:cubicBezTo>
                    <a:cubicBezTo>
                      <a:pt x="1396" y="587"/>
                      <a:pt x="1507" y="587"/>
                      <a:pt x="1619" y="615"/>
                    </a:cubicBezTo>
                    <a:cubicBezTo>
                      <a:pt x="1675" y="615"/>
                      <a:pt x="1730" y="643"/>
                      <a:pt x="1814" y="643"/>
                    </a:cubicBezTo>
                    <a:lnTo>
                      <a:pt x="2205" y="643"/>
                    </a:lnTo>
                    <a:cubicBezTo>
                      <a:pt x="2288" y="643"/>
                      <a:pt x="2344" y="615"/>
                      <a:pt x="2400" y="615"/>
                    </a:cubicBezTo>
                    <a:cubicBezTo>
                      <a:pt x="2567" y="587"/>
                      <a:pt x="2679" y="559"/>
                      <a:pt x="2818" y="531"/>
                    </a:cubicBezTo>
                    <a:cubicBezTo>
                      <a:pt x="3097" y="447"/>
                      <a:pt x="3376" y="391"/>
                      <a:pt x="3683" y="336"/>
                    </a:cubicBezTo>
                    <a:cubicBezTo>
                      <a:pt x="3739" y="336"/>
                      <a:pt x="3823" y="336"/>
                      <a:pt x="3907" y="308"/>
                    </a:cubicBezTo>
                    <a:lnTo>
                      <a:pt x="4130" y="308"/>
                    </a:lnTo>
                    <a:cubicBezTo>
                      <a:pt x="4223" y="308"/>
                      <a:pt x="4328" y="295"/>
                      <a:pt x="4438" y="295"/>
                    </a:cubicBezTo>
                    <a:cubicBezTo>
                      <a:pt x="4492" y="295"/>
                      <a:pt x="4548" y="298"/>
                      <a:pt x="4604" y="308"/>
                    </a:cubicBezTo>
                    <a:cubicBezTo>
                      <a:pt x="5246" y="308"/>
                      <a:pt x="5832" y="391"/>
                      <a:pt x="6417" y="475"/>
                    </a:cubicBezTo>
                    <a:cubicBezTo>
                      <a:pt x="6975" y="531"/>
                      <a:pt x="7506" y="559"/>
                      <a:pt x="7924" y="559"/>
                    </a:cubicBezTo>
                    <a:cubicBezTo>
                      <a:pt x="8370" y="559"/>
                      <a:pt x="8705" y="475"/>
                      <a:pt x="8956" y="447"/>
                    </a:cubicBezTo>
                    <a:cubicBezTo>
                      <a:pt x="9179" y="364"/>
                      <a:pt x="9318" y="336"/>
                      <a:pt x="9319" y="336"/>
                    </a:cubicBezTo>
                    <a:lnTo>
                      <a:pt x="9319" y="336"/>
                    </a:lnTo>
                    <a:cubicBezTo>
                      <a:pt x="9318" y="336"/>
                      <a:pt x="9179" y="364"/>
                      <a:pt x="8928" y="391"/>
                    </a:cubicBezTo>
                    <a:cubicBezTo>
                      <a:pt x="8771" y="411"/>
                      <a:pt x="8557" y="431"/>
                      <a:pt x="8288" y="431"/>
                    </a:cubicBezTo>
                    <a:cubicBezTo>
                      <a:pt x="8176" y="431"/>
                      <a:pt x="8055" y="428"/>
                      <a:pt x="7924" y="419"/>
                    </a:cubicBezTo>
                    <a:cubicBezTo>
                      <a:pt x="7506" y="391"/>
                      <a:pt x="7003" y="308"/>
                      <a:pt x="6445" y="224"/>
                    </a:cubicBezTo>
                    <a:cubicBezTo>
                      <a:pt x="5887" y="140"/>
                      <a:pt x="5274" y="29"/>
                      <a:pt x="4604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-372186" y="4740198"/>
                <a:ext cx="465204" cy="58585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1012" extrusionOk="0">
                    <a:moveTo>
                      <a:pt x="1" y="58"/>
                    </a:moveTo>
                    <a:cubicBezTo>
                      <a:pt x="1" y="58"/>
                      <a:pt x="29" y="86"/>
                      <a:pt x="84" y="86"/>
                    </a:cubicBezTo>
                    <a:cubicBezTo>
                      <a:pt x="29" y="58"/>
                      <a:pt x="1" y="58"/>
                      <a:pt x="1" y="58"/>
                    </a:cubicBezTo>
                    <a:close/>
                    <a:moveTo>
                      <a:pt x="3472" y="0"/>
                    </a:moveTo>
                    <a:cubicBezTo>
                      <a:pt x="3126" y="0"/>
                      <a:pt x="2794" y="24"/>
                      <a:pt x="2484" y="58"/>
                    </a:cubicBezTo>
                    <a:cubicBezTo>
                      <a:pt x="2233" y="86"/>
                      <a:pt x="1982" y="142"/>
                      <a:pt x="1786" y="170"/>
                    </a:cubicBezTo>
                    <a:cubicBezTo>
                      <a:pt x="1563" y="198"/>
                      <a:pt x="1368" y="198"/>
                      <a:pt x="1172" y="226"/>
                    </a:cubicBezTo>
                    <a:cubicBezTo>
                      <a:pt x="810" y="226"/>
                      <a:pt x="503" y="198"/>
                      <a:pt x="308" y="142"/>
                    </a:cubicBezTo>
                    <a:cubicBezTo>
                      <a:pt x="224" y="142"/>
                      <a:pt x="140" y="114"/>
                      <a:pt x="84" y="86"/>
                    </a:cubicBezTo>
                    <a:lnTo>
                      <a:pt x="84" y="86"/>
                    </a:lnTo>
                    <a:cubicBezTo>
                      <a:pt x="140" y="114"/>
                      <a:pt x="196" y="170"/>
                      <a:pt x="308" y="198"/>
                    </a:cubicBezTo>
                    <a:cubicBezTo>
                      <a:pt x="503" y="282"/>
                      <a:pt x="810" y="337"/>
                      <a:pt x="1172" y="365"/>
                    </a:cubicBezTo>
                    <a:lnTo>
                      <a:pt x="1814" y="365"/>
                    </a:lnTo>
                    <a:cubicBezTo>
                      <a:pt x="2037" y="337"/>
                      <a:pt x="2261" y="309"/>
                      <a:pt x="2512" y="309"/>
                    </a:cubicBezTo>
                    <a:cubicBezTo>
                      <a:pt x="2749" y="296"/>
                      <a:pt x="3007" y="282"/>
                      <a:pt x="3272" y="282"/>
                    </a:cubicBezTo>
                    <a:cubicBezTo>
                      <a:pt x="3537" y="282"/>
                      <a:pt x="3809" y="296"/>
                      <a:pt x="4074" y="337"/>
                    </a:cubicBezTo>
                    <a:cubicBezTo>
                      <a:pt x="4353" y="365"/>
                      <a:pt x="4604" y="421"/>
                      <a:pt x="4883" y="477"/>
                    </a:cubicBezTo>
                    <a:cubicBezTo>
                      <a:pt x="5134" y="561"/>
                      <a:pt x="5357" y="616"/>
                      <a:pt x="5608" y="672"/>
                    </a:cubicBezTo>
                    <a:cubicBezTo>
                      <a:pt x="5832" y="756"/>
                      <a:pt x="6055" y="812"/>
                      <a:pt x="6278" y="867"/>
                    </a:cubicBezTo>
                    <a:cubicBezTo>
                      <a:pt x="6390" y="895"/>
                      <a:pt x="6501" y="923"/>
                      <a:pt x="6585" y="951"/>
                    </a:cubicBezTo>
                    <a:cubicBezTo>
                      <a:pt x="6697" y="951"/>
                      <a:pt x="6808" y="979"/>
                      <a:pt x="6892" y="979"/>
                    </a:cubicBezTo>
                    <a:cubicBezTo>
                      <a:pt x="7057" y="1003"/>
                      <a:pt x="7207" y="1011"/>
                      <a:pt x="7340" y="1011"/>
                    </a:cubicBezTo>
                    <a:cubicBezTo>
                      <a:pt x="7522" y="1011"/>
                      <a:pt x="7672" y="995"/>
                      <a:pt x="7785" y="979"/>
                    </a:cubicBezTo>
                    <a:cubicBezTo>
                      <a:pt x="7896" y="951"/>
                      <a:pt x="7980" y="923"/>
                      <a:pt x="8036" y="895"/>
                    </a:cubicBezTo>
                    <a:cubicBezTo>
                      <a:pt x="7980" y="895"/>
                      <a:pt x="7896" y="923"/>
                      <a:pt x="7785" y="923"/>
                    </a:cubicBezTo>
                    <a:cubicBezTo>
                      <a:pt x="7589" y="923"/>
                      <a:pt x="7282" y="923"/>
                      <a:pt x="6920" y="840"/>
                    </a:cubicBezTo>
                    <a:cubicBezTo>
                      <a:pt x="6836" y="812"/>
                      <a:pt x="6752" y="812"/>
                      <a:pt x="6641" y="784"/>
                    </a:cubicBezTo>
                    <a:cubicBezTo>
                      <a:pt x="6557" y="756"/>
                      <a:pt x="6445" y="728"/>
                      <a:pt x="6362" y="672"/>
                    </a:cubicBezTo>
                    <a:cubicBezTo>
                      <a:pt x="6139" y="616"/>
                      <a:pt x="5943" y="533"/>
                      <a:pt x="5692" y="449"/>
                    </a:cubicBezTo>
                    <a:cubicBezTo>
                      <a:pt x="5469" y="365"/>
                      <a:pt x="5218" y="282"/>
                      <a:pt x="4967" y="198"/>
                    </a:cubicBezTo>
                    <a:cubicBezTo>
                      <a:pt x="4688" y="142"/>
                      <a:pt x="4437" y="58"/>
                      <a:pt x="4130" y="30"/>
                    </a:cubicBezTo>
                    <a:cubicBezTo>
                      <a:pt x="3906" y="9"/>
                      <a:pt x="3686" y="0"/>
                      <a:pt x="3472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-376991" y="4756465"/>
                <a:ext cx="494265" cy="50364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870" extrusionOk="0">
                    <a:moveTo>
                      <a:pt x="0" y="1"/>
                    </a:moveTo>
                    <a:cubicBezTo>
                      <a:pt x="0" y="1"/>
                      <a:pt x="28" y="28"/>
                      <a:pt x="84" y="28"/>
                    </a:cubicBezTo>
                    <a:cubicBezTo>
                      <a:pt x="28" y="1"/>
                      <a:pt x="0" y="1"/>
                      <a:pt x="0" y="1"/>
                    </a:cubicBezTo>
                    <a:close/>
                    <a:moveTo>
                      <a:pt x="84" y="28"/>
                    </a:moveTo>
                    <a:lnTo>
                      <a:pt x="84" y="28"/>
                    </a:lnTo>
                    <a:cubicBezTo>
                      <a:pt x="112" y="56"/>
                      <a:pt x="195" y="112"/>
                      <a:pt x="307" y="140"/>
                    </a:cubicBezTo>
                    <a:cubicBezTo>
                      <a:pt x="502" y="196"/>
                      <a:pt x="809" y="280"/>
                      <a:pt x="1200" y="335"/>
                    </a:cubicBezTo>
                    <a:cubicBezTo>
                      <a:pt x="1590" y="391"/>
                      <a:pt x="2065" y="419"/>
                      <a:pt x="2595" y="447"/>
                    </a:cubicBezTo>
                    <a:cubicBezTo>
                      <a:pt x="2846" y="447"/>
                      <a:pt x="3097" y="475"/>
                      <a:pt x="3376" y="503"/>
                    </a:cubicBezTo>
                    <a:cubicBezTo>
                      <a:pt x="3655" y="531"/>
                      <a:pt x="3934" y="586"/>
                      <a:pt x="4213" y="642"/>
                    </a:cubicBezTo>
                    <a:cubicBezTo>
                      <a:pt x="4738" y="767"/>
                      <a:pt x="5240" y="870"/>
                      <a:pt x="5740" y="870"/>
                    </a:cubicBezTo>
                    <a:cubicBezTo>
                      <a:pt x="5798" y="870"/>
                      <a:pt x="5856" y="868"/>
                      <a:pt x="5915" y="865"/>
                    </a:cubicBezTo>
                    <a:cubicBezTo>
                      <a:pt x="6445" y="838"/>
                      <a:pt x="6919" y="726"/>
                      <a:pt x="7282" y="670"/>
                    </a:cubicBezTo>
                    <a:cubicBezTo>
                      <a:pt x="7393" y="670"/>
                      <a:pt x="7477" y="642"/>
                      <a:pt x="7561" y="642"/>
                    </a:cubicBezTo>
                    <a:cubicBezTo>
                      <a:pt x="7644" y="614"/>
                      <a:pt x="7728" y="614"/>
                      <a:pt x="7812" y="614"/>
                    </a:cubicBezTo>
                    <a:cubicBezTo>
                      <a:pt x="7951" y="586"/>
                      <a:pt x="8091" y="586"/>
                      <a:pt x="8202" y="586"/>
                    </a:cubicBezTo>
                    <a:cubicBezTo>
                      <a:pt x="8426" y="614"/>
                      <a:pt x="8537" y="614"/>
                      <a:pt x="8537" y="614"/>
                    </a:cubicBezTo>
                    <a:cubicBezTo>
                      <a:pt x="8537" y="614"/>
                      <a:pt x="8426" y="586"/>
                      <a:pt x="8202" y="559"/>
                    </a:cubicBezTo>
                    <a:cubicBezTo>
                      <a:pt x="8091" y="531"/>
                      <a:pt x="7951" y="531"/>
                      <a:pt x="7812" y="503"/>
                    </a:cubicBezTo>
                    <a:cubicBezTo>
                      <a:pt x="7728" y="503"/>
                      <a:pt x="7644" y="531"/>
                      <a:pt x="7533" y="531"/>
                    </a:cubicBezTo>
                    <a:lnTo>
                      <a:pt x="7254" y="531"/>
                    </a:lnTo>
                    <a:cubicBezTo>
                      <a:pt x="6863" y="559"/>
                      <a:pt x="6417" y="614"/>
                      <a:pt x="5915" y="614"/>
                    </a:cubicBezTo>
                    <a:cubicBezTo>
                      <a:pt x="5412" y="614"/>
                      <a:pt x="4882" y="503"/>
                      <a:pt x="4296" y="363"/>
                    </a:cubicBezTo>
                    <a:cubicBezTo>
                      <a:pt x="4018" y="307"/>
                      <a:pt x="3711" y="252"/>
                      <a:pt x="3432" y="224"/>
                    </a:cubicBezTo>
                    <a:cubicBezTo>
                      <a:pt x="3125" y="196"/>
                      <a:pt x="2846" y="196"/>
                      <a:pt x="2595" y="196"/>
                    </a:cubicBezTo>
                    <a:cubicBezTo>
                      <a:pt x="2241" y="196"/>
                      <a:pt x="1925" y="208"/>
                      <a:pt x="1638" y="208"/>
                    </a:cubicBezTo>
                    <a:cubicBezTo>
                      <a:pt x="1494" y="208"/>
                      <a:pt x="1358" y="205"/>
                      <a:pt x="1228" y="196"/>
                    </a:cubicBezTo>
                    <a:cubicBezTo>
                      <a:pt x="837" y="168"/>
                      <a:pt x="530" y="140"/>
                      <a:pt x="307" y="84"/>
                    </a:cubicBezTo>
                    <a:cubicBezTo>
                      <a:pt x="223" y="56"/>
                      <a:pt x="140" y="56"/>
                      <a:pt x="84" y="28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-305961" y="4787147"/>
                <a:ext cx="408703" cy="43649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754" extrusionOk="0">
                    <a:moveTo>
                      <a:pt x="7059" y="1"/>
                    </a:moveTo>
                    <a:cubicBezTo>
                      <a:pt x="7059" y="1"/>
                      <a:pt x="6975" y="29"/>
                      <a:pt x="6808" y="112"/>
                    </a:cubicBezTo>
                    <a:cubicBezTo>
                      <a:pt x="6641" y="168"/>
                      <a:pt x="6389" y="252"/>
                      <a:pt x="6083" y="308"/>
                    </a:cubicBezTo>
                    <a:cubicBezTo>
                      <a:pt x="5776" y="391"/>
                      <a:pt x="5413" y="447"/>
                      <a:pt x="4995" y="447"/>
                    </a:cubicBezTo>
                    <a:cubicBezTo>
                      <a:pt x="4771" y="475"/>
                      <a:pt x="4548" y="475"/>
                      <a:pt x="4325" y="475"/>
                    </a:cubicBezTo>
                    <a:lnTo>
                      <a:pt x="3962" y="475"/>
                    </a:lnTo>
                    <a:cubicBezTo>
                      <a:pt x="3851" y="447"/>
                      <a:pt x="3739" y="447"/>
                      <a:pt x="3600" y="447"/>
                    </a:cubicBezTo>
                    <a:cubicBezTo>
                      <a:pt x="3111" y="419"/>
                      <a:pt x="2637" y="398"/>
                      <a:pt x="2205" y="398"/>
                    </a:cubicBezTo>
                    <a:cubicBezTo>
                      <a:pt x="1772" y="398"/>
                      <a:pt x="1382" y="419"/>
                      <a:pt x="1061" y="475"/>
                    </a:cubicBezTo>
                    <a:cubicBezTo>
                      <a:pt x="977" y="475"/>
                      <a:pt x="893" y="503"/>
                      <a:pt x="810" y="503"/>
                    </a:cubicBezTo>
                    <a:cubicBezTo>
                      <a:pt x="754" y="531"/>
                      <a:pt x="670" y="531"/>
                      <a:pt x="614" y="531"/>
                    </a:cubicBezTo>
                    <a:cubicBezTo>
                      <a:pt x="475" y="559"/>
                      <a:pt x="363" y="587"/>
                      <a:pt x="280" y="614"/>
                    </a:cubicBezTo>
                    <a:cubicBezTo>
                      <a:pt x="112" y="642"/>
                      <a:pt x="1" y="670"/>
                      <a:pt x="1" y="670"/>
                    </a:cubicBezTo>
                    <a:cubicBezTo>
                      <a:pt x="1" y="670"/>
                      <a:pt x="112" y="670"/>
                      <a:pt x="280" y="642"/>
                    </a:cubicBezTo>
                    <a:lnTo>
                      <a:pt x="614" y="642"/>
                    </a:lnTo>
                    <a:cubicBezTo>
                      <a:pt x="698" y="642"/>
                      <a:pt x="754" y="614"/>
                      <a:pt x="838" y="614"/>
                    </a:cubicBezTo>
                    <a:lnTo>
                      <a:pt x="1591" y="614"/>
                    </a:lnTo>
                    <a:cubicBezTo>
                      <a:pt x="1786" y="614"/>
                      <a:pt x="1981" y="642"/>
                      <a:pt x="2205" y="642"/>
                    </a:cubicBezTo>
                    <a:cubicBezTo>
                      <a:pt x="2400" y="670"/>
                      <a:pt x="2623" y="670"/>
                      <a:pt x="2874" y="698"/>
                    </a:cubicBezTo>
                    <a:cubicBezTo>
                      <a:pt x="3097" y="726"/>
                      <a:pt x="3321" y="726"/>
                      <a:pt x="3600" y="726"/>
                    </a:cubicBezTo>
                    <a:cubicBezTo>
                      <a:pt x="3711" y="754"/>
                      <a:pt x="3851" y="754"/>
                      <a:pt x="3962" y="754"/>
                    </a:cubicBezTo>
                    <a:lnTo>
                      <a:pt x="4325" y="754"/>
                    </a:lnTo>
                    <a:cubicBezTo>
                      <a:pt x="4548" y="726"/>
                      <a:pt x="4799" y="726"/>
                      <a:pt x="4995" y="698"/>
                    </a:cubicBezTo>
                    <a:cubicBezTo>
                      <a:pt x="5441" y="670"/>
                      <a:pt x="5832" y="559"/>
                      <a:pt x="6138" y="447"/>
                    </a:cubicBezTo>
                    <a:cubicBezTo>
                      <a:pt x="6445" y="335"/>
                      <a:pt x="6668" y="224"/>
                      <a:pt x="6836" y="140"/>
                    </a:cubicBezTo>
                    <a:cubicBezTo>
                      <a:pt x="6975" y="56"/>
                      <a:pt x="7059" y="1"/>
                      <a:pt x="7059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-144449" y="4767754"/>
                <a:ext cx="376343" cy="305312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5274" extrusionOk="0">
                    <a:moveTo>
                      <a:pt x="4688" y="1"/>
                    </a:moveTo>
                    <a:cubicBezTo>
                      <a:pt x="3739" y="587"/>
                      <a:pt x="3097" y="1368"/>
                      <a:pt x="2846" y="2456"/>
                    </a:cubicBezTo>
                    <a:cubicBezTo>
                      <a:pt x="2735" y="3042"/>
                      <a:pt x="2344" y="3544"/>
                      <a:pt x="1786" y="3767"/>
                    </a:cubicBezTo>
                    <a:lnTo>
                      <a:pt x="1" y="4465"/>
                    </a:lnTo>
                    <a:lnTo>
                      <a:pt x="363" y="5274"/>
                    </a:lnTo>
                    <a:cubicBezTo>
                      <a:pt x="363" y="5274"/>
                      <a:pt x="5720" y="4604"/>
                      <a:pt x="6501" y="3265"/>
                    </a:cubicBezTo>
                    <a:lnTo>
                      <a:pt x="4688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80047" y="4712875"/>
                <a:ext cx="754307" cy="339178"/>
              </a:xfrm>
              <a:custGeom>
                <a:avLst/>
                <a:gdLst/>
                <a:ahLst/>
                <a:cxnLst/>
                <a:rect l="l" t="t" r="r" b="b"/>
                <a:pathLst>
                  <a:path w="13030" h="5859" extrusionOk="0">
                    <a:moveTo>
                      <a:pt x="11411" y="0"/>
                    </a:moveTo>
                    <a:cubicBezTo>
                      <a:pt x="10267" y="307"/>
                      <a:pt x="9151" y="502"/>
                      <a:pt x="7924" y="614"/>
                    </a:cubicBezTo>
                    <a:cubicBezTo>
                      <a:pt x="7484" y="647"/>
                      <a:pt x="7030" y="663"/>
                      <a:pt x="6561" y="663"/>
                    </a:cubicBezTo>
                    <a:cubicBezTo>
                      <a:pt x="5840" y="663"/>
                      <a:pt x="5080" y="626"/>
                      <a:pt x="4269" y="558"/>
                    </a:cubicBezTo>
                    <a:cubicBezTo>
                      <a:pt x="3683" y="530"/>
                      <a:pt x="3069" y="447"/>
                      <a:pt x="2400" y="363"/>
                    </a:cubicBezTo>
                    <a:cubicBezTo>
                      <a:pt x="1479" y="391"/>
                      <a:pt x="279" y="893"/>
                      <a:pt x="0" y="1674"/>
                    </a:cubicBezTo>
                    <a:lnTo>
                      <a:pt x="1033" y="4548"/>
                    </a:lnTo>
                    <a:cubicBezTo>
                      <a:pt x="1402" y="4476"/>
                      <a:pt x="1752" y="4446"/>
                      <a:pt x="2090" y="4446"/>
                    </a:cubicBezTo>
                    <a:cubicBezTo>
                      <a:pt x="2672" y="4446"/>
                      <a:pt x="3220" y="4536"/>
                      <a:pt x="3767" y="4659"/>
                    </a:cubicBezTo>
                    <a:cubicBezTo>
                      <a:pt x="4967" y="4938"/>
                      <a:pt x="6138" y="5413"/>
                      <a:pt x="7505" y="5692"/>
                    </a:cubicBezTo>
                    <a:cubicBezTo>
                      <a:pt x="7784" y="5748"/>
                      <a:pt x="8091" y="5775"/>
                      <a:pt x="8426" y="5803"/>
                    </a:cubicBezTo>
                    <a:cubicBezTo>
                      <a:pt x="8725" y="5840"/>
                      <a:pt x="9035" y="5858"/>
                      <a:pt x="9360" y="5858"/>
                    </a:cubicBezTo>
                    <a:cubicBezTo>
                      <a:pt x="10034" y="5858"/>
                      <a:pt x="10768" y="5778"/>
                      <a:pt x="11579" y="5608"/>
                    </a:cubicBezTo>
                    <a:cubicBezTo>
                      <a:pt x="12025" y="5496"/>
                      <a:pt x="12527" y="5357"/>
                      <a:pt x="13029" y="5190"/>
                    </a:cubicBezTo>
                    <a:lnTo>
                      <a:pt x="11411" y="0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>
                <a:off x="270619" y="4935749"/>
                <a:ext cx="479734" cy="116301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2009" extrusionOk="0">
                    <a:moveTo>
                      <a:pt x="419" y="0"/>
                    </a:moveTo>
                    <a:cubicBezTo>
                      <a:pt x="252" y="475"/>
                      <a:pt x="1" y="698"/>
                      <a:pt x="1" y="698"/>
                    </a:cubicBezTo>
                    <a:lnTo>
                      <a:pt x="475" y="809"/>
                    </a:lnTo>
                    <a:cubicBezTo>
                      <a:pt x="1675" y="1088"/>
                      <a:pt x="2846" y="1563"/>
                      <a:pt x="4213" y="1842"/>
                    </a:cubicBezTo>
                    <a:cubicBezTo>
                      <a:pt x="4492" y="1898"/>
                      <a:pt x="4799" y="1925"/>
                      <a:pt x="5134" y="1953"/>
                    </a:cubicBezTo>
                    <a:cubicBezTo>
                      <a:pt x="5433" y="1990"/>
                      <a:pt x="5743" y="2008"/>
                      <a:pt x="6068" y="2008"/>
                    </a:cubicBezTo>
                    <a:cubicBezTo>
                      <a:pt x="6742" y="2008"/>
                      <a:pt x="7476" y="1928"/>
                      <a:pt x="8287" y="1758"/>
                    </a:cubicBezTo>
                    <a:lnTo>
                      <a:pt x="7561" y="1395"/>
                    </a:lnTo>
                    <a:cubicBezTo>
                      <a:pt x="6924" y="1600"/>
                      <a:pt x="6186" y="1692"/>
                      <a:pt x="5428" y="1692"/>
                    </a:cubicBezTo>
                    <a:cubicBezTo>
                      <a:pt x="3298" y="1692"/>
                      <a:pt x="1016" y="968"/>
                      <a:pt x="419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4" name="Google Shape;1614;p34"/>
              <p:cNvSpPr/>
              <p:nvPr/>
            </p:nvSpPr>
            <p:spPr>
              <a:xfrm>
                <a:off x="648521" y="4567514"/>
                <a:ext cx="232660" cy="98587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1703" extrusionOk="0">
                    <a:moveTo>
                      <a:pt x="447" y="0"/>
                    </a:moveTo>
                    <a:cubicBezTo>
                      <a:pt x="196" y="0"/>
                      <a:pt x="1" y="196"/>
                      <a:pt x="1" y="419"/>
                    </a:cubicBezTo>
                    <a:lnTo>
                      <a:pt x="1" y="447"/>
                    </a:lnTo>
                    <a:cubicBezTo>
                      <a:pt x="1" y="698"/>
                      <a:pt x="196" y="893"/>
                      <a:pt x="447" y="893"/>
                    </a:cubicBezTo>
                    <a:lnTo>
                      <a:pt x="2149" y="1702"/>
                    </a:lnTo>
                    <a:lnTo>
                      <a:pt x="4018" y="698"/>
                    </a:lnTo>
                    <a:lnTo>
                      <a:pt x="3879" y="307"/>
                    </a:lnTo>
                    <a:lnTo>
                      <a:pt x="2233" y="865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1079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5" name="Google Shape;1615;p34"/>
              <p:cNvSpPr/>
              <p:nvPr/>
            </p:nvSpPr>
            <p:spPr>
              <a:xfrm>
                <a:off x="948968" y="4531970"/>
                <a:ext cx="145420" cy="60553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046" extrusionOk="0">
                    <a:moveTo>
                      <a:pt x="391" y="1"/>
                    </a:moveTo>
                    <a:cubicBezTo>
                      <a:pt x="168" y="29"/>
                      <a:pt x="0" y="29"/>
                      <a:pt x="0" y="29"/>
                    </a:cubicBezTo>
                    <a:cubicBezTo>
                      <a:pt x="0" y="29"/>
                      <a:pt x="168" y="56"/>
                      <a:pt x="391" y="112"/>
                    </a:cubicBezTo>
                    <a:cubicBezTo>
                      <a:pt x="614" y="168"/>
                      <a:pt x="893" y="252"/>
                      <a:pt x="1172" y="391"/>
                    </a:cubicBezTo>
                    <a:cubicBezTo>
                      <a:pt x="1228" y="419"/>
                      <a:pt x="1311" y="447"/>
                      <a:pt x="1367" y="475"/>
                    </a:cubicBezTo>
                    <a:cubicBezTo>
                      <a:pt x="1423" y="531"/>
                      <a:pt x="1479" y="559"/>
                      <a:pt x="1535" y="586"/>
                    </a:cubicBezTo>
                    <a:cubicBezTo>
                      <a:pt x="1646" y="670"/>
                      <a:pt x="1730" y="754"/>
                      <a:pt x="1842" y="838"/>
                    </a:cubicBezTo>
                    <a:cubicBezTo>
                      <a:pt x="1953" y="921"/>
                      <a:pt x="2093" y="1005"/>
                      <a:pt x="2232" y="1033"/>
                    </a:cubicBezTo>
                    <a:cubicBezTo>
                      <a:pt x="2279" y="1042"/>
                      <a:pt x="2322" y="1045"/>
                      <a:pt x="2360" y="1045"/>
                    </a:cubicBezTo>
                    <a:cubicBezTo>
                      <a:pt x="2437" y="1045"/>
                      <a:pt x="2493" y="1033"/>
                      <a:pt x="2511" y="1033"/>
                    </a:cubicBezTo>
                    <a:lnTo>
                      <a:pt x="2372" y="559"/>
                    </a:lnTo>
                    <a:cubicBezTo>
                      <a:pt x="2316" y="475"/>
                      <a:pt x="2260" y="419"/>
                      <a:pt x="2232" y="363"/>
                    </a:cubicBezTo>
                    <a:lnTo>
                      <a:pt x="2148" y="335"/>
                    </a:lnTo>
                    <a:cubicBezTo>
                      <a:pt x="2065" y="280"/>
                      <a:pt x="1897" y="224"/>
                      <a:pt x="1758" y="168"/>
                    </a:cubicBezTo>
                    <a:cubicBezTo>
                      <a:pt x="1674" y="140"/>
                      <a:pt x="1590" y="112"/>
                      <a:pt x="1507" y="112"/>
                    </a:cubicBezTo>
                    <a:cubicBezTo>
                      <a:pt x="1423" y="84"/>
                      <a:pt x="1339" y="56"/>
                      <a:pt x="1256" y="56"/>
                    </a:cubicBezTo>
                    <a:cubicBezTo>
                      <a:pt x="949" y="1"/>
                      <a:pt x="614" y="1"/>
                      <a:pt x="391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6" name="Google Shape;1616;p34"/>
              <p:cNvSpPr/>
              <p:nvPr/>
            </p:nvSpPr>
            <p:spPr>
              <a:xfrm>
                <a:off x="885984" y="4534864"/>
                <a:ext cx="163134" cy="43996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760" extrusionOk="0">
                    <a:moveTo>
                      <a:pt x="2134" y="1"/>
                    </a:moveTo>
                    <a:cubicBezTo>
                      <a:pt x="1856" y="1"/>
                      <a:pt x="1546" y="73"/>
                      <a:pt x="1256" y="146"/>
                    </a:cubicBezTo>
                    <a:cubicBezTo>
                      <a:pt x="949" y="230"/>
                      <a:pt x="642" y="285"/>
                      <a:pt x="391" y="285"/>
                    </a:cubicBezTo>
                    <a:lnTo>
                      <a:pt x="112" y="285"/>
                    </a:lnTo>
                    <a:cubicBezTo>
                      <a:pt x="28" y="258"/>
                      <a:pt x="0" y="258"/>
                      <a:pt x="0" y="258"/>
                    </a:cubicBezTo>
                    <a:lnTo>
                      <a:pt x="0" y="258"/>
                    </a:lnTo>
                    <a:cubicBezTo>
                      <a:pt x="0" y="258"/>
                      <a:pt x="28" y="258"/>
                      <a:pt x="84" y="313"/>
                    </a:cubicBezTo>
                    <a:cubicBezTo>
                      <a:pt x="168" y="341"/>
                      <a:pt x="251" y="369"/>
                      <a:pt x="391" y="397"/>
                    </a:cubicBezTo>
                    <a:cubicBezTo>
                      <a:pt x="642" y="453"/>
                      <a:pt x="977" y="481"/>
                      <a:pt x="1311" y="481"/>
                    </a:cubicBezTo>
                    <a:cubicBezTo>
                      <a:pt x="1646" y="481"/>
                      <a:pt x="1953" y="509"/>
                      <a:pt x="2148" y="592"/>
                    </a:cubicBezTo>
                    <a:cubicBezTo>
                      <a:pt x="2344" y="676"/>
                      <a:pt x="2427" y="760"/>
                      <a:pt x="2455" y="760"/>
                    </a:cubicBezTo>
                    <a:lnTo>
                      <a:pt x="2818" y="174"/>
                    </a:lnTo>
                    <a:cubicBezTo>
                      <a:pt x="2790" y="146"/>
                      <a:pt x="2567" y="34"/>
                      <a:pt x="2260" y="6"/>
                    </a:cubicBezTo>
                    <a:cubicBezTo>
                      <a:pt x="2219" y="3"/>
                      <a:pt x="2177" y="1"/>
                      <a:pt x="2134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826184" y="4543258"/>
                <a:ext cx="171297" cy="42086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727" extrusionOk="0">
                    <a:moveTo>
                      <a:pt x="2344" y="1"/>
                    </a:moveTo>
                    <a:cubicBezTo>
                      <a:pt x="2177" y="29"/>
                      <a:pt x="2010" y="57"/>
                      <a:pt x="1842" y="113"/>
                    </a:cubicBezTo>
                    <a:cubicBezTo>
                      <a:pt x="1675" y="140"/>
                      <a:pt x="1480" y="224"/>
                      <a:pt x="1340" y="280"/>
                    </a:cubicBezTo>
                    <a:cubicBezTo>
                      <a:pt x="1005" y="391"/>
                      <a:pt x="670" y="447"/>
                      <a:pt x="419" y="447"/>
                    </a:cubicBezTo>
                    <a:cubicBezTo>
                      <a:pt x="350" y="461"/>
                      <a:pt x="287" y="468"/>
                      <a:pt x="235" y="468"/>
                    </a:cubicBezTo>
                    <a:cubicBezTo>
                      <a:pt x="182" y="468"/>
                      <a:pt x="140" y="461"/>
                      <a:pt x="112" y="447"/>
                    </a:cubicBezTo>
                    <a:lnTo>
                      <a:pt x="1" y="447"/>
                    </a:lnTo>
                    <a:cubicBezTo>
                      <a:pt x="1" y="447"/>
                      <a:pt x="29" y="475"/>
                      <a:pt x="112" y="475"/>
                    </a:cubicBezTo>
                    <a:cubicBezTo>
                      <a:pt x="168" y="503"/>
                      <a:pt x="280" y="531"/>
                      <a:pt x="419" y="559"/>
                    </a:cubicBezTo>
                    <a:cubicBezTo>
                      <a:pt x="603" y="600"/>
                      <a:pt x="847" y="626"/>
                      <a:pt x="1106" y="626"/>
                    </a:cubicBezTo>
                    <a:cubicBezTo>
                      <a:pt x="1201" y="626"/>
                      <a:pt x="1299" y="622"/>
                      <a:pt x="1396" y="615"/>
                    </a:cubicBezTo>
                    <a:cubicBezTo>
                      <a:pt x="1591" y="615"/>
                      <a:pt x="1758" y="587"/>
                      <a:pt x="1926" y="587"/>
                    </a:cubicBezTo>
                    <a:cubicBezTo>
                      <a:pt x="1972" y="577"/>
                      <a:pt x="2019" y="574"/>
                      <a:pt x="2064" y="574"/>
                    </a:cubicBezTo>
                    <a:cubicBezTo>
                      <a:pt x="2155" y="574"/>
                      <a:pt x="2242" y="587"/>
                      <a:pt x="2316" y="587"/>
                    </a:cubicBezTo>
                    <a:cubicBezTo>
                      <a:pt x="2540" y="643"/>
                      <a:pt x="2623" y="726"/>
                      <a:pt x="2651" y="726"/>
                    </a:cubicBezTo>
                    <a:lnTo>
                      <a:pt x="2958" y="85"/>
                    </a:lnTo>
                    <a:cubicBezTo>
                      <a:pt x="2958" y="85"/>
                      <a:pt x="2874" y="57"/>
                      <a:pt x="2763" y="29"/>
                    </a:cubicBezTo>
                    <a:cubicBezTo>
                      <a:pt x="2651" y="29"/>
                      <a:pt x="2512" y="1"/>
                      <a:pt x="2344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801987" y="4567514"/>
                <a:ext cx="164813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98" extrusionOk="0">
                    <a:moveTo>
                      <a:pt x="2846" y="0"/>
                    </a:moveTo>
                    <a:cubicBezTo>
                      <a:pt x="2818" y="0"/>
                      <a:pt x="2651" y="0"/>
                      <a:pt x="2372" y="28"/>
                    </a:cubicBezTo>
                    <a:cubicBezTo>
                      <a:pt x="2121" y="56"/>
                      <a:pt x="1758" y="56"/>
                      <a:pt x="1395" y="84"/>
                    </a:cubicBezTo>
                    <a:cubicBezTo>
                      <a:pt x="1033" y="84"/>
                      <a:pt x="670" y="168"/>
                      <a:pt x="419" y="224"/>
                    </a:cubicBezTo>
                    <a:cubicBezTo>
                      <a:pt x="168" y="307"/>
                      <a:pt x="0" y="335"/>
                      <a:pt x="0" y="335"/>
                    </a:cubicBezTo>
                    <a:lnTo>
                      <a:pt x="447" y="335"/>
                    </a:lnTo>
                    <a:cubicBezTo>
                      <a:pt x="698" y="335"/>
                      <a:pt x="1033" y="363"/>
                      <a:pt x="1367" y="419"/>
                    </a:cubicBezTo>
                    <a:cubicBezTo>
                      <a:pt x="1702" y="475"/>
                      <a:pt x="2065" y="558"/>
                      <a:pt x="2344" y="614"/>
                    </a:cubicBezTo>
                    <a:cubicBezTo>
                      <a:pt x="2623" y="670"/>
                      <a:pt x="2818" y="698"/>
                      <a:pt x="2846" y="698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9" name="Google Shape;1619;p34"/>
              <p:cNvSpPr/>
              <p:nvPr/>
            </p:nvSpPr>
            <p:spPr>
              <a:xfrm>
                <a:off x="916666" y="4534749"/>
                <a:ext cx="103392" cy="4087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706" extrusionOk="0">
                    <a:moveTo>
                      <a:pt x="1637" y="1"/>
                    </a:moveTo>
                    <a:cubicBezTo>
                      <a:pt x="1612" y="1"/>
                      <a:pt x="1536" y="42"/>
                      <a:pt x="1423" y="64"/>
                    </a:cubicBezTo>
                    <a:cubicBezTo>
                      <a:pt x="1284" y="120"/>
                      <a:pt x="1088" y="120"/>
                      <a:pt x="865" y="120"/>
                    </a:cubicBezTo>
                    <a:cubicBezTo>
                      <a:pt x="642" y="92"/>
                      <a:pt x="447" y="92"/>
                      <a:pt x="279" y="92"/>
                    </a:cubicBezTo>
                    <a:lnTo>
                      <a:pt x="0" y="92"/>
                    </a:lnTo>
                    <a:cubicBezTo>
                      <a:pt x="0" y="92"/>
                      <a:pt x="112" y="120"/>
                      <a:pt x="251" y="204"/>
                    </a:cubicBezTo>
                    <a:cubicBezTo>
                      <a:pt x="391" y="260"/>
                      <a:pt x="586" y="343"/>
                      <a:pt x="781" y="455"/>
                    </a:cubicBezTo>
                    <a:cubicBezTo>
                      <a:pt x="1005" y="538"/>
                      <a:pt x="1228" y="622"/>
                      <a:pt x="1423" y="650"/>
                    </a:cubicBezTo>
                    <a:cubicBezTo>
                      <a:pt x="1590" y="706"/>
                      <a:pt x="1758" y="678"/>
                      <a:pt x="1786" y="706"/>
                    </a:cubicBezTo>
                    <a:lnTo>
                      <a:pt x="1646" y="8"/>
                    </a:lnTo>
                    <a:cubicBezTo>
                      <a:pt x="1646" y="3"/>
                      <a:pt x="1643" y="1"/>
                      <a:pt x="1637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0" name="Google Shape;1620;p34"/>
              <p:cNvSpPr/>
              <p:nvPr/>
            </p:nvSpPr>
            <p:spPr>
              <a:xfrm>
                <a:off x="756775" y="4549742"/>
                <a:ext cx="180906" cy="84056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452" extrusionOk="0">
                    <a:moveTo>
                      <a:pt x="3069" y="1"/>
                    </a:moveTo>
                    <a:cubicBezTo>
                      <a:pt x="3013" y="1"/>
                      <a:pt x="2121" y="168"/>
                      <a:pt x="1367" y="531"/>
                    </a:cubicBezTo>
                    <a:cubicBezTo>
                      <a:pt x="977" y="726"/>
                      <a:pt x="642" y="949"/>
                      <a:pt x="391" y="1116"/>
                    </a:cubicBezTo>
                    <a:cubicBezTo>
                      <a:pt x="251" y="1200"/>
                      <a:pt x="168" y="1312"/>
                      <a:pt x="112" y="1368"/>
                    </a:cubicBezTo>
                    <a:cubicBezTo>
                      <a:pt x="195" y="1340"/>
                      <a:pt x="307" y="1284"/>
                      <a:pt x="447" y="1228"/>
                    </a:cubicBezTo>
                    <a:cubicBezTo>
                      <a:pt x="726" y="1089"/>
                      <a:pt x="1088" y="949"/>
                      <a:pt x="1479" y="865"/>
                    </a:cubicBezTo>
                    <a:cubicBezTo>
                      <a:pt x="2086" y="713"/>
                      <a:pt x="2711" y="697"/>
                      <a:pt x="2985" y="697"/>
                    </a:cubicBezTo>
                    <a:cubicBezTo>
                      <a:pt x="3063" y="697"/>
                      <a:pt x="3112" y="698"/>
                      <a:pt x="3125" y="698"/>
                    </a:cubicBezTo>
                    <a:lnTo>
                      <a:pt x="3069" y="1"/>
                    </a:lnTo>
                    <a:close/>
                    <a:moveTo>
                      <a:pt x="112" y="1368"/>
                    </a:moveTo>
                    <a:cubicBezTo>
                      <a:pt x="28" y="1423"/>
                      <a:pt x="0" y="1451"/>
                      <a:pt x="0" y="1451"/>
                    </a:cubicBezTo>
                    <a:cubicBezTo>
                      <a:pt x="0" y="1451"/>
                      <a:pt x="56" y="1423"/>
                      <a:pt x="112" y="136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>
                <a:off x="845577" y="4554605"/>
                <a:ext cx="117980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698" extrusionOk="0">
                    <a:moveTo>
                      <a:pt x="2037" y="0"/>
                    </a:moveTo>
                    <a:cubicBezTo>
                      <a:pt x="2009" y="0"/>
                      <a:pt x="1479" y="28"/>
                      <a:pt x="977" y="56"/>
                    </a:cubicBezTo>
                    <a:cubicBezTo>
                      <a:pt x="475" y="56"/>
                      <a:pt x="1" y="84"/>
                      <a:pt x="1" y="84"/>
                    </a:cubicBezTo>
                    <a:cubicBezTo>
                      <a:pt x="1" y="84"/>
                      <a:pt x="1870" y="698"/>
                      <a:pt x="1954" y="698"/>
                    </a:cubicBezTo>
                    <a:lnTo>
                      <a:pt x="2037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729277" y="4567514"/>
                <a:ext cx="156766" cy="6304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089" extrusionOk="0">
                    <a:moveTo>
                      <a:pt x="2707" y="0"/>
                    </a:moveTo>
                    <a:cubicBezTo>
                      <a:pt x="2679" y="28"/>
                      <a:pt x="2484" y="56"/>
                      <a:pt x="2205" y="112"/>
                    </a:cubicBezTo>
                    <a:cubicBezTo>
                      <a:pt x="2121" y="112"/>
                      <a:pt x="2065" y="140"/>
                      <a:pt x="1982" y="140"/>
                    </a:cubicBezTo>
                    <a:cubicBezTo>
                      <a:pt x="1898" y="168"/>
                      <a:pt x="1814" y="196"/>
                      <a:pt x="1731" y="224"/>
                    </a:cubicBezTo>
                    <a:cubicBezTo>
                      <a:pt x="1563" y="279"/>
                      <a:pt x="1396" y="335"/>
                      <a:pt x="1228" y="391"/>
                    </a:cubicBezTo>
                    <a:cubicBezTo>
                      <a:pt x="894" y="558"/>
                      <a:pt x="559" y="698"/>
                      <a:pt x="364" y="865"/>
                    </a:cubicBezTo>
                    <a:cubicBezTo>
                      <a:pt x="140" y="1005"/>
                      <a:pt x="1" y="1088"/>
                      <a:pt x="1" y="1088"/>
                    </a:cubicBezTo>
                    <a:cubicBezTo>
                      <a:pt x="1" y="1088"/>
                      <a:pt x="168" y="1033"/>
                      <a:pt x="419" y="949"/>
                    </a:cubicBezTo>
                    <a:cubicBezTo>
                      <a:pt x="643" y="865"/>
                      <a:pt x="977" y="809"/>
                      <a:pt x="1312" y="726"/>
                    </a:cubicBezTo>
                    <a:cubicBezTo>
                      <a:pt x="1480" y="698"/>
                      <a:pt x="1647" y="698"/>
                      <a:pt x="1814" y="698"/>
                    </a:cubicBezTo>
                    <a:cubicBezTo>
                      <a:pt x="1898" y="698"/>
                      <a:pt x="1982" y="670"/>
                      <a:pt x="2038" y="670"/>
                    </a:cubicBezTo>
                    <a:cubicBezTo>
                      <a:pt x="2121" y="670"/>
                      <a:pt x="2177" y="698"/>
                      <a:pt x="2261" y="698"/>
                    </a:cubicBezTo>
                    <a:cubicBezTo>
                      <a:pt x="2512" y="698"/>
                      <a:pt x="2679" y="726"/>
                      <a:pt x="2707" y="726"/>
                    </a:cubicBezTo>
                    <a:lnTo>
                      <a:pt x="2707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3" name="Google Shape;1623;p34"/>
              <p:cNvSpPr/>
              <p:nvPr/>
            </p:nvSpPr>
            <p:spPr>
              <a:xfrm>
                <a:off x="711563" y="4606242"/>
                <a:ext cx="138936" cy="54011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933" extrusionOk="0">
                    <a:moveTo>
                      <a:pt x="2232" y="1"/>
                    </a:moveTo>
                    <a:cubicBezTo>
                      <a:pt x="2204" y="1"/>
                      <a:pt x="2037" y="85"/>
                      <a:pt x="1841" y="168"/>
                    </a:cubicBezTo>
                    <a:cubicBezTo>
                      <a:pt x="1618" y="280"/>
                      <a:pt x="1339" y="419"/>
                      <a:pt x="1088" y="531"/>
                    </a:cubicBezTo>
                    <a:cubicBezTo>
                      <a:pt x="837" y="671"/>
                      <a:pt x="586" y="782"/>
                      <a:pt x="363" y="810"/>
                    </a:cubicBezTo>
                    <a:cubicBezTo>
                      <a:pt x="251" y="866"/>
                      <a:pt x="167" y="866"/>
                      <a:pt x="112" y="866"/>
                    </a:cubicBezTo>
                    <a:cubicBezTo>
                      <a:pt x="56" y="894"/>
                      <a:pt x="0" y="894"/>
                      <a:pt x="0" y="894"/>
                    </a:cubicBezTo>
                    <a:lnTo>
                      <a:pt x="112" y="894"/>
                    </a:lnTo>
                    <a:cubicBezTo>
                      <a:pt x="167" y="894"/>
                      <a:pt x="251" y="922"/>
                      <a:pt x="363" y="922"/>
                    </a:cubicBezTo>
                    <a:cubicBezTo>
                      <a:pt x="423" y="929"/>
                      <a:pt x="488" y="933"/>
                      <a:pt x="559" y="933"/>
                    </a:cubicBezTo>
                    <a:cubicBezTo>
                      <a:pt x="750" y="933"/>
                      <a:pt x="975" y="907"/>
                      <a:pt x="1200" y="866"/>
                    </a:cubicBezTo>
                    <a:cubicBezTo>
                      <a:pt x="1507" y="810"/>
                      <a:pt x="1786" y="754"/>
                      <a:pt x="2009" y="726"/>
                    </a:cubicBezTo>
                    <a:cubicBezTo>
                      <a:pt x="2204" y="698"/>
                      <a:pt x="2371" y="698"/>
                      <a:pt x="2399" y="698"/>
                    </a:cubicBezTo>
                    <a:lnTo>
                      <a:pt x="2232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4" name="Google Shape;1624;p34"/>
              <p:cNvSpPr/>
              <p:nvPr/>
            </p:nvSpPr>
            <p:spPr>
              <a:xfrm>
                <a:off x="684066" y="4635361"/>
                <a:ext cx="122843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698" extrusionOk="0">
                    <a:moveTo>
                      <a:pt x="2037" y="0"/>
                    </a:moveTo>
                    <a:cubicBezTo>
                      <a:pt x="1954" y="0"/>
                      <a:pt x="1" y="614"/>
                      <a:pt x="1" y="614"/>
                    </a:cubicBezTo>
                    <a:cubicBezTo>
                      <a:pt x="1" y="614"/>
                      <a:pt x="2037" y="698"/>
                      <a:pt x="2121" y="698"/>
                    </a:cubicBezTo>
                    <a:lnTo>
                      <a:pt x="2037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5" name="Google Shape;1625;p34"/>
              <p:cNvSpPr/>
              <p:nvPr/>
            </p:nvSpPr>
            <p:spPr>
              <a:xfrm>
                <a:off x="653384" y="4646649"/>
                <a:ext cx="108254" cy="4116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711" extrusionOk="0">
                    <a:moveTo>
                      <a:pt x="1702" y="0"/>
                    </a:moveTo>
                    <a:cubicBezTo>
                      <a:pt x="1675" y="28"/>
                      <a:pt x="1284" y="224"/>
                      <a:pt x="866" y="335"/>
                    </a:cubicBezTo>
                    <a:cubicBezTo>
                      <a:pt x="642" y="391"/>
                      <a:pt x="447" y="475"/>
                      <a:pt x="280" y="475"/>
                    </a:cubicBezTo>
                    <a:cubicBezTo>
                      <a:pt x="112" y="503"/>
                      <a:pt x="1" y="531"/>
                      <a:pt x="1" y="531"/>
                    </a:cubicBezTo>
                    <a:cubicBezTo>
                      <a:pt x="1" y="531"/>
                      <a:pt x="112" y="558"/>
                      <a:pt x="280" y="586"/>
                    </a:cubicBezTo>
                    <a:cubicBezTo>
                      <a:pt x="447" y="642"/>
                      <a:pt x="670" y="670"/>
                      <a:pt x="893" y="698"/>
                    </a:cubicBezTo>
                    <a:cubicBezTo>
                      <a:pt x="1052" y="707"/>
                      <a:pt x="1210" y="710"/>
                      <a:pt x="1351" y="710"/>
                    </a:cubicBezTo>
                    <a:cubicBezTo>
                      <a:pt x="1634" y="710"/>
                      <a:pt x="1851" y="698"/>
                      <a:pt x="1870" y="698"/>
                    </a:cubicBez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6" name="Google Shape;1626;p34"/>
              <p:cNvSpPr/>
              <p:nvPr/>
            </p:nvSpPr>
            <p:spPr>
              <a:xfrm>
                <a:off x="625945" y="4666042"/>
                <a:ext cx="114738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726" extrusionOk="0">
                    <a:moveTo>
                      <a:pt x="1730" y="0"/>
                    </a:moveTo>
                    <a:cubicBezTo>
                      <a:pt x="1730" y="28"/>
                      <a:pt x="1619" y="56"/>
                      <a:pt x="1479" y="140"/>
                    </a:cubicBezTo>
                    <a:cubicBezTo>
                      <a:pt x="1423" y="168"/>
                      <a:pt x="1312" y="196"/>
                      <a:pt x="1228" y="223"/>
                    </a:cubicBezTo>
                    <a:cubicBezTo>
                      <a:pt x="1116" y="279"/>
                      <a:pt x="1005" y="307"/>
                      <a:pt x="893" y="335"/>
                    </a:cubicBezTo>
                    <a:cubicBezTo>
                      <a:pt x="670" y="391"/>
                      <a:pt x="447" y="419"/>
                      <a:pt x="279" y="475"/>
                    </a:cubicBezTo>
                    <a:cubicBezTo>
                      <a:pt x="112" y="502"/>
                      <a:pt x="0" y="502"/>
                      <a:pt x="0" y="502"/>
                    </a:cubicBezTo>
                    <a:cubicBezTo>
                      <a:pt x="0" y="502"/>
                      <a:pt x="112" y="530"/>
                      <a:pt x="279" y="558"/>
                    </a:cubicBezTo>
                    <a:cubicBezTo>
                      <a:pt x="447" y="614"/>
                      <a:pt x="670" y="642"/>
                      <a:pt x="921" y="670"/>
                    </a:cubicBezTo>
                    <a:cubicBezTo>
                      <a:pt x="1033" y="698"/>
                      <a:pt x="1144" y="698"/>
                      <a:pt x="1284" y="698"/>
                    </a:cubicBezTo>
                    <a:cubicBezTo>
                      <a:pt x="1395" y="726"/>
                      <a:pt x="1507" y="726"/>
                      <a:pt x="1619" y="726"/>
                    </a:cubicBezTo>
                    <a:cubicBezTo>
                      <a:pt x="1814" y="698"/>
                      <a:pt x="1953" y="670"/>
                      <a:pt x="1981" y="670"/>
                    </a:cubicBezTo>
                    <a:lnTo>
                      <a:pt x="1730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7" name="Google Shape;1627;p34"/>
              <p:cNvSpPr/>
              <p:nvPr/>
            </p:nvSpPr>
            <p:spPr>
              <a:xfrm>
                <a:off x="596884" y="4669284"/>
                <a:ext cx="145420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21" extrusionOk="0">
                    <a:moveTo>
                      <a:pt x="2372" y="0"/>
                    </a:moveTo>
                    <a:cubicBezTo>
                      <a:pt x="2316" y="28"/>
                      <a:pt x="1730" y="223"/>
                      <a:pt x="1144" y="446"/>
                    </a:cubicBezTo>
                    <a:cubicBezTo>
                      <a:pt x="1005" y="502"/>
                      <a:pt x="865" y="558"/>
                      <a:pt x="726" y="614"/>
                    </a:cubicBezTo>
                    <a:cubicBezTo>
                      <a:pt x="586" y="670"/>
                      <a:pt x="447" y="725"/>
                      <a:pt x="363" y="781"/>
                    </a:cubicBezTo>
                    <a:cubicBezTo>
                      <a:pt x="140" y="865"/>
                      <a:pt x="0" y="921"/>
                      <a:pt x="0" y="921"/>
                    </a:cubicBezTo>
                    <a:cubicBezTo>
                      <a:pt x="0" y="921"/>
                      <a:pt x="168" y="921"/>
                      <a:pt x="391" y="865"/>
                    </a:cubicBezTo>
                    <a:cubicBezTo>
                      <a:pt x="502" y="865"/>
                      <a:pt x="642" y="837"/>
                      <a:pt x="781" y="809"/>
                    </a:cubicBezTo>
                    <a:cubicBezTo>
                      <a:pt x="921" y="809"/>
                      <a:pt x="1060" y="809"/>
                      <a:pt x="1228" y="781"/>
                    </a:cubicBezTo>
                    <a:cubicBezTo>
                      <a:pt x="1842" y="753"/>
                      <a:pt x="2455" y="698"/>
                      <a:pt x="2511" y="698"/>
                    </a:cubicBezTo>
                    <a:lnTo>
                      <a:pt x="2372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8" name="Google Shape;1628;p34"/>
              <p:cNvSpPr/>
              <p:nvPr/>
            </p:nvSpPr>
            <p:spPr>
              <a:xfrm>
                <a:off x="619461" y="4688619"/>
                <a:ext cx="105070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738" extrusionOk="0">
                    <a:moveTo>
                      <a:pt x="1479" y="1"/>
                    </a:moveTo>
                    <a:cubicBezTo>
                      <a:pt x="1452" y="1"/>
                      <a:pt x="1396" y="57"/>
                      <a:pt x="1284" y="140"/>
                    </a:cubicBezTo>
                    <a:cubicBezTo>
                      <a:pt x="1173" y="224"/>
                      <a:pt x="977" y="308"/>
                      <a:pt x="810" y="364"/>
                    </a:cubicBezTo>
                    <a:cubicBezTo>
                      <a:pt x="615" y="419"/>
                      <a:pt x="419" y="447"/>
                      <a:pt x="252" y="447"/>
                    </a:cubicBezTo>
                    <a:cubicBezTo>
                      <a:pt x="224" y="457"/>
                      <a:pt x="199" y="460"/>
                      <a:pt x="177" y="460"/>
                    </a:cubicBezTo>
                    <a:cubicBezTo>
                      <a:pt x="134" y="460"/>
                      <a:pt x="103" y="447"/>
                      <a:pt x="84" y="447"/>
                    </a:cubicBezTo>
                    <a:lnTo>
                      <a:pt x="1" y="447"/>
                    </a:lnTo>
                    <a:lnTo>
                      <a:pt x="57" y="475"/>
                    </a:lnTo>
                    <a:cubicBezTo>
                      <a:pt x="112" y="503"/>
                      <a:pt x="168" y="531"/>
                      <a:pt x="224" y="559"/>
                    </a:cubicBezTo>
                    <a:cubicBezTo>
                      <a:pt x="391" y="643"/>
                      <a:pt x="587" y="698"/>
                      <a:pt x="838" y="726"/>
                    </a:cubicBezTo>
                    <a:cubicBezTo>
                      <a:pt x="903" y="734"/>
                      <a:pt x="971" y="738"/>
                      <a:pt x="1038" y="738"/>
                    </a:cubicBezTo>
                    <a:cubicBezTo>
                      <a:pt x="1201" y="738"/>
                      <a:pt x="1361" y="718"/>
                      <a:pt x="1479" y="698"/>
                    </a:cubicBezTo>
                    <a:cubicBezTo>
                      <a:pt x="1675" y="670"/>
                      <a:pt x="1814" y="615"/>
                      <a:pt x="1814" y="615"/>
                    </a:cubicBez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9" name="Google Shape;1629;p34"/>
              <p:cNvSpPr/>
              <p:nvPr/>
            </p:nvSpPr>
            <p:spPr>
              <a:xfrm>
                <a:off x="640475" y="4678951"/>
                <a:ext cx="74331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726" extrusionOk="0">
                    <a:moveTo>
                      <a:pt x="1200" y="0"/>
                    </a:moveTo>
                    <a:cubicBezTo>
                      <a:pt x="1144" y="28"/>
                      <a:pt x="0" y="503"/>
                      <a:pt x="0" y="503"/>
                    </a:cubicBezTo>
                    <a:cubicBezTo>
                      <a:pt x="0" y="503"/>
                      <a:pt x="1228" y="698"/>
                      <a:pt x="1284" y="726"/>
                    </a:cubicBezTo>
                    <a:lnTo>
                      <a:pt x="1200" y="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0" name="Google Shape;1630;p34"/>
              <p:cNvSpPr/>
              <p:nvPr/>
            </p:nvSpPr>
            <p:spPr>
              <a:xfrm>
                <a:off x="643717" y="4690240"/>
                <a:ext cx="69468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99" extrusionOk="0">
                    <a:moveTo>
                      <a:pt x="1172" y="1"/>
                    </a:moveTo>
                    <a:cubicBezTo>
                      <a:pt x="1144" y="1"/>
                      <a:pt x="0" y="363"/>
                      <a:pt x="0" y="363"/>
                    </a:cubicBezTo>
                    <a:cubicBezTo>
                      <a:pt x="0" y="363"/>
                      <a:pt x="1144" y="698"/>
                      <a:pt x="1200" y="698"/>
                    </a:cubicBez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1" name="Google Shape;1631;p34"/>
              <p:cNvSpPr/>
              <p:nvPr/>
            </p:nvSpPr>
            <p:spPr>
              <a:xfrm>
                <a:off x="614656" y="4708012"/>
                <a:ext cx="82377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699" extrusionOk="0">
                    <a:moveTo>
                      <a:pt x="1311" y="1"/>
                    </a:moveTo>
                    <a:cubicBezTo>
                      <a:pt x="1283" y="1"/>
                      <a:pt x="1004" y="112"/>
                      <a:pt x="670" y="168"/>
                    </a:cubicBezTo>
                    <a:cubicBezTo>
                      <a:pt x="577" y="168"/>
                      <a:pt x="459" y="180"/>
                      <a:pt x="358" y="180"/>
                    </a:cubicBezTo>
                    <a:cubicBezTo>
                      <a:pt x="307" y="180"/>
                      <a:pt x="260" y="177"/>
                      <a:pt x="223" y="168"/>
                    </a:cubicBezTo>
                    <a:lnTo>
                      <a:pt x="0" y="168"/>
                    </a:lnTo>
                    <a:cubicBezTo>
                      <a:pt x="0" y="168"/>
                      <a:pt x="84" y="196"/>
                      <a:pt x="195" y="280"/>
                    </a:cubicBezTo>
                    <a:cubicBezTo>
                      <a:pt x="307" y="363"/>
                      <a:pt x="446" y="447"/>
                      <a:pt x="642" y="503"/>
                    </a:cubicBezTo>
                    <a:cubicBezTo>
                      <a:pt x="977" y="642"/>
                      <a:pt x="1395" y="698"/>
                      <a:pt x="1423" y="698"/>
                    </a:cubicBezTo>
                    <a:lnTo>
                      <a:pt x="1311" y="1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2" name="Google Shape;1632;p34"/>
              <p:cNvSpPr/>
              <p:nvPr/>
            </p:nvSpPr>
            <p:spPr>
              <a:xfrm>
                <a:off x="688928" y="4528728"/>
                <a:ext cx="67905" cy="6790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73" extrusionOk="0">
                    <a:moveTo>
                      <a:pt x="503" y="1"/>
                    </a:moveTo>
                    <a:lnTo>
                      <a:pt x="0" y="559"/>
                    </a:lnTo>
                    <a:lnTo>
                      <a:pt x="642" y="1173"/>
                    </a:lnTo>
                    <a:lnTo>
                      <a:pt x="1172" y="615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3" name="Google Shape;1633;p34"/>
              <p:cNvSpPr/>
              <p:nvPr/>
            </p:nvSpPr>
            <p:spPr>
              <a:xfrm>
                <a:off x="705080" y="4456077"/>
                <a:ext cx="114738" cy="1131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954" extrusionOk="0">
                    <a:moveTo>
                      <a:pt x="865" y="0"/>
                    </a:moveTo>
                    <a:cubicBezTo>
                      <a:pt x="391" y="0"/>
                      <a:pt x="0" y="447"/>
                      <a:pt x="0" y="1005"/>
                    </a:cubicBezTo>
                    <a:cubicBezTo>
                      <a:pt x="0" y="1535"/>
                      <a:pt x="558" y="1953"/>
                      <a:pt x="1033" y="1953"/>
                    </a:cubicBezTo>
                    <a:cubicBezTo>
                      <a:pt x="1507" y="1953"/>
                      <a:pt x="1591" y="1897"/>
                      <a:pt x="1730" y="1284"/>
                    </a:cubicBezTo>
                    <a:cubicBezTo>
                      <a:pt x="1981" y="196"/>
                      <a:pt x="1340" y="0"/>
                      <a:pt x="865" y="0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4" name="Google Shape;1634;p34"/>
              <p:cNvSpPr/>
              <p:nvPr/>
            </p:nvSpPr>
            <p:spPr>
              <a:xfrm>
                <a:off x="453144" y="4542679"/>
                <a:ext cx="284008" cy="114970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1986" extrusionOk="0">
                    <a:moveTo>
                      <a:pt x="3388" y="1"/>
                    </a:moveTo>
                    <a:cubicBezTo>
                      <a:pt x="2243" y="1"/>
                      <a:pt x="1296" y="180"/>
                      <a:pt x="586" y="597"/>
                    </a:cubicBezTo>
                    <a:cubicBezTo>
                      <a:pt x="586" y="597"/>
                      <a:pt x="0" y="1127"/>
                      <a:pt x="56" y="1434"/>
                    </a:cubicBezTo>
                    <a:cubicBezTo>
                      <a:pt x="108" y="1607"/>
                      <a:pt x="1422" y="1986"/>
                      <a:pt x="2690" y="1986"/>
                    </a:cubicBezTo>
                    <a:cubicBezTo>
                      <a:pt x="3461" y="1986"/>
                      <a:pt x="4216" y="1845"/>
                      <a:pt x="4659" y="1434"/>
                    </a:cubicBezTo>
                    <a:cubicBezTo>
                      <a:pt x="4906" y="722"/>
                      <a:pt x="4534" y="10"/>
                      <a:pt x="3914" y="10"/>
                    </a:cubicBezTo>
                    <a:cubicBezTo>
                      <a:pt x="3902" y="10"/>
                      <a:pt x="3890" y="10"/>
                      <a:pt x="3878" y="11"/>
                    </a:cubicBezTo>
                    <a:cubicBezTo>
                      <a:pt x="3711" y="4"/>
                      <a:pt x="3548" y="1"/>
                      <a:pt x="3388" y="1"/>
                    </a:cubicBezTo>
                    <a:close/>
                  </a:path>
                </a:pathLst>
              </a:custGeom>
              <a:solidFill>
                <a:srgbClr val="18B9C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5" name="Google Shape;1635;p34"/>
              <p:cNvSpPr/>
              <p:nvPr/>
            </p:nvSpPr>
            <p:spPr>
              <a:xfrm>
                <a:off x="696975" y="4745177"/>
                <a:ext cx="180964" cy="271388"/>
              </a:xfrm>
              <a:custGeom>
                <a:avLst/>
                <a:gdLst/>
                <a:ahLst/>
                <a:cxnLst/>
                <a:rect l="l" t="t" r="r" b="b"/>
                <a:pathLst>
                  <a:path w="3126" h="4688" extrusionOk="0">
                    <a:moveTo>
                      <a:pt x="1" y="0"/>
                    </a:moveTo>
                    <a:lnTo>
                      <a:pt x="1" y="4687"/>
                    </a:lnTo>
                    <a:lnTo>
                      <a:pt x="2372" y="4687"/>
                    </a:lnTo>
                    <a:cubicBezTo>
                      <a:pt x="3098" y="4101"/>
                      <a:pt x="3126" y="781"/>
                      <a:pt x="2372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6" name="Google Shape;1636;p34"/>
              <p:cNvSpPr/>
              <p:nvPr/>
            </p:nvSpPr>
            <p:spPr>
              <a:xfrm>
                <a:off x="703459" y="4977719"/>
                <a:ext cx="321463" cy="84056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1452" extrusionOk="0">
                    <a:moveTo>
                      <a:pt x="1786" y="1"/>
                    </a:moveTo>
                    <a:lnTo>
                      <a:pt x="1" y="1145"/>
                    </a:lnTo>
                    <a:lnTo>
                      <a:pt x="5301" y="1452"/>
                    </a:lnTo>
                    <a:lnTo>
                      <a:pt x="5552" y="894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7" name="Google Shape;1637;p34"/>
              <p:cNvSpPr/>
              <p:nvPr/>
            </p:nvSpPr>
            <p:spPr>
              <a:xfrm>
                <a:off x="709942" y="4512577"/>
                <a:ext cx="58179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21" extrusionOk="0">
                    <a:moveTo>
                      <a:pt x="112" y="1"/>
                    </a:moveTo>
                    <a:lnTo>
                      <a:pt x="0" y="57"/>
                    </a:lnTo>
                    <a:cubicBezTo>
                      <a:pt x="155" y="315"/>
                      <a:pt x="573" y="621"/>
                      <a:pt x="922" y="621"/>
                    </a:cubicBezTo>
                    <a:cubicBezTo>
                      <a:pt x="950" y="621"/>
                      <a:pt x="977" y="619"/>
                      <a:pt x="1004" y="615"/>
                    </a:cubicBezTo>
                    <a:lnTo>
                      <a:pt x="977" y="503"/>
                    </a:lnTo>
                    <a:cubicBezTo>
                      <a:pt x="962" y="504"/>
                      <a:pt x="948" y="505"/>
                      <a:pt x="933" y="505"/>
                    </a:cubicBezTo>
                    <a:cubicBezTo>
                      <a:pt x="631" y="505"/>
                      <a:pt x="245" y="240"/>
                      <a:pt x="112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8" name="Google Shape;1638;p34"/>
              <p:cNvSpPr/>
              <p:nvPr/>
            </p:nvSpPr>
            <p:spPr>
              <a:xfrm>
                <a:off x="750291" y="4501288"/>
                <a:ext cx="42028" cy="6790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173" extrusionOk="0">
                    <a:moveTo>
                      <a:pt x="1" y="1"/>
                    </a:moveTo>
                    <a:cubicBezTo>
                      <a:pt x="1" y="28"/>
                      <a:pt x="112" y="782"/>
                      <a:pt x="642" y="1172"/>
                    </a:cubicBezTo>
                    <a:lnTo>
                      <a:pt x="726" y="1089"/>
                    </a:lnTo>
                    <a:cubicBezTo>
                      <a:pt x="224" y="698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9" name="Google Shape;1639;p34"/>
              <p:cNvSpPr/>
              <p:nvPr/>
            </p:nvSpPr>
            <p:spPr>
              <a:xfrm>
                <a:off x="700217" y="4446351"/>
                <a:ext cx="113117" cy="70626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220" extrusionOk="0">
                    <a:moveTo>
                      <a:pt x="782" y="1"/>
                    </a:moveTo>
                    <a:lnTo>
                      <a:pt x="726" y="29"/>
                    </a:lnTo>
                    <a:cubicBezTo>
                      <a:pt x="363" y="85"/>
                      <a:pt x="84" y="308"/>
                      <a:pt x="29" y="894"/>
                    </a:cubicBezTo>
                    <a:cubicBezTo>
                      <a:pt x="1" y="1005"/>
                      <a:pt x="1" y="1117"/>
                      <a:pt x="29" y="1201"/>
                    </a:cubicBezTo>
                    <a:cubicBezTo>
                      <a:pt x="106" y="1214"/>
                      <a:pt x="172" y="1219"/>
                      <a:pt x="229" y="1219"/>
                    </a:cubicBezTo>
                    <a:cubicBezTo>
                      <a:pt x="539" y="1219"/>
                      <a:pt x="583" y="1052"/>
                      <a:pt x="866" y="1005"/>
                    </a:cubicBezTo>
                    <a:cubicBezTo>
                      <a:pt x="996" y="973"/>
                      <a:pt x="1223" y="959"/>
                      <a:pt x="1461" y="959"/>
                    </a:cubicBezTo>
                    <a:cubicBezTo>
                      <a:pt x="1629" y="959"/>
                      <a:pt x="1803" y="966"/>
                      <a:pt x="1954" y="977"/>
                    </a:cubicBezTo>
                    <a:cubicBezTo>
                      <a:pt x="1926" y="419"/>
                      <a:pt x="1535" y="57"/>
                      <a:pt x="1061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0" name="Google Shape;1640;p34"/>
              <p:cNvSpPr/>
              <p:nvPr/>
            </p:nvSpPr>
            <p:spPr>
              <a:xfrm>
                <a:off x="701838" y="4497641"/>
                <a:ext cx="111496" cy="1933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334" extrusionOk="0">
                    <a:moveTo>
                      <a:pt x="1301" y="1"/>
                    </a:moveTo>
                    <a:cubicBezTo>
                      <a:pt x="1103" y="1"/>
                      <a:pt x="921" y="8"/>
                      <a:pt x="810" y="36"/>
                    </a:cubicBezTo>
                    <a:cubicBezTo>
                      <a:pt x="516" y="109"/>
                      <a:pt x="458" y="269"/>
                      <a:pt x="146" y="269"/>
                    </a:cubicBezTo>
                    <a:cubicBezTo>
                      <a:pt x="103" y="269"/>
                      <a:pt x="55" y="266"/>
                      <a:pt x="1" y="259"/>
                    </a:cubicBezTo>
                    <a:lnTo>
                      <a:pt x="1" y="315"/>
                    </a:lnTo>
                    <a:cubicBezTo>
                      <a:pt x="78" y="328"/>
                      <a:pt x="144" y="333"/>
                      <a:pt x="201" y="333"/>
                    </a:cubicBezTo>
                    <a:cubicBezTo>
                      <a:pt x="511" y="333"/>
                      <a:pt x="555" y="166"/>
                      <a:pt x="838" y="119"/>
                    </a:cubicBezTo>
                    <a:cubicBezTo>
                      <a:pt x="968" y="87"/>
                      <a:pt x="1195" y="73"/>
                      <a:pt x="1433" y="73"/>
                    </a:cubicBezTo>
                    <a:cubicBezTo>
                      <a:pt x="1601" y="73"/>
                      <a:pt x="1775" y="80"/>
                      <a:pt x="1926" y="91"/>
                    </a:cubicBezTo>
                    <a:lnTo>
                      <a:pt x="1898" y="8"/>
                    </a:lnTo>
                    <a:cubicBezTo>
                      <a:pt x="1716" y="8"/>
                      <a:pt x="1500" y="1"/>
                      <a:pt x="130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1" name="Google Shape;1641;p34"/>
              <p:cNvSpPr/>
              <p:nvPr/>
            </p:nvSpPr>
            <p:spPr>
              <a:xfrm>
                <a:off x="779352" y="4493242"/>
                <a:ext cx="56616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978" h="224" extrusionOk="0">
                    <a:moveTo>
                      <a:pt x="559" y="0"/>
                    </a:moveTo>
                    <a:lnTo>
                      <a:pt x="1" y="140"/>
                    </a:lnTo>
                    <a:lnTo>
                      <a:pt x="419" y="195"/>
                    </a:lnTo>
                    <a:cubicBezTo>
                      <a:pt x="517" y="209"/>
                      <a:pt x="615" y="223"/>
                      <a:pt x="709" y="223"/>
                    </a:cubicBezTo>
                    <a:cubicBezTo>
                      <a:pt x="803" y="223"/>
                      <a:pt x="894" y="209"/>
                      <a:pt x="977" y="167"/>
                    </a:cubicBez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2" name="Google Shape;1642;p34"/>
              <p:cNvSpPr/>
              <p:nvPr/>
            </p:nvSpPr>
            <p:spPr>
              <a:xfrm>
                <a:off x="719610" y="4446351"/>
                <a:ext cx="25877" cy="6466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117" extrusionOk="0">
                    <a:moveTo>
                      <a:pt x="447" y="1"/>
                    </a:moveTo>
                    <a:lnTo>
                      <a:pt x="391" y="29"/>
                    </a:lnTo>
                    <a:cubicBezTo>
                      <a:pt x="1" y="531"/>
                      <a:pt x="140" y="1117"/>
                      <a:pt x="140" y="1117"/>
                    </a:cubicBezTo>
                    <a:lnTo>
                      <a:pt x="168" y="1117"/>
                    </a:lnTo>
                    <a:cubicBezTo>
                      <a:pt x="168" y="1089"/>
                      <a:pt x="28" y="531"/>
                      <a:pt x="44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3" name="Google Shape;1643;p34"/>
              <p:cNvSpPr/>
              <p:nvPr/>
            </p:nvSpPr>
            <p:spPr>
              <a:xfrm>
                <a:off x="747049" y="4446351"/>
                <a:ext cx="37223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922" extrusionOk="0">
                    <a:moveTo>
                      <a:pt x="1" y="1"/>
                    </a:moveTo>
                    <a:cubicBezTo>
                      <a:pt x="615" y="336"/>
                      <a:pt x="587" y="894"/>
                      <a:pt x="587" y="922"/>
                    </a:cubicBezTo>
                    <a:lnTo>
                      <a:pt x="615" y="922"/>
                    </a:lnTo>
                    <a:cubicBezTo>
                      <a:pt x="615" y="894"/>
                      <a:pt x="642" y="336"/>
                      <a:pt x="5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>
                <a:off x="737382" y="4444094"/>
                <a:ext cx="14588" cy="555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96" extrusionOk="0">
                    <a:moveTo>
                      <a:pt x="188" y="1"/>
                    </a:moveTo>
                    <a:cubicBezTo>
                      <a:pt x="173" y="1"/>
                      <a:pt x="156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28" y="96"/>
                      <a:pt x="84" y="96"/>
                      <a:pt x="140" y="96"/>
                    </a:cubicBezTo>
                    <a:cubicBezTo>
                      <a:pt x="196" y="68"/>
                      <a:pt x="251" y="40"/>
                      <a:pt x="251" y="40"/>
                    </a:cubicBezTo>
                    <a:cubicBezTo>
                      <a:pt x="251" y="20"/>
                      <a:pt x="224" y="1"/>
                      <a:pt x="18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>
                <a:off x="1049059" y="4502909"/>
                <a:ext cx="54995" cy="10182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759" extrusionOk="0">
                    <a:moveTo>
                      <a:pt x="57" y="0"/>
                    </a:moveTo>
                    <a:lnTo>
                      <a:pt x="57" y="0"/>
                    </a:lnTo>
                    <a:cubicBezTo>
                      <a:pt x="29" y="614"/>
                      <a:pt x="1" y="1256"/>
                      <a:pt x="364" y="1758"/>
                    </a:cubicBezTo>
                    <a:lnTo>
                      <a:pt x="949" y="156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653384" y="4562246"/>
                <a:ext cx="466825" cy="341262"/>
              </a:xfrm>
              <a:custGeom>
                <a:avLst/>
                <a:gdLst/>
                <a:ahLst/>
                <a:cxnLst/>
                <a:rect l="l" t="t" r="r" b="b"/>
                <a:pathLst>
                  <a:path w="8064" h="5895" extrusionOk="0">
                    <a:moveTo>
                      <a:pt x="6179" y="1"/>
                    </a:moveTo>
                    <a:cubicBezTo>
                      <a:pt x="4484" y="1"/>
                      <a:pt x="2242" y="1164"/>
                      <a:pt x="1" y="2993"/>
                    </a:cubicBezTo>
                    <a:lnTo>
                      <a:pt x="3683" y="5894"/>
                    </a:lnTo>
                    <a:cubicBezTo>
                      <a:pt x="4241" y="4360"/>
                      <a:pt x="6194" y="3132"/>
                      <a:pt x="7059" y="2240"/>
                    </a:cubicBezTo>
                    <a:cubicBezTo>
                      <a:pt x="7478" y="1793"/>
                      <a:pt x="7561" y="1542"/>
                      <a:pt x="8063" y="1068"/>
                    </a:cubicBezTo>
                    <a:lnTo>
                      <a:pt x="7980" y="649"/>
                    </a:lnTo>
                    <a:cubicBezTo>
                      <a:pt x="7502" y="205"/>
                      <a:pt x="6888" y="1"/>
                      <a:pt x="6179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>
                <a:off x="990938" y="4709633"/>
                <a:ext cx="273009" cy="8197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416" extrusionOk="0">
                    <a:moveTo>
                      <a:pt x="4576" y="1"/>
                    </a:moveTo>
                    <a:cubicBezTo>
                      <a:pt x="4576" y="307"/>
                      <a:pt x="4353" y="642"/>
                      <a:pt x="4018" y="810"/>
                    </a:cubicBezTo>
                    <a:lnTo>
                      <a:pt x="3237" y="503"/>
                    </a:lnTo>
                    <a:lnTo>
                      <a:pt x="3655" y="1200"/>
                    </a:lnTo>
                    <a:cubicBezTo>
                      <a:pt x="3655" y="1200"/>
                      <a:pt x="3647" y="1201"/>
                      <a:pt x="3633" y="1201"/>
                    </a:cubicBezTo>
                    <a:cubicBezTo>
                      <a:pt x="3548" y="1201"/>
                      <a:pt x="3237" y="1180"/>
                      <a:pt x="3069" y="893"/>
                    </a:cubicBezTo>
                    <a:lnTo>
                      <a:pt x="2818" y="475"/>
                    </a:lnTo>
                    <a:lnTo>
                      <a:pt x="1340" y="168"/>
                    </a:lnTo>
                    <a:cubicBezTo>
                      <a:pt x="1251" y="234"/>
                      <a:pt x="1057" y="512"/>
                      <a:pt x="507" y="512"/>
                    </a:cubicBezTo>
                    <a:cubicBezTo>
                      <a:pt x="363" y="512"/>
                      <a:pt x="196" y="493"/>
                      <a:pt x="1" y="447"/>
                    </a:cubicBezTo>
                    <a:lnTo>
                      <a:pt x="1" y="447"/>
                    </a:lnTo>
                    <a:cubicBezTo>
                      <a:pt x="196" y="586"/>
                      <a:pt x="412" y="635"/>
                      <a:pt x="614" y="635"/>
                    </a:cubicBezTo>
                    <a:cubicBezTo>
                      <a:pt x="817" y="635"/>
                      <a:pt x="1005" y="586"/>
                      <a:pt x="1144" y="531"/>
                    </a:cubicBezTo>
                    <a:cubicBezTo>
                      <a:pt x="1228" y="503"/>
                      <a:pt x="1312" y="447"/>
                      <a:pt x="1396" y="363"/>
                    </a:cubicBezTo>
                    <a:lnTo>
                      <a:pt x="2790" y="642"/>
                    </a:lnTo>
                    <a:lnTo>
                      <a:pt x="3125" y="1200"/>
                    </a:lnTo>
                    <a:cubicBezTo>
                      <a:pt x="3231" y="1342"/>
                      <a:pt x="3382" y="1416"/>
                      <a:pt x="3535" y="1416"/>
                    </a:cubicBezTo>
                    <a:cubicBezTo>
                      <a:pt x="3624" y="1416"/>
                      <a:pt x="3713" y="1391"/>
                      <a:pt x="3795" y="1340"/>
                    </a:cubicBezTo>
                    <a:lnTo>
                      <a:pt x="4018" y="1228"/>
                    </a:lnTo>
                    <a:lnTo>
                      <a:pt x="3432" y="642"/>
                    </a:lnTo>
                    <a:lnTo>
                      <a:pt x="4213" y="1033"/>
                    </a:lnTo>
                    <a:cubicBezTo>
                      <a:pt x="4604" y="670"/>
                      <a:pt x="4716" y="335"/>
                      <a:pt x="4576" y="1"/>
                    </a:cubicBezTo>
                    <a:close/>
                  </a:path>
                </a:pathLst>
              </a:custGeom>
              <a:solidFill>
                <a:srgbClr val="683C1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>
                <a:off x="990938" y="4709633"/>
                <a:ext cx="273009" cy="8197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416" extrusionOk="0">
                    <a:moveTo>
                      <a:pt x="4576" y="1"/>
                    </a:moveTo>
                    <a:cubicBezTo>
                      <a:pt x="4576" y="307"/>
                      <a:pt x="4353" y="642"/>
                      <a:pt x="4018" y="810"/>
                    </a:cubicBezTo>
                    <a:lnTo>
                      <a:pt x="3237" y="503"/>
                    </a:lnTo>
                    <a:lnTo>
                      <a:pt x="3655" y="1200"/>
                    </a:lnTo>
                    <a:cubicBezTo>
                      <a:pt x="3655" y="1200"/>
                      <a:pt x="3647" y="1201"/>
                      <a:pt x="3633" y="1201"/>
                    </a:cubicBezTo>
                    <a:cubicBezTo>
                      <a:pt x="3548" y="1201"/>
                      <a:pt x="3237" y="1180"/>
                      <a:pt x="3069" y="893"/>
                    </a:cubicBezTo>
                    <a:lnTo>
                      <a:pt x="2818" y="475"/>
                    </a:lnTo>
                    <a:lnTo>
                      <a:pt x="1340" y="168"/>
                    </a:lnTo>
                    <a:cubicBezTo>
                      <a:pt x="1251" y="234"/>
                      <a:pt x="1057" y="512"/>
                      <a:pt x="507" y="512"/>
                    </a:cubicBezTo>
                    <a:cubicBezTo>
                      <a:pt x="363" y="512"/>
                      <a:pt x="196" y="493"/>
                      <a:pt x="1" y="447"/>
                    </a:cubicBezTo>
                    <a:lnTo>
                      <a:pt x="1" y="447"/>
                    </a:lnTo>
                    <a:cubicBezTo>
                      <a:pt x="196" y="586"/>
                      <a:pt x="412" y="635"/>
                      <a:pt x="614" y="635"/>
                    </a:cubicBezTo>
                    <a:cubicBezTo>
                      <a:pt x="817" y="635"/>
                      <a:pt x="1005" y="586"/>
                      <a:pt x="1144" y="531"/>
                    </a:cubicBezTo>
                    <a:cubicBezTo>
                      <a:pt x="1228" y="503"/>
                      <a:pt x="1312" y="447"/>
                      <a:pt x="1396" y="363"/>
                    </a:cubicBezTo>
                    <a:lnTo>
                      <a:pt x="2790" y="642"/>
                    </a:lnTo>
                    <a:lnTo>
                      <a:pt x="3125" y="1200"/>
                    </a:lnTo>
                    <a:cubicBezTo>
                      <a:pt x="3231" y="1342"/>
                      <a:pt x="3382" y="1416"/>
                      <a:pt x="3535" y="1416"/>
                    </a:cubicBezTo>
                    <a:cubicBezTo>
                      <a:pt x="3624" y="1416"/>
                      <a:pt x="3713" y="1391"/>
                      <a:pt x="3795" y="1340"/>
                    </a:cubicBezTo>
                    <a:lnTo>
                      <a:pt x="4018" y="1228"/>
                    </a:lnTo>
                    <a:lnTo>
                      <a:pt x="3432" y="642"/>
                    </a:lnTo>
                    <a:lnTo>
                      <a:pt x="4213" y="1033"/>
                    </a:lnTo>
                    <a:cubicBezTo>
                      <a:pt x="4604" y="670"/>
                      <a:pt x="4716" y="335"/>
                      <a:pt x="4576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9" name="Google Shape;1649;p34"/>
              <p:cNvSpPr/>
              <p:nvPr/>
            </p:nvSpPr>
            <p:spPr>
              <a:xfrm>
                <a:off x="1024861" y="4498047"/>
                <a:ext cx="53375" cy="100208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73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8" y="642"/>
                      <a:pt x="56" y="1256"/>
                      <a:pt x="447" y="1730"/>
                    </a:cubicBezTo>
                    <a:lnTo>
                      <a:pt x="893" y="1396"/>
                    </a:lnTo>
                    <a:lnTo>
                      <a:pt x="921" y="1396"/>
                    </a:lnTo>
                    <a:lnTo>
                      <a:pt x="921" y="1368"/>
                    </a:lnTo>
                    <a:lnTo>
                      <a:pt x="84" y="1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0" name="Google Shape;1650;p34"/>
              <p:cNvSpPr/>
              <p:nvPr/>
            </p:nvSpPr>
            <p:spPr>
              <a:xfrm>
                <a:off x="965119" y="4659558"/>
                <a:ext cx="66284" cy="7456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288" extrusionOk="0">
                    <a:moveTo>
                      <a:pt x="140" y="1"/>
                    </a:moveTo>
                    <a:lnTo>
                      <a:pt x="140" y="1"/>
                    </a:lnTo>
                    <a:cubicBezTo>
                      <a:pt x="28" y="224"/>
                      <a:pt x="0" y="503"/>
                      <a:pt x="112" y="782"/>
                    </a:cubicBezTo>
                    <a:cubicBezTo>
                      <a:pt x="248" y="1099"/>
                      <a:pt x="567" y="1287"/>
                      <a:pt x="907" y="1287"/>
                    </a:cubicBezTo>
                    <a:cubicBezTo>
                      <a:pt x="985" y="1287"/>
                      <a:pt x="1065" y="1277"/>
                      <a:pt x="1144" y="1256"/>
                    </a:cubicBezTo>
                    <a:cubicBezTo>
                      <a:pt x="753" y="1256"/>
                      <a:pt x="391" y="1005"/>
                      <a:pt x="223" y="614"/>
                    </a:cubicBezTo>
                    <a:cubicBezTo>
                      <a:pt x="140" y="419"/>
                      <a:pt x="112" y="196"/>
                      <a:pt x="140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1" name="Google Shape;1651;p34"/>
              <p:cNvSpPr/>
              <p:nvPr/>
            </p:nvSpPr>
            <p:spPr>
              <a:xfrm>
                <a:off x="1008710" y="4627256"/>
                <a:ext cx="153466" cy="103449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1787" extrusionOk="0">
                    <a:moveTo>
                      <a:pt x="84" y="1"/>
                    </a:moveTo>
                    <a:lnTo>
                      <a:pt x="0" y="56"/>
                    </a:lnTo>
                    <a:cubicBezTo>
                      <a:pt x="1172" y="1340"/>
                      <a:pt x="2595" y="1758"/>
                      <a:pt x="2623" y="1786"/>
                    </a:cubicBezTo>
                    <a:lnTo>
                      <a:pt x="2651" y="1675"/>
                    </a:lnTo>
                    <a:cubicBezTo>
                      <a:pt x="2651" y="1675"/>
                      <a:pt x="1228" y="1256"/>
                      <a:pt x="84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2" name="Google Shape;1652;p34"/>
              <p:cNvSpPr/>
              <p:nvPr/>
            </p:nvSpPr>
            <p:spPr>
              <a:xfrm>
                <a:off x="1008710" y="4578803"/>
                <a:ext cx="98587" cy="4527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782" extrusionOk="0">
                    <a:moveTo>
                      <a:pt x="1563" y="1"/>
                    </a:moveTo>
                    <a:cubicBezTo>
                      <a:pt x="1535" y="29"/>
                      <a:pt x="893" y="252"/>
                      <a:pt x="0" y="698"/>
                    </a:cubicBezTo>
                    <a:lnTo>
                      <a:pt x="84" y="782"/>
                    </a:lnTo>
                    <a:cubicBezTo>
                      <a:pt x="921" y="391"/>
                      <a:pt x="1674" y="140"/>
                      <a:pt x="1702" y="140"/>
                    </a:cubicBezTo>
                    <a:lnTo>
                      <a:pt x="1563" y="1"/>
                    </a:ln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3" name="Google Shape;1653;p34"/>
              <p:cNvSpPr/>
              <p:nvPr/>
            </p:nvSpPr>
            <p:spPr>
              <a:xfrm>
                <a:off x="658247" y="4579555"/>
                <a:ext cx="402220" cy="19960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3448" extrusionOk="0">
                    <a:moveTo>
                      <a:pt x="6362" y="1"/>
                    </a:moveTo>
                    <a:cubicBezTo>
                      <a:pt x="4523" y="1"/>
                      <a:pt x="1755" y="1116"/>
                      <a:pt x="0" y="3447"/>
                    </a:cubicBezTo>
                    <a:cubicBezTo>
                      <a:pt x="2493" y="1503"/>
                      <a:pt x="4985" y="42"/>
                      <a:pt x="6844" y="42"/>
                    </a:cubicBezTo>
                    <a:cubicBezTo>
                      <a:pt x="6879" y="42"/>
                      <a:pt x="6913" y="42"/>
                      <a:pt x="6947" y="43"/>
                    </a:cubicBezTo>
                    <a:cubicBezTo>
                      <a:pt x="6766" y="15"/>
                      <a:pt x="6570" y="1"/>
                      <a:pt x="6362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4" name="Google Shape;1654;p34"/>
              <p:cNvSpPr/>
              <p:nvPr/>
            </p:nvSpPr>
            <p:spPr>
              <a:xfrm>
                <a:off x="774547" y="4654696"/>
                <a:ext cx="135694" cy="235902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4075" extrusionOk="0">
                    <a:moveTo>
                      <a:pt x="2344" y="1"/>
                    </a:moveTo>
                    <a:cubicBezTo>
                      <a:pt x="1897" y="168"/>
                      <a:pt x="1423" y="419"/>
                      <a:pt x="977" y="894"/>
                    </a:cubicBezTo>
                    <a:cubicBezTo>
                      <a:pt x="279" y="1619"/>
                      <a:pt x="0" y="2651"/>
                      <a:pt x="167" y="3628"/>
                    </a:cubicBezTo>
                    <a:lnTo>
                      <a:pt x="251" y="4074"/>
                    </a:lnTo>
                    <a:cubicBezTo>
                      <a:pt x="363" y="2344"/>
                      <a:pt x="1730" y="336"/>
                      <a:pt x="2344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5" name="Google Shape;1655;p34"/>
              <p:cNvSpPr/>
              <p:nvPr/>
            </p:nvSpPr>
            <p:spPr>
              <a:xfrm>
                <a:off x="850440" y="4690240"/>
                <a:ext cx="163192" cy="284298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911" extrusionOk="0">
                    <a:moveTo>
                      <a:pt x="1870" y="1"/>
                    </a:moveTo>
                    <a:cubicBezTo>
                      <a:pt x="1618" y="810"/>
                      <a:pt x="865" y="1870"/>
                      <a:pt x="419" y="2874"/>
                    </a:cubicBezTo>
                    <a:cubicBezTo>
                      <a:pt x="391" y="2958"/>
                      <a:pt x="335" y="3070"/>
                      <a:pt x="307" y="3153"/>
                    </a:cubicBezTo>
                    <a:cubicBezTo>
                      <a:pt x="56" y="3851"/>
                      <a:pt x="0" y="4437"/>
                      <a:pt x="56" y="4911"/>
                    </a:cubicBezTo>
                    <a:lnTo>
                      <a:pt x="614" y="3125"/>
                    </a:lnTo>
                    <a:lnTo>
                      <a:pt x="614" y="3098"/>
                    </a:lnTo>
                    <a:cubicBezTo>
                      <a:pt x="1061" y="2233"/>
                      <a:pt x="2093" y="1535"/>
                      <a:pt x="2818" y="866"/>
                    </a:cubicBezTo>
                    <a:cubicBezTo>
                      <a:pt x="2762" y="866"/>
                      <a:pt x="1925" y="866"/>
                      <a:pt x="1870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6" name="Google Shape;1656;p34"/>
              <p:cNvSpPr/>
              <p:nvPr/>
            </p:nvSpPr>
            <p:spPr>
              <a:xfrm>
                <a:off x="-301098" y="5026173"/>
                <a:ext cx="177722" cy="148662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568" extrusionOk="0">
                    <a:moveTo>
                      <a:pt x="2707" y="1"/>
                    </a:moveTo>
                    <a:lnTo>
                      <a:pt x="140" y="1954"/>
                    </a:lnTo>
                    <a:cubicBezTo>
                      <a:pt x="0" y="2177"/>
                      <a:pt x="84" y="2372"/>
                      <a:pt x="168" y="2567"/>
                    </a:cubicBezTo>
                    <a:lnTo>
                      <a:pt x="3069" y="810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7" name="Google Shape;1657;p34"/>
              <p:cNvSpPr/>
              <p:nvPr/>
            </p:nvSpPr>
            <p:spPr>
              <a:xfrm>
                <a:off x="1007089" y="5021368"/>
                <a:ext cx="261721" cy="124406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2149" extrusionOk="0">
                    <a:moveTo>
                      <a:pt x="1" y="0"/>
                    </a:moveTo>
                    <a:lnTo>
                      <a:pt x="224" y="753"/>
                    </a:lnTo>
                    <a:cubicBezTo>
                      <a:pt x="1368" y="1088"/>
                      <a:pt x="2456" y="1590"/>
                      <a:pt x="3209" y="2148"/>
                    </a:cubicBezTo>
                    <a:lnTo>
                      <a:pt x="4213" y="1981"/>
                    </a:lnTo>
                    <a:lnTo>
                      <a:pt x="4520" y="17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8" name="Google Shape;1658;p34"/>
              <p:cNvSpPr/>
              <p:nvPr/>
            </p:nvSpPr>
            <p:spPr>
              <a:xfrm>
                <a:off x="958636" y="5014710"/>
                <a:ext cx="82435" cy="53722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928" extrusionOk="0">
                    <a:moveTo>
                      <a:pt x="675" y="0"/>
                    </a:moveTo>
                    <a:cubicBezTo>
                      <a:pt x="344" y="0"/>
                      <a:pt x="54" y="161"/>
                      <a:pt x="28" y="394"/>
                    </a:cubicBezTo>
                    <a:cubicBezTo>
                      <a:pt x="1" y="645"/>
                      <a:pt x="280" y="868"/>
                      <a:pt x="670" y="924"/>
                    </a:cubicBezTo>
                    <a:cubicBezTo>
                      <a:pt x="697" y="926"/>
                      <a:pt x="723" y="927"/>
                      <a:pt x="749" y="927"/>
                    </a:cubicBezTo>
                    <a:cubicBezTo>
                      <a:pt x="1080" y="927"/>
                      <a:pt x="1370" y="766"/>
                      <a:pt x="1396" y="534"/>
                    </a:cubicBezTo>
                    <a:cubicBezTo>
                      <a:pt x="1423" y="282"/>
                      <a:pt x="1144" y="59"/>
                      <a:pt x="754" y="3"/>
                    </a:cubicBezTo>
                    <a:cubicBezTo>
                      <a:pt x="727" y="1"/>
                      <a:pt x="701" y="0"/>
                      <a:pt x="675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9" name="Google Shape;1659;p34"/>
              <p:cNvSpPr/>
              <p:nvPr/>
            </p:nvSpPr>
            <p:spPr>
              <a:xfrm>
                <a:off x="-175130" y="5016389"/>
                <a:ext cx="72710" cy="535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925" extrusionOk="0">
                    <a:moveTo>
                      <a:pt x="793" y="1"/>
                    </a:moveTo>
                    <a:cubicBezTo>
                      <a:pt x="681" y="1"/>
                      <a:pt x="559" y="30"/>
                      <a:pt x="447" y="86"/>
                    </a:cubicBezTo>
                    <a:cubicBezTo>
                      <a:pt x="168" y="253"/>
                      <a:pt x="0" y="532"/>
                      <a:pt x="112" y="728"/>
                    </a:cubicBezTo>
                    <a:cubicBezTo>
                      <a:pt x="179" y="861"/>
                      <a:pt x="315" y="925"/>
                      <a:pt x="479" y="925"/>
                    </a:cubicBezTo>
                    <a:cubicBezTo>
                      <a:pt x="590" y="925"/>
                      <a:pt x="714" y="896"/>
                      <a:pt x="837" y="839"/>
                    </a:cubicBezTo>
                    <a:cubicBezTo>
                      <a:pt x="1116" y="700"/>
                      <a:pt x="1256" y="393"/>
                      <a:pt x="1172" y="198"/>
                    </a:cubicBezTo>
                    <a:cubicBezTo>
                      <a:pt x="1106" y="64"/>
                      <a:pt x="959" y="1"/>
                      <a:pt x="793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0" name="Google Shape;1660;p34"/>
              <p:cNvSpPr/>
              <p:nvPr/>
            </p:nvSpPr>
            <p:spPr>
              <a:xfrm>
                <a:off x="961877" y="4561030"/>
                <a:ext cx="45270" cy="64663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117" extrusionOk="0">
                    <a:moveTo>
                      <a:pt x="112" y="1"/>
                    </a:moveTo>
                    <a:lnTo>
                      <a:pt x="0" y="57"/>
                    </a:lnTo>
                    <a:cubicBezTo>
                      <a:pt x="335" y="782"/>
                      <a:pt x="726" y="1117"/>
                      <a:pt x="726" y="1117"/>
                    </a:cubicBezTo>
                    <a:lnTo>
                      <a:pt x="782" y="1033"/>
                    </a:lnTo>
                    <a:cubicBezTo>
                      <a:pt x="782" y="1033"/>
                      <a:pt x="419" y="698"/>
                      <a:pt x="112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1" name="Google Shape;1661;p34"/>
              <p:cNvSpPr/>
              <p:nvPr/>
            </p:nvSpPr>
            <p:spPr>
              <a:xfrm>
                <a:off x="-368944" y="5127942"/>
                <a:ext cx="77573" cy="7271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6" extrusionOk="0">
                    <a:moveTo>
                      <a:pt x="559" y="0"/>
                    </a:moveTo>
                    <a:lnTo>
                      <a:pt x="1" y="1256"/>
                    </a:lnTo>
                    <a:cubicBezTo>
                      <a:pt x="196" y="1228"/>
                      <a:pt x="447" y="1144"/>
                      <a:pt x="698" y="1061"/>
                    </a:cubicBezTo>
                    <a:cubicBezTo>
                      <a:pt x="949" y="977"/>
                      <a:pt x="1172" y="893"/>
                      <a:pt x="1340" y="809"/>
                    </a:cubicBezTo>
                    <a:lnTo>
                      <a:pt x="1312" y="196"/>
                    </a:lnTo>
                    <a:cubicBezTo>
                      <a:pt x="1144" y="168"/>
                      <a:pt x="977" y="140"/>
                      <a:pt x="810" y="84"/>
                    </a:cubicBezTo>
                    <a:cubicBezTo>
                      <a:pt x="698" y="56"/>
                      <a:pt x="614" y="28"/>
                      <a:pt x="559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2" name="Google Shape;1662;p34"/>
              <p:cNvSpPr/>
              <p:nvPr/>
            </p:nvSpPr>
            <p:spPr>
              <a:xfrm>
                <a:off x="-312386" y="5124701"/>
                <a:ext cx="40407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1" extrusionOk="0">
                    <a:moveTo>
                      <a:pt x="697" y="1"/>
                    </a:moveTo>
                    <a:cubicBezTo>
                      <a:pt x="670" y="1"/>
                      <a:pt x="474" y="28"/>
                      <a:pt x="335" y="56"/>
                    </a:cubicBezTo>
                    <a:cubicBezTo>
                      <a:pt x="279" y="56"/>
                      <a:pt x="223" y="69"/>
                      <a:pt x="176" y="69"/>
                    </a:cubicBezTo>
                    <a:cubicBezTo>
                      <a:pt x="152" y="69"/>
                      <a:pt x="130" y="66"/>
                      <a:pt x="112" y="56"/>
                    </a:cubicBezTo>
                    <a:cubicBezTo>
                      <a:pt x="28" y="28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56"/>
                      <a:pt x="28" y="140"/>
                    </a:cubicBezTo>
                    <a:cubicBezTo>
                      <a:pt x="56" y="196"/>
                      <a:pt x="112" y="280"/>
                      <a:pt x="167" y="363"/>
                    </a:cubicBezTo>
                    <a:cubicBezTo>
                      <a:pt x="335" y="531"/>
                      <a:pt x="474" y="670"/>
                      <a:pt x="474" y="670"/>
                    </a:cubicBez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3" name="Google Shape;1663;p34"/>
              <p:cNvSpPr/>
              <p:nvPr/>
            </p:nvSpPr>
            <p:spPr>
              <a:xfrm>
                <a:off x="-301098" y="5116654"/>
                <a:ext cx="37165" cy="38786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0" extrusionOk="0">
                    <a:moveTo>
                      <a:pt x="642" y="0"/>
                    </a:moveTo>
                    <a:lnTo>
                      <a:pt x="0" y="140"/>
                    </a:lnTo>
                    <a:lnTo>
                      <a:pt x="363" y="670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4" name="Google Shape;1664;p34"/>
              <p:cNvSpPr/>
              <p:nvPr/>
            </p:nvSpPr>
            <p:spPr>
              <a:xfrm>
                <a:off x="-283326" y="5108549"/>
                <a:ext cx="22635" cy="3884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71" extrusionOk="0">
                    <a:moveTo>
                      <a:pt x="391" y="1"/>
                    </a:moveTo>
                    <a:cubicBezTo>
                      <a:pt x="391" y="1"/>
                      <a:pt x="307" y="56"/>
                      <a:pt x="195" y="112"/>
                    </a:cubicBezTo>
                    <a:cubicBezTo>
                      <a:pt x="112" y="168"/>
                      <a:pt x="0" y="224"/>
                      <a:pt x="0" y="224"/>
                    </a:cubicBezTo>
                    <a:cubicBezTo>
                      <a:pt x="0" y="224"/>
                      <a:pt x="28" y="307"/>
                      <a:pt x="84" y="447"/>
                    </a:cubicBezTo>
                    <a:cubicBezTo>
                      <a:pt x="140" y="559"/>
                      <a:pt x="195" y="670"/>
                      <a:pt x="223" y="670"/>
                    </a:cubicBezTo>
                    <a:lnTo>
                      <a:pt x="391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5" name="Google Shape;1665;p34"/>
              <p:cNvSpPr/>
              <p:nvPr/>
            </p:nvSpPr>
            <p:spPr>
              <a:xfrm>
                <a:off x="412738" y="4577182"/>
                <a:ext cx="106691" cy="64663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117" extrusionOk="0">
                    <a:moveTo>
                      <a:pt x="1312" y="1"/>
                    </a:moveTo>
                    <a:cubicBezTo>
                      <a:pt x="391" y="140"/>
                      <a:pt x="84" y="503"/>
                      <a:pt x="1" y="949"/>
                    </a:cubicBezTo>
                    <a:lnTo>
                      <a:pt x="1842" y="1117"/>
                    </a:lnTo>
                    <a:cubicBezTo>
                      <a:pt x="1563" y="754"/>
                      <a:pt x="1340" y="363"/>
                      <a:pt x="1312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6" name="Google Shape;1666;p34"/>
              <p:cNvSpPr/>
              <p:nvPr/>
            </p:nvSpPr>
            <p:spPr>
              <a:xfrm>
                <a:off x="885984" y="4567514"/>
                <a:ext cx="59800" cy="33981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587" extrusionOk="0">
                    <a:moveTo>
                      <a:pt x="865" y="0"/>
                    </a:moveTo>
                    <a:lnTo>
                      <a:pt x="195" y="279"/>
                    </a:lnTo>
                    <a:lnTo>
                      <a:pt x="0" y="586"/>
                    </a:lnTo>
                    <a:lnTo>
                      <a:pt x="865" y="391"/>
                    </a:lnTo>
                    <a:cubicBezTo>
                      <a:pt x="977" y="307"/>
                      <a:pt x="1032" y="196"/>
                      <a:pt x="865" y="0"/>
                    </a:cubicBezTo>
                    <a:close/>
                  </a:path>
                </a:pathLst>
              </a:custGeom>
              <a:solidFill>
                <a:srgbClr val="D9985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7" name="Google Shape;1667;p34"/>
              <p:cNvSpPr/>
              <p:nvPr/>
            </p:nvSpPr>
            <p:spPr>
              <a:xfrm>
                <a:off x="881122" y="4565314"/>
                <a:ext cx="69526" cy="3780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653" extrusionOk="0">
                    <a:moveTo>
                      <a:pt x="875" y="0"/>
                    </a:moveTo>
                    <a:cubicBezTo>
                      <a:pt x="846" y="0"/>
                      <a:pt x="815" y="4"/>
                      <a:pt x="782" y="10"/>
                    </a:cubicBezTo>
                    <a:lnTo>
                      <a:pt x="112" y="206"/>
                    </a:lnTo>
                    <a:lnTo>
                      <a:pt x="0" y="652"/>
                    </a:lnTo>
                    <a:cubicBezTo>
                      <a:pt x="363" y="596"/>
                      <a:pt x="670" y="457"/>
                      <a:pt x="921" y="206"/>
                    </a:cubicBezTo>
                    <a:lnTo>
                      <a:pt x="1033" y="345"/>
                    </a:lnTo>
                    <a:lnTo>
                      <a:pt x="977" y="345"/>
                    </a:lnTo>
                    <a:lnTo>
                      <a:pt x="949" y="373"/>
                    </a:lnTo>
                    <a:lnTo>
                      <a:pt x="921" y="401"/>
                    </a:lnTo>
                    <a:lnTo>
                      <a:pt x="921" y="429"/>
                    </a:lnTo>
                    <a:lnTo>
                      <a:pt x="949" y="457"/>
                    </a:lnTo>
                    <a:lnTo>
                      <a:pt x="977" y="457"/>
                    </a:lnTo>
                    <a:lnTo>
                      <a:pt x="1116" y="429"/>
                    </a:lnTo>
                    <a:lnTo>
                      <a:pt x="1200" y="373"/>
                    </a:lnTo>
                    <a:lnTo>
                      <a:pt x="1200" y="289"/>
                    </a:lnTo>
                    <a:lnTo>
                      <a:pt x="1088" y="122"/>
                    </a:lnTo>
                    <a:cubicBezTo>
                      <a:pt x="1046" y="37"/>
                      <a:pt x="971" y="0"/>
                      <a:pt x="875" y="0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8" name="Google Shape;1668;p34"/>
              <p:cNvSpPr/>
              <p:nvPr/>
            </p:nvSpPr>
            <p:spPr>
              <a:xfrm>
                <a:off x="688928" y="4535212"/>
                <a:ext cx="46891" cy="48512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38" extrusionOk="0">
                    <a:moveTo>
                      <a:pt x="307" y="0"/>
                    </a:moveTo>
                    <a:lnTo>
                      <a:pt x="0" y="140"/>
                    </a:lnTo>
                    <a:lnTo>
                      <a:pt x="558" y="782"/>
                    </a:lnTo>
                    <a:lnTo>
                      <a:pt x="810" y="837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9" name="Google Shape;1669;p34"/>
              <p:cNvSpPr/>
              <p:nvPr/>
            </p:nvSpPr>
            <p:spPr>
              <a:xfrm>
                <a:off x="661489" y="4559410"/>
                <a:ext cx="234223" cy="100208"/>
              </a:xfrm>
              <a:custGeom>
                <a:avLst/>
                <a:gdLst/>
                <a:ahLst/>
                <a:cxnLst/>
                <a:rect l="l" t="t" r="r" b="b"/>
                <a:pathLst>
                  <a:path w="4046" h="1731" extrusionOk="0">
                    <a:moveTo>
                      <a:pt x="447" y="1"/>
                    </a:moveTo>
                    <a:cubicBezTo>
                      <a:pt x="195" y="1"/>
                      <a:pt x="0" y="196"/>
                      <a:pt x="0" y="447"/>
                    </a:cubicBezTo>
                    <a:cubicBezTo>
                      <a:pt x="0" y="698"/>
                      <a:pt x="195" y="894"/>
                      <a:pt x="447" y="894"/>
                    </a:cubicBezTo>
                    <a:lnTo>
                      <a:pt x="2176" y="1731"/>
                    </a:lnTo>
                    <a:lnTo>
                      <a:pt x="4046" y="698"/>
                    </a:lnTo>
                    <a:lnTo>
                      <a:pt x="3878" y="308"/>
                    </a:lnTo>
                    <a:lnTo>
                      <a:pt x="2232" y="866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rgbClr val="18B9C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0" name="Google Shape;1670;p34"/>
              <p:cNvSpPr/>
              <p:nvPr/>
            </p:nvSpPr>
            <p:spPr>
              <a:xfrm>
                <a:off x="926333" y="4576776"/>
                <a:ext cx="234223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4046" h="3217" extrusionOk="0">
                    <a:moveTo>
                      <a:pt x="117" y="0"/>
                    </a:moveTo>
                    <a:cubicBezTo>
                      <a:pt x="106" y="0"/>
                      <a:pt x="95" y="3"/>
                      <a:pt x="84" y="8"/>
                    </a:cubicBezTo>
                    <a:cubicBezTo>
                      <a:pt x="28" y="8"/>
                      <a:pt x="1" y="64"/>
                      <a:pt x="1" y="147"/>
                    </a:cubicBezTo>
                    <a:lnTo>
                      <a:pt x="447" y="2017"/>
                    </a:lnTo>
                    <a:lnTo>
                      <a:pt x="503" y="2044"/>
                    </a:lnTo>
                    <a:cubicBezTo>
                      <a:pt x="1647" y="2937"/>
                      <a:pt x="3823" y="3216"/>
                      <a:pt x="3906" y="3216"/>
                    </a:cubicBezTo>
                    <a:lnTo>
                      <a:pt x="3934" y="3216"/>
                    </a:lnTo>
                    <a:cubicBezTo>
                      <a:pt x="3990" y="3216"/>
                      <a:pt x="4046" y="3188"/>
                      <a:pt x="4046" y="3105"/>
                    </a:cubicBezTo>
                    <a:cubicBezTo>
                      <a:pt x="4046" y="3049"/>
                      <a:pt x="3990" y="2993"/>
                      <a:pt x="3934" y="2993"/>
                    </a:cubicBezTo>
                    <a:cubicBezTo>
                      <a:pt x="3906" y="2993"/>
                      <a:pt x="1786" y="2714"/>
                      <a:pt x="670" y="1905"/>
                    </a:cubicBezTo>
                    <a:lnTo>
                      <a:pt x="224" y="91"/>
                    </a:lnTo>
                    <a:cubicBezTo>
                      <a:pt x="224" y="46"/>
                      <a:pt x="168" y="0"/>
                      <a:pt x="117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1" name="Google Shape;1671;p34"/>
              <p:cNvSpPr/>
              <p:nvPr/>
            </p:nvSpPr>
            <p:spPr>
              <a:xfrm>
                <a:off x="950589" y="4621351"/>
                <a:ext cx="63042" cy="75431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03" extrusionOk="0">
                    <a:moveTo>
                      <a:pt x="949" y="1"/>
                    </a:moveTo>
                    <a:cubicBezTo>
                      <a:pt x="917" y="1"/>
                      <a:pt x="881" y="14"/>
                      <a:pt x="865" y="47"/>
                    </a:cubicBezTo>
                    <a:lnTo>
                      <a:pt x="56" y="1135"/>
                    </a:lnTo>
                    <a:cubicBezTo>
                      <a:pt x="0" y="1163"/>
                      <a:pt x="28" y="1247"/>
                      <a:pt x="84" y="1274"/>
                    </a:cubicBezTo>
                    <a:lnTo>
                      <a:pt x="140" y="1302"/>
                    </a:lnTo>
                    <a:lnTo>
                      <a:pt x="223" y="1274"/>
                    </a:lnTo>
                    <a:lnTo>
                      <a:pt x="1032" y="186"/>
                    </a:lnTo>
                    <a:cubicBezTo>
                      <a:pt x="1088" y="131"/>
                      <a:pt x="1060" y="75"/>
                      <a:pt x="1004" y="19"/>
                    </a:cubicBezTo>
                    <a:cubicBezTo>
                      <a:pt x="993" y="7"/>
                      <a:pt x="972" y="1"/>
                      <a:pt x="949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2" name="Google Shape;1672;p34"/>
              <p:cNvSpPr/>
              <p:nvPr/>
            </p:nvSpPr>
            <p:spPr>
              <a:xfrm>
                <a:off x="995801" y="4616257"/>
                <a:ext cx="22635" cy="2136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9" extrusionOk="0">
                    <a:moveTo>
                      <a:pt x="204" y="1"/>
                    </a:moveTo>
                    <a:cubicBezTo>
                      <a:pt x="174" y="1"/>
                      <a:pt x="143" y="8"/>
                      <a:pt x="112" y="23"/>
                    </a:cubicBezTo>
                    <a:cubicBezTo>
                      <a:pt x="28" y="51"/>
                      <a:pt x="0" y="163"/>
                      <a:pt x="28" y="246"/>
                    </a:cubicBezTo>
                    <a:cubicBezTo>
                      <a:pt x="49" y="332"/>
                      <a:pt x="120" y="368"/>
                      <a:pt x="201" y="368"/>
                    </a:cubicBezTo>
                    <a:cubicBezTo>
                      <a:pt x="227" y="368"/>
                      <a:pt x="253" y="365"/>
                      <a:pt x="279" y="358"/>
                    </a:cubicBezTo>
                    <a:cubicBezTo>
                      <a:pt x="363" y="302"/>
                      <a:pt x="391" y="191"/>
                      <a:pt x="363" y="107"/>
                    </a:cubicBezTo>
                    <a:cubicBezTo>
                      <a:pt x="343" y="47"/>
                      <a:pt x="279" y="1"/>
                      <a:pt x="204" y="1"/>
                    </a:cubicBezTo>
                    <a:close/>
                  </a:path>
                </a:pathLst>
              </a:custGeom>
              <a:solidFill>
                <a:srgbClr val="CBBBA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3" name="Google Shape;1673;p34"/>
              <p:cNvSpPr/>
              <p:nvPr/>
            </p:nvSpPr>
            <p:spPr>
              <a:xfrm>
                <a:off x="327177" y="4745177"/>
                <a:ext cx="398978" cy="248753"/>
              </a:xfrm>
              <a:custGeom>
                <a:avLst/>
                <a:gdLst/>
                <a:ahLst/>
                <a:cxnLst/>
                <a:rect l="l" t="t" r="r" b="b"/>
                <a:pathLst>
                  <a:path w="6892" h="42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2" y="391"/>
                      <a:pt x="391" y="1339"/>
                      <a:pt x="363" y="2372"/>
                    </a:cubicBezTo>
                    <a:cubicBezTo>
                      <a:pt x="307" y="3683"/>
                      <a:pt x="502" y="3962"/>
                      <a:pt x="1813" y="4101"/>
                    </a:cubicBezTo>
                    <a:lnTo>
                      <a:pt x="4771" y="4297"/>
                    </a:lnTo>
                    <a:cubicBezTo>
                      <a:pt x="6640" y="4297"/>
                      <a:pt x="6891" y="2595"/>
                      <a:pt x="6584" y="1842"/>
                    </a:cubicBezTo>
                    <a:cubicBezTo>
                      <a:pt x="6249" y="1060"/>
                      <a:pt x="5496" y="140"/>
                      <a:pt x="5496" y="140"/>
                    </a:cubicBezTo>
                    <a:lnTo>
                      <a:pt x="3655" y="56"/>
                    </a:lnTo>
                    <a:cubicBezTo>
                      <a:pt x="3215" y="89"/>
                      <a:pt x="2761" y="105"/>
                      <a:pt x="2292" y="105"/>
                    </a:cubicBezTo>
                    <a:cubicBezTo>
                      <a:pt x="1571" y="105"/>
                      <a:pt x="811" y="68"/>
                      <a:pt x="0" y="0"/>
                    </a:cubicBez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4" name="Google Shape;1674;p34"/>
              <p:cNvSpPr/>
              <p:nvPr/>
            </p:nvSpPr>
            <p:spPr>
              <a:xfrm>
                <a:off x="514507" y="4959947"/>
                <a:ext cx="58179" cy="8891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536" extrusionOk="0">
                    <a:moveTo>
                      <a:pt x="84" y="1"/>
                    </a:moveTo>
                    <a:lnTo>
                      <a:pt x="0" y="1424"/>
                    </a:lnTo>
                    <a:cubicBezTo>
                      <a:pt x="279" y="1480"/>
                      <a:pt x="586" y="1507"/>
                      <a:pt x="921" y="1535"/>
                    </a:cubicBezTo>
                    <a:lnTo>
                      <a:pt x="1005" y="57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18B9C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5" name="Google Shape;1675;p34"/>
              <p:cNvSpPr/>
              <p:nvPr/>
            </p:nvSpPr>
            <p:spPr>
              <a:xfrm>
                <a:off x="362721" y="4714206"/>
                <a:ext cx="292344" cy="95634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1652" extrusionOk="0">
                    <a:moveTo>
                      <a:pt x="322" y="0"/>
                    </a:moveTo>
                    <a:cubicBezTo>
                      <a:pt x="182" y="0"/>
                      <a:pt x="98" y="41"/>
                      <a:pt x="84" y="145"/>
                    </a:cubicBezTo>
                    <a:cubicBezTo>
                      <a:pt x="1" y="558"/>
                      <a:pt x="707" y="1652"/>
                      <a:pt x="2687" y="1652"/>
                    </a:cubicBezTo>
                    <a:cubicBezTo>
                      <a:pt x="2712" y="1652"/>
                      <a:pt x="2737" y="1652"/>
                      <a:pt x="2762" y="1651"/>
                    </a:cubicBezTo>
                    <a:cubicBezTo>
                      <a:pt x="4157" y="1651"/>
                      <a:pt x="5050" y="758"/>
                      <a:pt x="5022" y="396"/>
                    </a:cubicBezTo>
                    <a:cubicBezTo>
                      <a:pt x="5007" y="228"/>
                      <a:pt x="4930" y="169"/>
                      <a:pt x="4798" y="169"/>
                    </a:cubicBezTo>
                    <a:cubicBezTo>
                      <a:pt x="4481" y="169"/>
                      <a:pt x="3848" y="514"/>
                      <a:pt x="3017" y="514"/>
                    </a:cubicBezTo>
                    <a:cubicBezTo>
                      <a:pt x="2872" y="514"/>
                      <a:pt x="2722" y="504"/>
                      <a:pt x="2567" y="479"/>
                    </a:cubicBezTo>
                    <a:cubicBezTo>
                      <a:pt x="1541" y="315"/>
                      <a:pt x="711" y="0"/>
                      <a:pt x="322" y="0"/>
                    </a:cubicBezTo>
                    <a:close/>
                  </a:path>
                </a:pathLst>
              </a:custGeom>
              <a:solidFill>
                <a:srgbClr val="18B9C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6" name="Google Shape;1676;p34"/>
              <p:cNvSpPr/>
              <p:nvPr/>
            </p:nvSpPr>
            <p:spPr>
              <a:xfrm>
                <a:off x="459570" y="4735452"/>
                <a:ext cx="261721" cy="243948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214" extrusionOk="0">
                    <a:moveTo>
                      <a:pt x="224" y="1"/>
                    </a:moveTo>
                    <a:lnTo>
                      <a:pt x="29" y="2986"/>
                    </a:lnTo>
                    <a:cubicBezTo>
                      <a:pt x="1" y="3628"/>
                      <a:pt x="503" y="4186"/>
                      <a:pt x="1145" y="4214"/>
                    </a:cubicBezTo>
                    <a:cubicBezTo>
                      <a:pt x="1703" y="4214"/>
                      <a:pt x="2177" y="4158"/>
                      <a:pt x="2595" y="4046"/>
                    </a:cubicBezTo>
                    <a:cubicBezTo>
                      <a:pt x="4353" y="3544"/>
                      <a:pt x="4520" y="1954"/>
                      <a:pt x="2902" y="615"/>
                    </a:cubicBezTo>
                    <a:cubicBezTo>
                      <a:pt x="2791" y="559"/>
                      <a:pt x="2707" y="475"/>
                      <a:pt x="2623" y="419"/>
                    </a:cubicBez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CC84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600068" y="4770996"/>
                <a:ext cx="121222" cy="198736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3433" extrusionOk="0">
                    <a:moveTo>
                      <a:pt x="475" y="1"/>
                    </a:moveTo>
                    <a:lnTo>
                      <a:pt x="1" y="84"/>
                    </a:lnTo>
                    <a:cubicBezTo>
                      <a:pt x="1" y="84"/>
                      <a:pt x="754" y="1814"/>
                      <a:pt x="196" y="3237"/>
                    </a:cubicBezTo>
                    <a:cubicBezTo>
                      <a:pt x="168" y="3321"/>
                      <a:pt x="168" y="3376"/>
                      <a:pt x="168" y="3432"/>
                    </a:cubicBezTo>
                    <a:cubicBezTo>
                      <a:pt x="1926" y="2930"/>
                      <a:pt x="2093" y="1340"/>
                      <a:pt x="475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382056" y="4680341"/>
                <a:ext cx="256858" cy="117632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032" extrusionOk="0">
                    <a:moveTo>
                      <a:pt x="170" y="0"/>
                    </a:moveTo>
                    <a:cubicBezTo>
                      <a:pt x="130" y="0"/>
                      <a:pt x="89" y="16"/>
                      <a:pt x="56" y="32"/>
                    </a:cubicBezTo>
                    <a:cubicBezTo>
                      <a:pt x="29" y="88"/>
                      <a:pt x="1" y="116"/>
                      <a:pt x="1" y="172"/>
                    </a:cubicBezTo>
                    <a:lnTo>
                      <a:pt x="56" y="702"/>
                    </a:lnTo>
                    <a:cubicBezTo>
                      <a:pt x="84" y="1009"/>
                      <a:pt x="335" y="1260"/>
                      <a:pt x="642" y="1288"/>
                    </a:cubicBezTo>
                    <a:lnTo>
                      <a:pt x="1563" y="1371"/>
                    </a:lnTo>
                    <a:cubicBezTo>
                      <a:pt x="1730" y="1399"/>
                      <a:pt x="1898" y="1427"/>
                      <a:pt x="2037" y="1483"/>
                    </a:cubicBezTo>
                    <a:cubicBezTo>
                      <a:pt x="2205" y="1539"/>
                      <a:pt x="2372" y="1622"/>
                      <a:pt x="2539" y="1734"/>
                    </a:cubicBezTo>
                    <a:cubicBezTo>
                      <a:pt x="2797" y="1943"/>
                      <a:pt x="3082" y="2032"/>
                      <a:pt x="3390" y="2032"/>
                    </a:cubicBezTo>
                    <a:cubicBezTo>
                      <a:pt x="3616" y="2032"/>
                      <a:pt x="3854" y="1984"/>
                      <a:pt x="4102" y="1901"/>
                    </a:cubicBezTo>
                    <a:cubicBezTo>
                      <a:pt x="4437" y="1762"/>
                      <a:pt x="4409" y="1539"/>
                      <a:pt x="4297" y="1371"/>
                    </a:cubicBezTo>
                    <a:lnTo>
                      <a:pt x="4130" y="1148"/>
                    </a:lnTo>
                    <a:cubicBezTo>
                      <a:pt x="4046" y="1037"/>
                      <a:pt x="3906" y="925"/>
                      <a:pt x="3767" y="897"/>
                    </a:cubicBezTo>
                    <a:cubicBezTo>
                      <a:pt x="3711" y="883"/>
                      <a:pt x="3655" y="876"/>
                      <a:pt x="3600" y="876"/>
                    </a:cubicBezTo>
                    <a:cubicBezTo>
                      <a:pt x="3544" y="876"/>
                      <a:pt x="3488" y="883"/>
                      <a:pt x="3432" y="897"/>
                    </a:cubicBezTo>
                    <a:cubicBezTo>
                      <a:pt x="3265" y="925"/>
                      <a:pt x="3097" y="953"/>
                      <a:pt x="2930" y="953"/>
                    </a:cubicBezTo>
                    <a:cubicBezTo>
                      <a:pt x="2805" y="963"/>
                      <a:pt x="2680" y="968"/>
                      <a:pt x="2555" y="968"/>
                    </a:cubicBezTo>
                    <a:cubicBezTo>
                      <a:pt x="1653" y="968"/>
                      <a:pt x="791" y="694"/>
                      <a:pt x="252" y="32"/>
                    </a:cubicBezTo>
                    <a:cubicBezTo>
                      <a:pt x="228" y="9"/>
                      <a:pt x="200" y="0"/>
                      <a:pt x="170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9" name="Google Shape;1679;p34"/>
              <p:cNvSpPr/>
              <p:nvPr/>
            </p:nvSpPr>
            <p:spPr>
              <a:xfrm>
                <a:off x="382056" y="4679125"/>
                <a:ext cx="228434" cy="90366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1561" extrusionOk="0">
                    <a:moveTo>
                      <a:pt x="164" y="0"/>
                    </a:moveTo>
                    <a:cubicBezTo>
                      <a:pt x="126" y="0"/>
                      <a:pt x="87" y="23"/>
                      <a:pt x="56" y="53"/>
                    </a:cubicBezTo>
                    <a:cubicBezTo>
                      <a:pt x="29" y="109"/>
                      <a:pt x="1" y="137"/>
                      <a:pt x="1" y="193"/>
                    </a:cubicBezTo>
                    <a:lnTo>
                      <a:pt x="56" y="723"/>
                    </a:lnTo>
                    <a:cubicBezTo>
                      <a:pt x="84" y="1030"/>
                      <a:pt x="335" y="1281"/>
                      <a:pt x="642" y="1309"/>
                    </a:cubicBezTo>
                    <a:lnTo>
                      <a:pt x="1563" y="1392"/>
                    </a:lnTo>
                    <a:cubicBezTo>
                      <a:pt x="1730" y="1420"/>
                      <a:pt x="1898" y="1448"/>
                      <a:pt x="2037" y="1504"/>
                    </a:cubicBezTo>
                    <a:cubicBezTo>
                      <a:pt x="2205" y="1543"/>
                      <a:pt x="2383" y="1561"/>
                      <a:pt x="2560" y="1561"/>
                    </a:cubicBezTo>
                    <a:cubicBezTo>
                      <a:pt x="3267" y="1561"/>
                      <a:pt x="3946" y="1275"/>
                      <a:pt x="3767" y="918"/>
                    </a:cubicBezTo>
                    <a:cubicBezTo>
                      <a:pt x="3711" y="904"/>
                      <a:pt x="3655" y="897"/>
                      <a:pt x="3600" y="897"/>
                    </a:cubicBezTo>
                    <a:cubicBezTo>
                      <a:pt x="3544" y="897"/>
                      <a:pt x="3488" y="904"/>
                      <a:pt x="3432" y="918"/>
                    </a:cubicBezTo>
                    <a:cubicBezTo>
                      <a:pt x="3265" y="946"/>
                      <a:pt x="3097" y="946"/>
                      <a:pt x="2930" y="974"/>
                    </a:cubicBezTo>
                    <a:cubicBezTo>
                      <a:pt x="2805" y="984"/>
                      <a:pt x="2680" y="989"/>
                      <a:pt x="2555" y="989"/>
                    </a:cubicBezTo>
                    <a:cubicBezTo>
                      <a:pt x="1653" y="989"/>
                      <a:pt x="791" y="715"/>
                      <a:pt x="252" y="53"/>
                    </a:cubicBezTo>
                    <a:cubicBezTo>
                      <a:pt x="227" y="15"/>
                      <a:pt x="196" y="0"/>
                      <a:pt x="164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0" name="Google Shape;1680;p34"/>
              <p:cNvSpPr/>
              <p:nvPr/>
            </p:nvSpPr>
            <p:spPr>
              <a:xfrm>
                <a:off x="409496" y="4601437"/>
                <a:ext cx="198736" cy="180906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3125" extrusionOk="0">
                    <a:moveTo>
                      <a:pt x="782" y="0"/>
                    </a:moveTo>
                    <a:cubicBezTo>
                      <a:pt x="391" y="0"/>
                      <a:pt x="1" y="307"/>
                      <a:pt x="57" y="698"/>
                    </a:cubicBezTo>
                    <a:cubicBezTo>
                      <a:pt x="140" y="1172"/>
                      <a:pt x="2010" y="2651"/>
                      <a:pt x="2010" y="2651"/>
                    </a:cubicBezTo>
                    <a:lnTo>
                      <a:pt x="3153" y="3125"/>
                    </a:lnTo>
                    <a:lnTo>
                      <a:pt x="3293" y="2902"/>
                    </a:lnTo>
                    <a:cubicBezTo>
                      <a:pt x="3432" y="2651"/>
                      <a:pt x="3405" y="2372"/>
                      <a:pt x="3209" y="2149"/>
                    </a:cubicBezTo>
                    <a:lnTo>
                      <a:pt x="1563" y="335"/>
                    </a:lnTo>
                    <a:cubicBezTo>
                      <a:pt x="1507" y="251"/>
                      <a:pt x="1452" y="196"/>
                      <a:pt x="1368" y="140"/>
                    </a:cubicBezTo>
                    <a:lnTo>
                      <a:pt x="1340" y="112"/>
                    </a:lnTo>
                    <a:cubicBezTo>
                      <a:pt x="1228" y="28"/>
                      <a:pt x="1089" y="0"/>
                      <a:pt x="922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1" name="Google Shape;1681;p34"/>
              <p:cNvSpPr/>
              <p:nvPr/>
            </p:nvSpPr>
            <p:spPr>
              <a:xfrm>
                <a:off x="461191" y="4754555"/>
                <a:ext cx="142178" cy="16348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824" extrusionOk="0">
                    <a:moveTo>
                      <a:pt x="1332" y="0"/>
                    </a:moveTo>
                    <a:cubicBezTo>
                      <a:pt x="1263" y="0"/>
                      <a:pt x="1191" y="2"/>
                      <a:pt x="1117" y="6"/>
                    </a:cubicBezTo>
                    <a:cubicBezTo>
                      <a:pt x="587" y="898"/>
                      <a:pt x="280" y="1763"/>
                      <a:pt x="1" y="2684"/>
                    </a:cubicBezTo>
                    <a:lnTo>
                      <a:pt x="642" y="2823"/>
                    </a:lnTo>
                    <a:lnTo>
                      <a:pt x="2456" y="229"/>
                    </a:lnTo>
                    <a:cubicBezTo>
                      <a:pt x="2164" y="83"/>
                      <a:pt x="1807" y="0"/>
                      <a:pt x="1332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2" name="Google Shape;1682;p34"/>
              <p:cNvSpPr/>
              <p:nvPr/>
            </p:nvSpPr>
            <p:spPr>
              <a:xfrm>
                <a:off x="448282" y="4906689"/>
                <a:ext cx="96966" cy="5655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977" extrusionOk="0">
                    <a:moveTo>
                      <a:pt x="252" y="0"/>
                    </a:moveTo>
                    <a:cubicBezTo>
                      <a:pt x="84" y="195"/>
                      <a:pt x="0" y="474"/>
                      <a:pt x="28" y="614"/>
                    </a:cubicBezTo>
                    <a:lnTo>
                      <a:pt x="475" y="698"/>
                    </a:lnTo>
                    <a:lnTo>
                      <a:pt x="503" y="614"/>
                    </a:lnTo>
                    <a:lnTo>
                      <a:pt x="921" y="809"/>
                    </a:lnTo>
                    <a:lnTo>
                      <a:pt x="1619" y="977"/>
                    </a:lnTo>
                    <a:cubicBezTo>
                      <a:pt x="1674" y="865"/>
                      <a:pt x="1619" y="698"/>
                      <a:pt x="1479" y="614"/>
                    </a:cubicBezTo>
                    <a:lnTo>
                      <a:pt x="865" y="19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3" name="Google Shape;1683;p34"/>
              <p:cNvSpPr/>
              <p:nvPr/>
            </p:nvSpPr>
            <p:spPr>
              <a:xfrm>
                <a:off x="493493" y="4893316"/>
                <a:ext cx="53375" cy="79657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376" extrusionOk="0">
                    <a:moveTo>
                      <a:pt x="562" y="83"/>
                    </a:moveTo>
                    <a:cubicBezTo>
                      <a:pt x="580" y="83"/>
                      <a:pt x="597" y="86"/>
                      <a:pt x="614" y="92"/>
                    </a:cubicBezTo>
                    <a:cubicBezTo>
                      <a:pt x="810" y="148"/>
                      <a:pt x="893" y="426"/>
                      <a:pt x="810" y="761"/>
                    </a:cubicBezTo>
                    <a:lnTo>
                      <a:pt x="698" y="1208"/>
                    </a:lnTo>
                    <a:lnTo>
                      <a:pt x="56" y="1040"/>
                    </a:lnTo>
                    <a:lnTo>
                      <a:pt x="168" y="594"/>
                    </a:lnTo>
                    <a:cubicBezTo>
                      <a:pt x="243" y="294"/>
                      <a:pt x="408" y="83"/>
                      <a:pt x="562" y="83"/>
                    </a:cubicBezTo>
                    <a:close/>
                    <a:moveTo>
                      <a:pt x="587" y="0"/>
                    </a:moveTo>
                    <a:cubicBezTo>
                      <a:pt x="406" y="0"/>
                      <a:pt x="216" y="237"/>
                      <a:pt x="140" y="566"/>
                    </a:cubicBezTo>
                    <a:lnTo>
                      <a:pt x="29" y="1012"/>
                    </a:lnTo>
                    <a:lnTo>
                      <a:pt x="1" y="1180"/>
                    </a:lnTo>
                    <a:lnTo>
                      <a:pt x="698" y="1375"/>
                    </a:lnTo>
                    <a:lnTo>
                      <a:pt x="754" y="1208"/>
                    </a:lnTo>
                    <a:lnTo>
                      <a:pt x="838" y="761"/>
                    </a:lnTo>
                    <a:cubicBezTo>
                      <a:pt x="921" y="399"/>
                      <a:pt x="838" y="64"/>
                      <a:pt x="642" y="8"/>
                    </a:cubicBezTo>
                    <a:cubicBezTo>
                      <a:pt x="624" y="3"/>
                      <a:pt x="605" y="0"/>
                      <a:pt x="587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4" name="Google Shape;1684;p34"/>
              <p:cNvSpPr/>
              <p:nvPr/>
            </p:nvSpPr>
            <p:spPr>
              <a:xfrm>
                <a:off x="529038" y="4888917"/>
                <a:ext cx="3300" cy="8105"/>
              </a:xfrm>
              <a:custGeom>
                <a:avLst/>
                <a:gdLst/>
                <a:ahLst/>
                <a:cxnLst/>
                <a:rect l="l" t="t" r="r" b="b"/>
                <a:pathLst>
                  <a:path w="57" h="140" extrusionOk="0">
                    <a:moveTo>
                      <a:pt x="28" y="0"/>
                    </a:moveTo>
                    <a:lnTo>
                      <a:pt x="0" y="140"/>
                    </a:lnTo>
                    <a:lnTo>
                      <a:pt x="28" y="14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5" name="Google Shape;1685;p34"/>
              <p:cNvSpPr/>
              <p:nvPr/>
            </p:nvSpPr>
            <p:spPr>
              <a:xfrm>
                <a:off x="529038" y="4811403"/>
                <a:ext cx="22693" cy="8081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396" extrusionOk="0">
                    <a:moveTo>
                      <a:pt x="307" y="0"/>
                    </a:moveTo>
                    <a:lnTo>
                      <a:pt x="0" y="1367"/>
                    </a:lnTo>
                    <a:lnTo>
                      <a:pt x="84" y="1395"/>
                    </a:lnTo>
                    <a:lnTo>
                      <a:pt x="391" y="2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6" name="Google Shape;1686;p34"/>
              <p:cNvSpPr/>
              <p:nvPr/>
            </p:nvSpPr>
            <p:spPr>
              <a:xfrm>
                <a:off x="501598" y="4927645"/>
                <a:ext cx="43649" cy="356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15" extrusionOk="0">
                    <a:moveTo>
                      <a:pt x="168" y="1"/>
                    </a:moveTo>
                    <a:cubicBezTo>
                      <a:pt x="112" y="140"/>
                      <a:pt x="56" y="308"/>
                      <a:pt x="0" y="447"/>
                    </a:cubicBezTo>
                    <a:lnTo>
                      <a:pt x="698" y="615"/>
                    </a:lnTo>
                    <a:cubicBezTo>
                      <a:pt x="753" y="503"/>
                      <a:pt x="698" y="336"/>
                      <a:pt x="558" y="252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7" name="Google Shape;1687;p34"/>
              <p:cNvSpPr/>
              <p:nvPr/>
            </p:nvSpPr>
            <p:spPr>
              <a:xfrm>
                <a:off x="385298" y="4806540"/>
                <a:ext cx="48512" cy="103392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786" extrusionOk="0">
                    <a:moveTo>
                      <a:pt x="56" y="0"/>
                    </a:moveTo>
                    <a:lnTo>
                      <a:pt x="0" y="1005"/>
                    </a:lnTo>
                    <a:lnTo>
                      <a:pt x="279" y="1005"/>
                    </a:lnTo>
                    <a:lnTo>
                      <a:pt x="279" y="949"/>
                    </a:lnTo>
                    <a:cubicBezTo>
                      <a:pt x="279" y="837"/>
                      <a:pt x="335" y="782"/>
                      <a:pt x="419" y="782"/>
                    </a:cubicBezTo>
                    <a:cubicBezTo>
                      <a:pt x="503" y="782"/>
                      <a:pt x="558" y="837"/>
                      <a:pt x="558" y="949"/>
                    </a:cubicBezTo>
                    <a:lnTo>
                      <a:pt x="558" y="1340"/>
                    </a:lnTo>
                    <a:cubicBezTo>
                      <a:pt x="558" y="1479"/>
                      <a:pt x="503" y="1507"/>
                      <a:pt x="419" y="1507"/>
                    </a:cubicBezTo>
                    <a:cubicBezTo>
                      <a:pt x="335" y="1507"/>
                      <a:pt x="279" y="1479"/>
                      <a:pt x="279" y="1340"/>
                    </a:cubicBezTo>
                    <a:lnTo>
                      <a:pt x="279" y="1172"/>
                    </a:lnTo>
                    <a:lnTo>
                      <a:pt x="0" y="1172"/>
                    </a:lnTo>
                    <a:lnTo>
                      <a:pt x="0" y="1340"/>
                    </a:lnTo>
                    <a:cubicBezTo>
                      <a:pt x="0" y="1619"/>
                      <a:pt x="140" y="1786"/>
                      <a:pt x="419" y="1786"/>
                    </a:cubicBezTo>
                    <a:cubicBezTo>
                      <a:pt x="698" y="1786"/>
                      <a:pt x="837" y="1619"/>
                      <a:pt x="837" y="1340"/>
                    </a:cubicBezTo>
                    <a:lnTo>
                      <a:pt x="837" y="949"/>
                    </a:lnTo>
                    <a:cubicBezTo>
                      <a:pt x="837" y="670"/>
                      <a:pt x="726" y="531"/>
                      <a:pt x="530" y="531"/>
                    </a:cubicBezTo>
                    <a:cubicBezTo>
                      <a:pt x="419" y="531"/>
                      <a:pt x="335" y="586"/>
                      <a:pt x="279" y="670"/>
                    </a:cubicBezTo>
                    <a:lnTo>
                      <a:pt x="307" y="252"/>
                    </a:lnTo>
                    <a:lnTo>
                      <a:pt x="782" y="25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E633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8" name="Google Shape;1688;p34"/>
              <p:cNvSpPr/>
              <p:nvPr/>
            </p:nvSpPr>
            <p:spPr>
              <a:xfrm>
                <a:off x="-368944" y="5127942"/>
                <a:ext cx="46891" cy="7271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256" extrusionOk="0">
                    <a:moveTo>
                      <a:pt x="559" y="0"/>
                    </a:moveTo>
                    <a:lnTo>
                      <a:pt x="1" y="1256"/>
                    </a:lnTo>
                    <a:cubicBezTo>
                      <a:pt x="196" y="1228"/>
                      <a:pt x="447" y="1144"/>
                      <a:pt x="698" y="1061"/>
                    </a:cubicBezTo>
                    <a:lnTo>
                      <a:pt x="810" y="8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9" name="Google Shape;1689;p34"/>
              <p:cNvSpPr/>
              <p:nvPr/>
            </p:nvSpPr>
            <p:spPr>
              <a:xfrm>
                <a:off x="-18481" y="4766133"/>
                <a:ext cx="311796" cy="384447"/>
              </a:xfrm>
              <a:custGeom>
                <a:avLst/>
                <a:gdLst/>
                <a:ahLst/>
                <a:cxnLst/>
                <a:rect l="l" t="t" r="r" b="b"/>
                <a:pathLst>
                  <a:path w="5386" h="6641" extrusionOk="0">
                    <a:moveTo>
                      <a:pt x="2316" y="1"/>
                    </a:moveTo>
                    <a:cubicBezTo>
                      <a:pt x="1256" y="866"/>
                      <a:pt x="893" y="1926"/>
                      <a:pt x="1061" y="3014"/>
                    </a:cubicBezTo>
                    <a:cubicBezTo>
                      <a:pt x="1144" y="3600"/>
                      <a:pt x="1423" y="4130"/>
                      <a:pt x="977" y="4576"/>
                    </a:cubicBezTo>
                    <a:lnTo>
                      <a:pt x="1" y="5720"/>
                    </a:lnTo>
                    <a:lnTo>
                      <a:pt x="614" y="6641"/>
                    </a:lnTo>
                    <a:cubicBezTo>
                      <a:pt x="614" y="6641"/>
                      <a:pt x="4967" y="5051"/>
                      <a:pt x="5385" y="2651"/>
                    </a:cubicBez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0" name="Google Shape;1690;p34"/>
              <p:cNvSpPr/>
              <p:nvPr/>
            </p:nvSpPr>
            <p:spPr>
              <a:xfrm>
                <a:off x="-49163" y="5091530"/>
                <a:ext cx="61421" cy="63158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91" extrusionOk="0">
                    <a:moveTo>
                      <a:pt x="696" y="1"/>
                    </a:moveTo>
                    <a:cubicBezTo>
                      <a:pt x="519" y="1"/>
                      <a:pt x="313" y="116"/>
                      <a:pt x="168" y="322"/>
                    </a:cubicBezTo>
                    <a:cubicBezTo>
                      <a:pt x="1" y="601"/>
                      <a:pt x="1" y="908"/>
                      <a:pt x="196" y="1048"/>
                    </a:cubicBezTo>
                    <a:cubicBezTo>
                      <a:pt x="246" y="1077"/>
                      <a:pt x="304" y="1091"/>
                      <a:pt x="366" y="1091"/>
                    </a:cubicBezTo>
                    <a:cubicBezTo>
                      <a:pt x="542" y="1091"/>
                      <a:pt x="748" y="976"/>
                      <a:pt x="893" y="769"/>
                    </a:cubicBezTo>
                    <a:cubicBezTo>
                      <a:pt x="1061" y="518"/>
                      <a:pt x="1061" y="183"/>
                      <a:pt x="865" y="43"/>
                    </a:cubicBezTo>
                    <a:cubicBezTo>
                      <a:pt x="815" y="15"/>
                      <a:pt x="757" y="1"/>
                      <a:pt x="696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1" name="Google Shape;1691;p34"/>
              <p:cNvSpPr/>
              <p:nvPr/>
            </p:nvSpPr>
            <p:spPr>
              <a:xfrm>
                <a:off x="62274" y="4787147"/>
                <a:ext cx="79194" cy="20035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3461" extrusionOk="0">
                    <a:moveTo>
                      <a:pt x="1368" y="1"/>
                    </a:moveTo>
                    <a:cubicBezTo>
                      <a:pt x="1368" y="1"/>
                      <a:pt x="1340" y="29"/>
                      <a:pt x="1256" y="84"/>
                    </a:cubicBezTo>
                    <a:cubicBezTo>
                      <a:pt x="1172" y="140"/>
                      <a:pt x="1033" y="196"/>
                      <a:pt x="893" y="308"/>
                    </a:cubicBezTo>
                    <a:cubicBezTo>
                      <a:pt x="614" y="559"/>
                      <a:pt x="280" y="977"/>
                      <a:pt x="140" y="1535"/>
                    </a:cubicBezTo>
                    <a:cubicBezTo>
                      <a:pt x="1" y="2093"/>
                      <a:pt x="112" y="2623"/>
                      <a:pt x="252" y="2958"/>
                    </a:cubicBezTo>
                    <a:cubicBezTo>
                      <a:pt x="335" y="3125"/>
                      <a:pt x="419" y="3237"/>
                      <a:pt x="475" y="3321"/>
                    </a:cubicBezTo>
                    <a:cubicBezTo>
                      <a:pt x="531" y="3404"/>
                      <a:pt x="559" y="3460"/>
                      <a:pt x="559" y="3460"/>
                    </a:cubicBezTo>
                    <a:cubicBezTo>
                      <a:pt x="559" y="3460"/>
                      <a:pt x="559" y="3237"/>
                      <a:pt x="531" y="2902"/>
                    </a:cubicBezTo>
                    <a:cubicBezTo>
                      <a:pt x="559" y="2567"/>
                      <a:pt x="586" y="2121"/>
                      <a:pt x="698" y="1675"/>
                    </a:cubicBezTo>
                    <a:cubicBezTo>
                      <a:pt x="810" y="1200"/>
                      <a:pt x="977" y="810"/>
                      <a:pt x="1117" y="503"/>
                    </a:cubicBezTo>
                    <a:cubicBezTo>
                      <a:pt x="1284" y="196"/>
                      <a:pt x="1368" y="1"/>
                      <a:pt x="1368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2" name="Google Shape;1692;p34"/>
              <p:cNvSpPr/>
              <p:nvPr/>
            </p:nvSpPr>
            <p:spPr>
              <a:xfrm>
                <a:off x="4153" y="5024552"/>
                <a:ext cx="75952" cy="69526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201" extrusionOk="0">
                    <a:moveTo>
                      <a:pt x="1311" y="1"/>
                    </a:moveTo>
                    <a:lnTo>
                      <a:pt x="1311" y="1"/>
                    </a:lnTo>
                    <a:cubicBezTo>
                      <a:pt x="1311" y="1"/>
                      <a:pt x="921" y="168"/>
                      <a:pt x="558" y="503"/>
                    </a:cubicBezTo>
                    <a:cubicBezTo>
                      <a:pt x="196" y="810"/>
                      <a:pt x="0" y="1200"/>
                      <a:pt x="0" y="1200"/>
                    </a:cubicBezTo>
                    <a:cubicBezTo>
                      <a:pt x="0" y="1200"/>
                      <a:pt x="391" y="1033"/>
                      <a:pt x="753" y="698"/>
                    </a:cubicBezTo>
                    <a:cubicBezTo>
                      <a:pt x="1116" y="391"/>
                      <a:pt x="1311" y="1"/>
                      <a:pt x="1311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3" name="Google Shape;1693;p34"/>
              <p:cNvSpPr/>
              <p:nvPr/>
            </p:nvSpPr>
            <p:spPr>
              <a:xfrm>
                <a:off x="-215537" y="5237759"/>
                <a:ext cx="77630" cy="6466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117" extrusionOk="0">
                    <a:moveTo>
                      <a:pt x="615" y="1"/>
                    </a:moveTo>
                    <a:lnTo>
                      <a:pt x="643" y="112"/>
                    </a:lnTo>
                    <a:lnTo>
                      <a:pt x="447" y="196"/>
                    </a:lnTo>
                    <a:lnTo>
                      <a:pt x="308" y="335"/>
                    </a:lnTo>
                    <a:lnTo>
                      <a:pt x="1" y="1116"/>
                    </a:lnTo>
                    <a:cubicBezTo>
                      <a:pt x="131" y="1116"/>
                      <a:pt x="140" y="946"/>
                      <a:pt x="231" y="946"/>
                    </a:cubicBezTo>
                    <a:cubicBezTo>
                      <a:pt x="238" y="946"/>
                      <a:pt x="245" y="947"/>
                      <a:pt x="252" y="949"/>
                    </a:cubicBezTo>
                    <a:cubicBezTo>
                      <a:pt x="308" y="949"/>
                      <a:pt x="447" y="1061"/>
                      <a:pt x="559" y="1061"/>
                    </a:cubicBezTo>
                    <a:cubicBezTo>
                      <a:pt x="922" y="949"/>
                      <a:pt x="1061" y="949"/>
                      <a:pt x="1340" y="810"/>
                    </a:cubicBezTo>
                    <a:lnTo>
                      <a:pt x="1173" y="280"/>
                    </a:lnTo>
                    <a:cubicBezTo>
                      <a:pt x="977" y="224"/>
                      <a:pt x="782" y="112"/>
                      <a:pt x="615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4" name="Google Shape;1694;p34"/>
              <p:cNvSpPr/>
              <p:nvPr/>
            </p:nvSpPr>
            <p:spPr>
              <a:xfrm>
                <a:off x="-157358" y="5092398"/>
                <a:ext cx="200299" cy="192253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3321" extrusionOk="0">
                    <a:moveTo>
                      <a:pt x="2483" y="1"/>
                    </a:moveTo>
                    <a:lnTo>
                      <a:pt x="0" y="2763"/>
                    </a:lnTo>
                    <a:lnTo>
                      <a:pt x="335" y="3321"/>
                    </a:lnTo>
                    <a:cubicBezTo>
                      <a:pt x="1172" y="2456"/>
                      <a:pt x="2623" y="1089"/>
                      <a:pt x="3460" y="754"/>
                    </a:cubicBezTo>
                    <a:lnTo>
                      <a:pt x="2483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5" name="Google Shape;1695;p34"/>
              <p:cNvSpPr/>
              <p:nvPr/>
            </p:nvSpPr>
            <p:spPr>
              <a:xfrm>
                <a:off x="-155737" y="5236138"/>
                <a:ext cx="33981" cy="5175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894" extrusionOk="0">
                    <a:moveTo>
                      <a:pt x="140" y="1"/>
                    </a:moveTo>
                    <a:cubicBezTo>
                      <a:pt x="140" y="1"/>
                      <a:pt x="28" y="140"/>
                      <a:pt x="0" y="391"/>
                    </a:cubicBezTo>
                    <a:cubicBezTo>
                      <a:pt x="0" y="447"/>
                      <a:pt x="0" y="503"/>
                      <a:pt x="0" y="559"/>
                    </a:cubicBezTo>
                    <a:cubicBezTo>
                      <a:pt x="0" y="614"/>
                      <a:pt x="28" y="670"/>
                      <a:pt x="56" y="698"/>
                    </a:cubicBezTo>
                    <a:cubicBezTo>
                      <a:pt x="84" y="810"/>
                      <a:pt x="112" y="865"/>
                      <a:pt x="112" y="893"/>
                    </a:cubicBezTo>
                    <a:lnTo>
                      <a:pt x="586" y="335"/>
                    </a:lnTo>
                    <a:lnTo>
                      <a:pt x="502" y="335"/>
                    </a:lnTo>
                    <a:lnTo>
                      <a:pt x="419" y="308"/>
                    </a:lnTo>
                    <a:lnTo>
                      <a:pt x="335" y="280"/>
                    </a:lnTo>
                    <a:cubicBezTo>
                      <a:pt x="196" y="196"/>
                      <a:pt x="140" y="1"/>
                      <a:pt x="140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6" name="Google Shape;1696;p34"/>
              <p:cNvSpPr/>
              <p:nvPr/>
            </p:nvSpPr>
            <p:spPr>
              <a:xfrm>
                <a:off x="-171889" y="5224849"/>
                <a:ext cx="38786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670" h="921" extrusionOk="0">
                    <a:moveTo>
                      <a:pt x="223" y="0"/>
                    </a:moveTo>
                    <a:cubicBezTo>
                      <a:pt x="223" y="0"/>
                      <a:pt x="196" y="28"/>
                      <a:pt x="168" y="112"/>
                    </a:cubicBezTo>
                    <a:cubicBezTo>
                      <a:pt x="112" y="168"/>
                      <a:pt x="84" y="279"/>
                      <a:pt x="56" y="391"/>
                    </a:cubicBezTo>
                    <a:cubicBezTo>
                      <a:pt x="28" y="503"/>
                      <a:pt x="0" y="642"/>
                      <a:pt x="28" y="754"/>
                    </a:cubicBezTo>
                    <a:cubicBezTo>
                      <a:pt x="56" y="837"/>
                      <a:pt x="56" y="921"/>
                      <a:pt x="56" y="921"/>
                    </a:cubicBezTo>
                    <a:lnTo>
                      <a:pt x="670" y="530"/>
                    </a:lnTo>
                    <a:cubicBezTo>
                      <a:pt x="642" y="530"/>
                      <a:pt x="502" y="475"/>
                      <a:pt x="391" y="335"/>
                    </a:cubicBezTo>
                    <a:cubicBezTo>
                      <a:pt x="335" y="279"/>
                      <a:pt x="279" y="196"/>
                      <a:pt x="279" y="112"/>
                    </a:cubicBezTo>
                    <a:cubicBezTo>
                      <a:pt x="251" y="28"/>
                      <a:pt x="223" y="0"/>
                      <a:pt x="223" y="0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7" name="Google Shape;1697;p34"/>
              <p:cNvSpPr/>
              <p:nvPr/>
            </p:nvSpPr>
            <p:spPr>
              <a:xfrm>
                <a:off x="-147691" y="5237759"/>
                <a:ext cx="35602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615" h="698" extrusionOk="0">
                    <a:moveTo>
                      <a:pt x="196" y="1"/>
                    </a:moveTo>
                    <a:cubicBezTo>
                      <a:pt x="196" y="1"/>
                      <a:pt x="168" y="56"/>
                      <a:pt x="140" y="84"/>
                    </a:cubicBezTo>
                    <a:cubicBezTo>
                      <a:pt x="112" y="140"/>
                      <a:pt x="84" y="224"/>
                      <a:pt x="57" y="307"/>
                    </a:cubicBezTo>
                    <a:cubicBezTo>
                      <a:pt x="1" y="475"/>
                      <a:pt x="29" y="670"/>
                      <a:pt x="29" y="698"/>
                    </a:cubicBezTo>
                    <a:lnTo>
                      <a:pt x="614" y="280"/>
                    </a:lnTo>
                    <a:lnTo>
                      <a:pt x="559" y="280"/>
                    </a:lnTo>
                    <a:cubicBezTo>
                      <a:pt x="503" y="280"/>
                      <a:pt x="447" y="252"/>
                      <a:pt x="391" y="196"/>
                    </a:cubicBezTo>
                    <a:cubicBezTo>
                      <a:pt x="280" y="140"/>
                      <a:pt x="196" y="1"/>
                      <a:pt x="196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8" name="Google Shape;1698;p34"/>
              <p:cNvSpPr/>
              <p:nvPr/>
            </p:nvSpPr>
            <p:spPr>
              <a:xfrm>
                <a:off x="-28149" y="5093498"/>
                <a:ext cx="4202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52" extrusionOk="0">
                    <a:moveTo>
                      <a:pt x="384" y="1"/>
                    </a:moveTo>
                    <a:cubicBezTo>
                      <a:pt x="314" y="1"/>
                      <a:pt x="238" y="18"/>
                      <a:pt x="168" y="65"/>
                    </a:cubicBezTo>
                    <a:cubicBezTo>
                      <a:pt x="0" y="205"/>
                      <a:pt x="0" y="400"/>
                      <a:pt x="56" y="512"/>
                    </a:cubicBezTo>
                    <a:cubicBezTo>
                      <a:pt x="84" y="567"/>
                      <a:pt x="140" y="595"/>
                      <a:pt x="140" y="623"/>
                    </a:cubicBezTo>
                    <a:lnTo>
                      <a:pt x="196" y="651"/>
                    </a:lnTo>
                    <a:cubicBezTo>
                      <a:pt x="251" y="372"/>
                      <a:pt x="419" y="233"/>
                      <a:pt x="726" y="233"/>
                    </a:cubicBezTo>
                    <a:lnTo>
                      <a:pt x="698" y="205"/>
                    </a:lnTo>
                    <a:cubicBezTo>
                      <a:pt x="698" y="177"/>
                      <a:pt x="670" y="121"/>
                      <a:pt x="614" y="65"/>
                    </a:cubicBezTo>
                    <a:cubicBezTo>
                      <a:pt x="566" y="33"/>
                      <a:pt x="480" y="1"/>
                      <a:pt x="384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99;p34"/>
              <p:cNvSpPr/>
              <p:nvPr/>
            </p:nvSpPr>
            <p:spPr>
              <a:xfrm>
                <a:off x="-152496" y="5140852"/>
                <a:ext cx="117922" cy="13731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372" extrusionOk="0">
                    <a:moveTo>
                      <a:pt x="2037" y="1"/>
                    </a:moveTo>
                    <a:cubicBezTo>
                      <a:pt x="2037" y="1"/>
                      <a:pt x="1479" y="447"/>
                      <a:pt x="921" y="1089"/>
                    </a:cubicBezTo>
                    <a:cubicBezTo>
                      <a:pt x="335" y="1730"/>
                      <a:pt x="0" y="2372"/>
                      <a:pt x="0" y="2372"/>
                    </a:cubicBezTo>
                    <a:cubicBezTo>
                      <a:pt x="0" y="2372"/>
                      <a:pt x="558" y="1926"/>
                      <a:pt x="1116" y="1284"/>
                    </a:cubicBezTo>
                    <a:cubicBezTo>
                      <a:pt x="1702" y="614"/>
                      <a:pt x="2037" y="1"/>
                      <a:pt x="2037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700;p34"/>
              <p:cNvSpPr/>
              <p:nvPr/>
            </p:nvSpPr>
            <p:spPr>
              <a:xfrm>
                <a:off x="698596" y="4913114"/>
                <a:ext cx="434522" cy="423234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311" extrusionOk="0">
                    <a:moveTo>
                      <a:pt x="2595" y="1"/>
                    </a:moveTo>
                    <a:lnTo>
                      <a:pt x="252" y="57"/>
                    </a:lnTo>
                    <a:cubicBezTo>
                      <a:pt x="1" y="810"/>
                      <a:pt x="280" y="1507"/>
                      <a:pt x="866" y="2233"/>
                    </a:cubicBezTo>
                    <a:cubicBezTo>
                      <a:pt x="977" y="2372"/>
                      <a:pt x="1117" y="2484"/>
                      <a:pt x="1284" y="2540"/>
                    </a:cubicBezTo>
                    <a:lnTo>
                      <a:pt x="4772" y="4018"/>
                    </a:lnTo>
                    <a:cubicBezTo>
                      <a:pt x="5581" y="4995"/>
                      <a:pt x="6418" y="6166"/>
                      <a:pt x="6725" y="7143"/>
                    </a:cubicBezTo>
                    <a:lnTo>
                      <a:pt x="7506" y="7310"/>
                    </a:lnTo>
                    <a:lnTo>
                      <a:pt x="7255" y="6613"/>
                    </a:lnTo>
                    <a:lnTo>
                      <a:pt x="5218" y="3488"/>
                    </a:lnTo>
                    <a:lnTo>
                      <a:pt x="3628" y="2484"/>
                    </a:lnTo>
                    <a:cubicBezTo>
                      <a:pt x="3098" y="2149"/>
                      <a:pt x="2763" y="1619"/>
                      <a:pt x="2707" y="1033"/>
                    </a:cubicBezTo>
                    <a:lnTo>
                      <a:pt x="2595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701;p34"/>
              <p:cNvSpPr/>
              <p:nvPr/>
            </p:nvSpPr>
            <p:spPr>
              <a:xfrm>
                <a:off x="939243" y="5096277"/>
                <a:ext cx="80814" cy="6599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40" extrusionOk="0">
                    <a:moveTo>
                      <a:pt x="479" y="1"/>
                    </a:moveTo>
                    <a:cubicBezTo>
                      <a:pt x="352" y="1"/>
                      <a:pt x="241" y="43"/>
                      <a:pt x="168" y="129"/>
                    </a:cubicBezTo>
                    <a:cubicBezTo>
                      <a:pt x="1" y="324"/>
                      <a:pt x="112" y="659"/>
                      <a:pt x="391" y="910"/>
                    </a:cubicBezTo>
                    <a:cubicBezTo>
                      <a:pt x="573" y="1059"/>
                      <a:pt x="775" y="1139"/>
                      <a:pt x="944" y="1139"/>
                    </a:cubicBezTo>
                    <a:cubicBezTo>
                      <a:pt x="1060" y="1139"/>
                      <a:pt x="1160" y="1101"/>
                      <a:pt x="1228" y="1022"/>
                    </a:cubicBezTo>
                    <a:cubicBezTo>
                      <a:pt x="1396" y="826"/>
                      <a:pt x="1284" y="464"/>
                      <a:pt x="1005" y="213"/>
                    </a:cubicBezTo>
                    <a:cubicBezTo>
                      <a:pt x="833" y="71"/>
                      <a:pt x="642" y="1"/>
                      <a:pt x="479" y="1"/>
                    </a:cubicBez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2" name="Google Shape;1702;p34"/>
              <p:cNvSpPr/>
              <p:nvPr/>
            </p:nvSpPr>
            <p:spPr>
              <a:xfrm>
                <a:off x="1094329" y="5313652"/>
                <a:ext cx="51696" cy="93724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619" extrusionOk="0">
                    <a:moveTo>
                      <a:pt x="251" y="1"/>
                    </a:moveTo>
                    <a:lnTo>
                      <a:pt x="167" y="308"/>
                    </a:lnTo>
                    <a:lnTo>
                      <a:pt x="112" y="559"/>
                    </a:lnTo>
                    <a:lnTo>
                      <a:pt x="0" y="894"/>
                    </a:lnTo>
                    <a:lnTo>
                      <a:pt x="809" y="1619"/>
                    </a:lnTo>
                    <a:cubicBezTo>
                      <a:pt x="893" y="1396"/>
                      <a:pt x="865" y="1117"/>
                      <a:pt x="809" y="866"/>
                    </a:cubicBezTo>
                    <a:cubicBezTo>
                      <a:pt x="781" y="670"/>
                      <a:pt x="725" y="475"/>
                      <a:pt x="670" y="391"/>
                    </a:cubicBezTo>
                    <a:lnTo>
                      <a:pt x="502" y="252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703;p34"/>
              <p:cNvSpPr/>
              <p:nvPr/>
            </p:nvSpPr>
            <p:spPr>
              <a:xfrm>
                <a:off x="1082982" y="5308847"/>
                <a:ext cx="48512" cy="3716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42" extrusionOk="0">
                    <a:moveTo>
                      <a:pt x="587" y="0"/>
                    </a:moveTo>
                    <a:cubicBezTo>
                      <a:pt x="559" y="0"/>
                      <a:pt x="503" y="112"/>
                      <a:pt x="363" y="223"/>
                    </a:cubicBezTo>
                    <a:cubicBezTo>
                      <a:pt x="280" y="251"/>
                      <a:pt x="196" y="307"/>
                      <a:pt x="112" y="335"/>
                    </a:cubicBezTo>
                    <a:cubicBezTo>
                      <a:pt x="57" y="363"/>
                      <a:pt x="1" y="363"/>
                      <a:pt x="1" y="363"/>
                    </a:cubicBezTo>
                    <a:cubicBezTo>
                      <a:pt x="1" y="363"/>
                      <a:pt x="57" y="391"/>
                      <a:pt x="112" y="419"/>
                    </a:cubicBezTo>
                    <a:cubicBezTo>
                      <a:pt x="168" y="474"/>
                      <a:pt x="252" y="530"/>
                      <a:pt x="363" y="558"/>
                    </a:cubicBezTo>
                    <a:cubicBezTo>
                      <a:pt x="559" y="642"/>
                      <a:pt x="810" y="642"/>
                      <a:pt x="838" y="642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704;p34"/>
              <p:cNvSpPr/>
              <p:nvPr/>
            </p:nvSpPr>
            <p:spPr>
              <a:xfrm>
                <a:off x="1076557" y="5300743"/>
                <a:ext cx="29119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43" extrusionOk="0">
                    <a:moveTo>
                      <a:pt x="196" y="1"/>
                    </a:moveTo>
                    <a:cubicBezTo>
                      <a:pt x="196" y="1"/>
                      <a:pt x="223" y="84"/>
                      <a:pt x="168" y="196"/>
                    </a:cubicBezTo>
                    <a:cubicBezTo>
                      <a:pt x="112" y="280"/>
                      <a:pt x="0" y="363"/>
                      <a:pt x="0" y="363"/>
                    </a:cubicBezTo>
                    <a:lnTo>
                      <a:pt x="56" y="419"/>
                    </a:lnTo>
                    <a:cubicBezTo>
                      <a:pt x="84" y="447"/>
                      <a:pt x="140" y="503"/>
                      <a:pt x="196" y="531"/>
                    </a:cubicBezTo>
                    <a:cubicBezTo>
                      <a:pt x="307" y="614"/>
                      <a:pt x="502" y="642"/>
                      <a:pt x="502" y="642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705;p34"/>
              <p:cNvSpPr/>
              <p:nvPr/>
            </p:nvSpPr>
            <p:spPr>
              <a:xfrm>
                <a:off x="1066831" y="5291075"/>
                <a:ext cx="32361" cy="40407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98" extrusionOk="0">
                    <a:moveTo>
                      <a:pt x="503" y="0"/>
                    </a:moveTo>
                    <a:lnTo>
                      <a:pt x="1" y="419"/>
                    </a:lnTo>
                    <a:lnTo>
                      <a:pt x="559" y="69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99391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6" name="Google Shape;1706;p34"/>
              <p:cNvSpPr/>
              <p:nvPr/>
            </p:nvSpPr>
            <p:spPr>
              <a:xfrm>
                <a:off x="1094329" y="5345954"/>
                <a:ext cx="51696" cy="61421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061" extrusionOk="0">
                    <a:moveTo>
                      <a:pt x="112" y="1"/>
                    </a:moveTo>
                    <a:lnTo>
                      <a:pt x="0" y="336"/>
                    </a:lnTo>
                    <a:lnTo>
                      <a:pt x="809" y="1061"/>
                    </a:lnTo>
                    <a:cubicBezTo>
                      <a:pt x="893" y="838"/>
                      <a:pt x="865" y="559"/>
                      <a:pt x="809" y="308"/>
                    </a:cubicBez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7" name="Google Shape;1707;p34"/>
              <p:cNvSpPr/>
              <p:nvPr/>
            </p:nvSpPr>
            <p:spPr>
              <a:xfrm>
                <a:off x="734140" y="4972914"/>
                <a:ext cx="111496" cy="9534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647" extrusionOk="0">
                    <a:moveTo>
                      <a:pt x="29" y="0"/>
                    </a:moveTo>
                    <a:cubicBezTo>
                      <a:pt x="29" y="0"/>
                      <a:pt x="1" y="56"/>
                      <a:pt x="1" y="112"/>
                    </a:cubicBezTo>
                    <a:cubicBezTo>
                      <a:pt x="1" y="195"/>
                      <a:pt x="29" y="279"/>
                      <a:pt x="56" y="419"/>
                    </a:cubicBezTo>
                    <a:cubicBezTo>
                      <a:pt x="84" y="530"/>
                      <a:pt x="140" y="670"/>
                      <a:pt x="252" y="837"/>
                    </a:cubicBezTo>
                    <a:cubicBezTo>
                      <a:pt x="335" y="977"/>
                      <a:pt x="475" y="1116"/>
                      <a:pt x="642" y="1228"/>
                    </a:cubicBezTo>
                    <a:cubicBezTo>
                      <a:pt x="949" y="1451"/>
                      <a:pt x="1284" y="1535"/>
                      <a:pt x="1535" y="1590"/>
                    </a:cubicBezTo>
                    <a:cubicBezTo>
                      <a:pt x="1786" y="1646"/>
                      <a:pt x="1926" y="1646"/>
                      <a:pt x="1926" y="1646"/>
                    </a:cubicBezTo>
                    <a:cubicBezTo>
                      <a:pt x="1926" y="1646"/>
                      <a:pt x="1786" y="1562"/>
                      <a:pt x="1591" y="1451"/>
                    </a:cubicBezTo>
                    <a:cubicBezTo>
                      <a:pt x="1368" y="1339"/>
                      <a:pt x="1089" y="1172"/>
                      <a:pt x="782" y="977"/>
                    </a:cubicBezTo>
                    <a:cubicBezTo>
                      <a:pt x="503" y="781"/>
                      <a:pt x="307" y="558"/>
                      <a:pt x="168" y="363"/>
                    </a:cubicBezTo>
                    <a:cubicBezTo>
                      <a:pt x="112" y="251"/>
                      <a:pt x="84" y="167"/>
                      <a:pt x="56" y="112"/>
                    </a:cubicBezTo>
                    <a:cubicBezTo>
                      <a:pt x="29" y="56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8" name="Google Shape;1708;p34"/>
              <p:cNvSpPr/>
              <p:nvPr/>
            </p:nvSpPr>
            <p:spPr>
              <a:xfrm>
                <a:off x="1000605" y="5160245"/>
                <a:ext cx="93782" cy="148662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568" extrusionOk="0">
                    <a:moveTo>
                      <a:pt x="1" y="0"/>
                    </a:moveTo>
                    <a:cubicBezTo>
                      <a:pt x="1" y="0"/>
                      <a:pt x="85" y="168"/>
                      <a:pt x="224" y="391"/>
                    </a:cubicBezTo>
                    <a:cubicBezTo>
                      <a:pt x="364" y="614"/>
                      <a:pt x="531" y="949"/>
                      <a:pt x="782" y="1312"/>
                    </a:cubicBezTo>
                    <a:cubicBezTo>
                      <a:pt x="977" y="1674"/>
                      <a:pt x="1201" y="1953"/>
                      <a:pt x="1340" y="2204"/>
                    </a:cubicBezTo>
                    <a:cubicBezTo>
                      <a:pt x="1508" y="2428"/>
                      <a:pt x="1619" y="2567"/>
                      <a:pt x="1619" y="2567"/>
                    </a:cubicBezTo>
                    <a:cubicBezTo>
                      <a:pt x="1619" y="2567"/>
                      <a:pt x="1563" y="2400"/>
                      <a:pt x="1480" y="2149"/>
                    </a:cubicBezTo>
                    <a:cubicBezTo>
                      <a:pt x="1396" y="1870"/>
                      <a:pt x="1229" y="1535"/>
                      <a:pt x="1005" y="1144"/>
                    </a:cubicBezTo>
                    <a:cubicBezTo>
                      <a:pt x="782" y="809"/>
                      <a:pt x="531" y="503"/>
                      <a:pt x="336" y="307"/>
                    </a:cubicBezTo>
                    <a:cubicBezTo>
                      <a:pt x="140" y="11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9" name="Google Shape;1709;p34"/>
              <p:cNvSpPr/>
              <p:nvPr/>
            </p:nvSpPr>
            <p:spPr>
              <a:xfrm>
                <a:off x="1115285" y="4615968"/>
                <a:ext cx="43707" cy="4364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4" extrusionOk="0">
                    <a:moveTo>
                      <a:pt x="1" y="0"/>
                    </a:moveTo>
                    <a:lnTo>
                      <a:pt x="754" y="754"/>
                    </a:lnTo>
                    <a:lnTo>
                      <a:pt x="698" y="5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0" name="Google Shape;1710;p34"/>
              <p:cNvSpPr/>
              <p:nvPr/>
            </p:nvSpPr>
            <p:spPr>
              <a:xfrm>
                <a:off x="1071694" y="4620715"/>
                <a:ext cx="27498" cy="21188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66" extrusionOk="0">
                    <a:moveTo>
                      <a:pt x="284" y="1"/>
                    </a:moveTo>
                    <a:cubicBezTo>
                      <a:pt x="247" y="1"/>
                      <a:pt x="207" y="10"/>
                      <a:pt x="168" y="30"/>
                    </a:cubicBezTo>
                    <a:cubicBezTo>
                      <a:pt x="56" y="58"/>
                      <a:pt x="1" y="197"/>
                      <a:pt x="28" y="281"/>
                    </a:cubicBezTo>
                    <a:cubicBezTo>
                      <a:pt x="46" y="335"/>
                      <a:pt x="111" y="366"/>
                      <a:pt x="185" y="366"/>
                    </a:cubicBezTo>
                    <a:cubicBezTo>
                      <a:pt x="225" y="366"/>
                      <a:pt x="268" y="357"/>
                      <a:pt x="307" y="337"/>
                    </a:cubicBezTo>
                    <a:cubicBezTo>
                      <a:pt x="419" y="309"/>
                      <a:pt x="475" y="197"/>
                      <a:pt x="447" y="86"/>
                    </a:cubicBezTo>
                    <a:cubicBezTo>
                      <a:pt x="411" y="32"/>
                      <a:pt x="352" y="1"/>
                      <a:pt x="284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1" name="Google Shape;1711;p34"/>
              <p:cNvSpPr/>
              <p:nvPr/>
            </p:nvSpPr>
            <p:spPr>
              <a:xfrm>
                <a:off x="1073315" y="4620715"/>
                <a:ext cx="22635" cy="1800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1" extrusionOk="0">
                    <a:moveTo>
                      <a:pt x="234" y="1"/>
                    </a:moveTo>
                    <a:cubicBezTo>
                      <a:pt x="203" y="1"/>
                      <a:pt x="170" y="10"/>
                      <a:pt x="140" y="30"/>
                    </a:cubicBezTo>
                    <a:cubicBezTo>
                      <a:pt x="28" y="58"/>
                      <a:pt x="0" y="142"/>
                      <a:pt x="28" y="225"/>
                    </a:cubicBezTo>
                    <a:cubicBezTo>
                      <a:pt x="46" y="279"/>
                      <a:pt x="99" y="310"/>
                      <a:pt x="157" y="310"/>
                    </a:cubicBezTo>
                    <a:cubicBezTo>
                      <a:pt x="189" y="310"/>
                      <a:pt x="222" y="301"/>
                      <a:pt x="252" y="281"/>
                    </a:cubicBezTo>
                    <a:cubicBezTo>
                      <a:pt x="335" y="253"/>
                      <a:pt x="391" y="142"/>
                      <a:pt x="363" y="86"/>
                    </a:cubicBezTo>
                    <a:cubicBezTo>
                      <a:pt x="345" y="32"/>
                      <a:pt x="292" y="1"/>
                      <a:pt x="234" y="1"/>
                    </a:cubicBezTo>
                    <a:close/>
                  </a:path>
                </a:pathLst>
              </a:custGeom>
              <a:solidFill>
                <a:srgbClr val="43291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2" name="Google Shape;1712;p34"/>
              <p:cNvSpPr/>
              <p:nvPr/>
            </p:nvSpPr>
            <p:spPr>
              <a:xfrm>
                <a:off x="1060405" y="4612726"/>
                <a:ext cx="38786" cy="25877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47" extrusionOk="0">
                    <a:moveTo>
                      <a:pt x="558" y="1"/>
                    </a:moveTo>
                    <a:cubicBezTo>
                      <a:pt x="279" y="56"/>
                      <a:pt x="112" y="196"/>
                      <a:pt x="0" y="447"/>
                    </a:cubicBezTo>
                    <a:cubicBezTo>
                      <a:pt x="196" y="252"/>
                      <a:pt x="419" y="140"/>
                      <a:pt x="670" y="140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3" name="Google Shape;1713;p34"/>
              <p:cNvSpPr/>
              <p:nvPr/>
            </p:nvSpPr>
            <p:spPr>
              <a:xfrm>
                <a:off x="1055543" y="4628877"/>
                <a:ext cx="119601" cy="96966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675" extrusionOk="0">
                    <a:moveTo>
                      <a:pt x="1089" y="1"/>
                    </a:moveTo>
                    <a:lnTo>
                      <a:pt x="1089" y="1"/>
                    </a:lnTo>
                    <a:cubicBezTo>
                      <a:pt x="1042" y="298"/>
                      <a:pt x="872" y="481"/>
                      <a:pt x="638" y="481"/>
                    </a:cubicBezTo>
                    <a:cubicBezTo>
                      <a:pt x="455" y="481"/>
                      <a:pt x="233" y="369"/>
                      <a:pt x="1" y="112"/>
                    </a:cubicBezTo>
                    <a:lnTo>
                      <a:pt x="1" y="112"/>
                    </a:lnTo>
                    <a:cubicBezTo>
                      <a:pt x="196" y="614"/>
                      <a:pt x="810" y="1089"/>
                      <a:pt x="2065" y="1675"/>
                    </a:cubicBezTo>
                    <a:cubicBezTo>
                      <a:pt x="1005" y="949"/>
                      <a:pt x="1089" y="391"/>
                      <a:pt x="1089" y="1"/>
                    </a:cubicBezTo>
                    <a:close/>
                  </a:path>
                </a:pathLst>
              </a:custGeom>
              <a:solidFill>
                <a:srgbClr val="66260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4" name="Google Shape;1714;p34"/>
              <p:cNvSpPr/>
              <p:nvPr/>
            </p:nvSpPr>
            <p:spPr>
              <a:xfrm>
                <a:off x="1147587" y="4717332"/>
                <a:ext cx="33981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807" extrusionOk="0">
                    <a:moveTo>
                      <a:pt x="350" y="0"/>
                    </a:moveTo>
                    <a:cubicBezTo>
                      <a:pt x="308" y="0"/>
                      <a:pt x="266" y="21"/>
                      <a:pt x="224" y="63"/>
                    </a:cubicBezTo>
                    <a:lnTo>
                      <a:pt x="196" y="63"/>
                    </a:lnTo>
                    <a:cubicBezTo>
                      <a:pt x="140" y="147"/>
                      <a:pt x="140" y="230"/>
                      <a:pt x="196" y="286"/>
                    </a:cubicBezTo>
                    <a:lnTo>
                      <a:pt x="252" y="342"/>
                    </a:lnTo>
                    <a:cubicBezTo>
                      <a:pt x="140" y="453"/>
                      <a:pt x="57" y="565"/>
                      <a:pt x="1" y="704"/>
                    </a:cubicBezTo>
                    <a:lnTo>
                      <a:pt x="57" y="788"/>
                    </a:lnTo>
                    <a:cubicBezTo>
                      <a:pt x="68" y="800"/>
                      <a:pt x="89" y="807"/>
                      <a:pt x="110" y="807"/>
                    </a:cubicBezTo>
                    <a:cubicBezTo>
                      <a:pt x="139" y="807"/>
                      <a:pt x="168" y="793"/>
                      <a:pt x="168" y="760"/>
                    </a:cubicBezTo>
                    <a:cubicBezTo>
                      <a:pt x="252" y="537"/>
                      <a:pt x="363" y="425"/>
                      <a:pt x="503" y="314"/>
                    </a:cubicBezTo>
                    <a:cubicBezTo>
                      <a:pt x="587" y="258"/>
                      <a:pt x="587" y="174"/>
                      <a:pt x="531" y="119"/>
                    </a:cubicBezTo>
                    <a:lnTo>
                      <a:pt x="475" y="63"/>
                    </a:lnTo>
                    <a:cubicBezTo>
                      <a:pt x="433" y="21"/>
                      <a:pt x="391" y="0"/>
                      <a:pt x="350" y="0"/>
                    </a:cubicBezTo>
                    <a:close/>
                  </a:path>
                </a:pathLst>
              </a:custGeom>
              <a:solidFill>
                <a:srgbClr val="CBBBA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5" name="Google Shape;1715;p34"/>
              <p:cNvSpPr/>
              <p:nvPr/>
            </p:nvSpPr>
            <p:spPr>
              <a:xfrm>
                <a:off x="1160496" y="4722542"/>
                <a:ext cx="14646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24" extrusionOk="0">
                    <a:moveTo>
                      <a:pt x="113" y="1"/>
                    </a:moveTo>
                    <a:cubicBezTo>
                      <a:pt x="57" y="1"/>
                      <a:pt x="1" y="57"/>
                      <a:pt x="29" y="140"/>
                    </a:cubicBezTo>
                    <a:cubicBezTo>
                      <a:pt x="29" y="196"/>
                      <a:pt x="85" y="224"/>
                      <a:pt x="168" y="224"/>
                    </a:cubicBezTo>
                    <a:cubicBezTo>
                      <a:pt x="224" y="196"/>
                      <a:pt x="252" y="140"/>
                      <a:pt x="252" y="84"/>
                    </a:cubicBezTo>
                    <a:cubicBezTo>
                      <a:pt x="224" y="29"/>
                      <a:pt x="168" y="1"/>
                      <a:pt x="113" y="1"/>
                    </a:cubicBezTo>
                    <a:close/>
                  </a:path>
                </a:pathLst>
              </a:custGeom>
              <a:solidFill>
                <a:srgbClr val="7B6A5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6" name="Google Shape;1716;p34"/>
              <p:cNvSpPr/>
              <p:nvPr/>
            </p:nvSpPr>
            <p:spPr>
              <a:xfrm>
                <a:off x="1087845" y="4622393"/>
                <a:ext cx="3300" cy="6542"/>
              </a:xfrm>
              <a:custGeom>
                <a:avLst/>
                <a:gdLst/>
                <a:ahLst/>
                <a:cxnLst/>
                <a:rect l="l" t="t" r="r" b="b"/>
                <a:pathLst>
                  <a:path w="57" h="113" extrusionOk="0">
                    <a:moveTo>
                      <a:pt x="1" y="1"/>
                    </a:moveTo>
                    <a:lnTo>
                      <a:pt x="1" y="85"/>
                    </a:lnTo>
                    <a:lnTo>
                      <a:pt x="56" y="113"/>
                    </a:lnTo>
                    <a:lnTo>
                      <a:pt x="56" y="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7" name="Google Shape;1717;p34"/>
              <p:cNvSpPr/>
              <p:nvPr/>
            </p:nvSpPr>
            <p:spPr>
              <a:xfrm>
                <a:off x="-225205" y="5237759"/>
                <a:ext cx="46891" cy="7271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256" extrusionOk="0">
                    <a:moveTo>
                      <a:pt x="559" y="1"/>
                    </a:moveTo>
                    <a:lnTo>
                      <a:pt x="447" y="252"/>
                    </a:lnTo>
                    <a:lnTo>
                      <a:pt x="84" y="1033"/>
                    </a:lnTo>
                    <a:lnTo>
                      <a:pt x="1" y="1256"/>
                    </a:lnTo>
                    <a:cubicBezTo>
                      <a:pt x="196" y="1228"/>
                      <a:pt x="447" y="1172"/>
                      <a:pt x="670" y="1061"/>
                    </a:cubicBezTo>
                    <a:lnTo>
                      <a:pt x="726" y="1061"/>
                    </a:lnTo>
                    <a:lnTo>
                      <a:pt x="810" y="112"/>
                    </a:lnTo>
                    <a:lnTo>
                      <a:pt x="810" y="84"/>
                    </a:lnTo>
                    <a:lnTo>
                      <a:pt x="782" y="56"/>
                    </a:lnTo>
                    <a:lnTo>
                      <a:pt x="642" y="28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FFB3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1676441"/>
            <a:ext cx="10722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パラメータに応じて進む距離が変化するレースシム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レースの進行をグラフ表示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レース結果を予想して所持金が変動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パラメータは馬番、馬名、騎手名</a:t>
            </a:r>
            <a:endParaRPr lang="en-US" altLang="ja-JP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1-2, study.py</a:t>
            </a:r>
            <a:r>
              <a:rPr lang="ja-JP" altLang="en-US" dirty="0"/>
              <a:t>動作例</a:t>
            </a:r>
            <a:endParaRPr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D5B3E1-2E3A-7B20-3B42-BD490738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25" y="1937090"/>
            <a:ext cx="2718988" cy="4521376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0109BF95-52CA-DC6E-5AB3-267DF8C97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10" y="1937089"/>
            <a:ext cx="7263617" cy="403534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8B2289-959C-F3E9-D833-731AA582BF2C}"/>
              </a:ext>
            </a:extLst>
          </p:cNvPr>
          <p:cNvSpPr txBox="1"/>
          <p:nvPr/>
        </p:nvSpPr>
        <p:spPr>
          <a:xfrm>
            <a:off x="1248325" y="6458466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図</a:t>
            </a:r>
            <a:r>
              <a:rPr kumimoji="1" lang="en-US" altLang="ja-JP" sz="1400" b="1" dirty="0"/>
              <a:t>1, study.py </a:t>
            </a:r>
            <a:r>
              <a:rPr kumimoji="1" lang="ja-JP" altLang="en-US" sz="1400" b="1" dirty="0"/>
              <a:t>コンソール出力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FB7688-DC75-C973-A24A-1E20CADBB89C}"/>
              </a:ext>
            </a:extLst>
          </p:cNvPr>
          <p:cNvSpPr txBox="1"/>
          <p:nvPr/>
        </p:nvSpPr>
        <p:spPr>
          <a:xfrm>
            <a:off x="7164709" y="5919786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図</a:t>
            </a:r>
            <a:r>
              <a:rPr kumimoji="1" lang="en-US" altLang="ja-JP" sz="1400" b="1" dirty="0"/>
              <a:t>1, study.py </a:t>
            </a:r>
            <a:r>
              <a:rPr lang="ja-JP" altLang="en-US" sz="1400" b="1" dirty="0"/>
              <a:t>グラフ出力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3854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2-1, study.py</a:t>
            </a:r>
            <a:r>
              <a:rPr lang="ja-JP" altLang="en-US" dirty="0"/>
              <a:t>の改造</a:t>
            </a:r>
            <a:endParaRPr dirty="0"/>
          </a:p>
        </p:txBody>
      </p:sp>
      <p:grpSp>
        <p:nvGrpSpPr>
          <p:cNvPr id="1335" name="Google Shape;1335;p34"/>
          <p:cNvGrpSpPr/>
          <p:nvPr/>
        </p:nvGrpSpPr>
        <p:grpSpPr>
          <a:xfrm>
            <a:off x="4700499" y="4986956"/>
            <a:ext cx="2134355" cy="1185249"/>
            <a:chOff x="-478882" y="2439848"/>
            <a:chExt cx="1691069" cy="939084"/>
          </a:xfrm>
        </p:grpSpPr>
        <p:sp>
          <p:nvSpPr>
            <p:cNvPr id="1336" name="Google Shape;1336;p34"/>
            <p:cNvSpPr/>
            <p:nvPr/>
          </p:nvSpPr>
          <p:spPr>
            <a:xfrm>
              <a:off x="-212358" y="2740873"/>
              <a:ext cx="355387" cy="329568"/>
            </a:xfrm>
            <a:custGeom>
              <a:avLst/>
              <a:gdLst/>
              <a:ahLst/>
              <a:cxnLst/>
              <a:rect l="l" t="t" r="r" b="b"/>
              <a:pathLst>
                <a:path w="6139" h="5693" extrusionOk="0">
                  <a:moveTo>
                    <a:pt x="3934" y="1"/>
                  </a:moveTo>
                  <a:cubicBezTo>
                    <a:pt x="3097" y="698"/>
                    <a:pt x="2567" y="1563"/>
                    <a:pt x="2483" y="2623"/>
                  </a:cubicBezTo>
                  <a:cubicBezTo>
                    <a:pt x="2455" y="3209"/>
                    <a:pt x="2149" y="3739"/>
                    <a:pt x="1646" y="4046"/>
                  </a:cubicBezTo>
                  <a:lnTo>
                    <a:pt x="0" y="4967"/>
                  </a:lnTo>
                  <a:lnTo>
                    <a:pt x="475" y="5692"/>
                  </a:lnTo>
                  <a:cubicBezTo>
                    <a:pt x="475" y="5692"/>
                    <a:pt x="5552" y="4325"/>
                    <a:pt x="6138" y="2930"/>
                  </a:cubicBezTo>
                  <a:lnTo>
                    <a:pt x="3934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-348051" y="3028410"/>
              <a:ext cx="163192" cy="164755"/>
            </a:xfrm>
            <a:custGeom>
              <a:avLst/>
              <a:gdLst/>
              <a:ahLst/>
              <a:cxnLst/>
              <a:rect l="l" t="t" r="r" b="b"/>
              <a:pathLst>
                <a:path w="2819" h="2846" extrusionOk="0">
                  <a:moveTo>
                    <a:pt x="2344" y="0"/>
                  </a:moveTo>
                  <a:lnTo>
                    <a:pt x="140" y="2232"/>
                  </a:lnTo>
                  <a:cubicBezTo>
                    <a:pt x="1" y="2483"/>
                    <a:pt x="112" y="2678"/>
                    <a:pt x="252" y="2846"/>
                  </a:cubicBezTo>
                  <a:lnTo>
                    <a:pt x="2819" y="725"/>
                  </a:lnTo>
                  <a:lnTo>
                    <a:pt x="234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-238235" y="3016659"/>
              <a:ext cx="69526" cy="55169"/>
            </a:xfrm>
            <a:custGeom>
              <a:avLst/>
              <a:gdLst/>
              <a:ahLst/>
              <a:cxnLst/>
              <a:rect l="l" t="t" r="r" b="b"/>
              <a:pathLst>
                <a:path w="1201" h="953" extrusionOk="0">
                  <a:moveTo>
                    <a:pt x="754" y="1"/>
                  </a:moveTo>
                  <a:cubicBezTo>
                    <a:pt x="629" y="1"/>
                    <a:pt x="489" y="50"/>
                    <a:pt x="364" y="147"/>
                  </a:cubicBezTo>
                  <a:cubicBezTo>
                    <a:pt x="85" y="343"/>
                    <a:pt x="1" y="622"/>
                    <a:pt x="113" y="817"/>
                  </a:cubicBezTo>
                  <a:cubicBezTo>
                    <a:pt x="180" y="911"/>
                    <a:pt x="285" y="953"/>
                    <a:pt x="408" y="953"/>
                  </a:cubicBezTo>
                  <a:cubicBezTo>
                    <a:pt x="541" y="953"/>
                    <a:pt x="693" y="904"/>
                    <a:pt x="838" y="817"/>
                  </a:cubicBezTo>
                  <a:cubicBezTo>
                    <a:pt x="1089" y="622"/>
                    <a:pt x="1201" y="315"/>
                    <a:pt x="1061" y="147"/>
                  </a:cubicBezTo>
                  <a:cubicBezTo>
                    <a:pt x="991" y="50"/>
                    <a:pt x="880" y="1"/>
                    <a:pt x="754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-406172" y="3152757"/>
              <a:ext cx="72710" cy="75952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363" y="0"/>
                  </a:moveTo>
                  <a:lnTo>
                    <a:pt x="0" y="1312"/>
                  </a:lnTo>
                  <a:cubicBezTo>
                    <a:pt x="196" y="1256"/>
                    <a:pt x="419" y="1144"/>
                    <a:pt x="642" y="1033"/>
                  </a:cubicBezTo>
                  <a:cubicBezTo>
                    <a:pt x="865" y="893"/>
                    <a:pt x="1088" y="781"/>
                    <a:pt x="1256" y="698"/>
                  </a:cubicBezTo>
                  <a:lnTo>
                    <a:pt x="1144" y="84"/>
                  </a:lnTo>
                  <a:cubicBezTo>
                    <a:pt x="977" y="84"/>
                    <a:pt x="782" y="84"/>
                    <a:pt x="614" y="56"/>
                  </a:cubicBezTo>
                  <a:cubicBezTo>
                    <a:pt x="531" y="56"/>
                    <a:pt x="447" y="28"/>
                    <a:pt x="363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-360961" y="3141410"/>
              <a:ext cx="38844" cy="38844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670" y="1"/>
                  </a:moveTo>
                  <a:cubicBezTo>
                    <a:pt x="642" y="1"/>
                    <a:pt x="475" y="57"/>
                    <a:pt x="307" y="113"/>
                  </a:cubicBezTo>
                  <a:cubicBezTo>
                    <a:pt x="224" y="113"/>
                    <a:pt x="140" y="140"/>
                    <a:pt x="84" y="140"/>
                  </a:cubicBezTo>
                  <a:cubicBezTo>
                    <a:pt x="45" y="121"/>
                    <a:pt x="19" y="101"/>
                    <a:pt x="8" y="101"/>
                  </a:cubicBezTo>
                  <a:cubicBezTo>
                    <a:pt x="4" y="101"/>
                    <a:pt x="2" y="103"/>
                    <a:pt x="1" y="107"/>
                  </a:cubicBezTo>
                  <a:lnTo>
                    <a:pt x="1" y="107"/>
                  </a:lnTo>
                  <a:cubicBezTo>
                    <a:pt x="1" y="106"/>
                    <a:pt x="1" y="105"/>
                    <a:pt x="1" y="105"/>
                  </a:cubicBezTo>
                  <a:cubicBezTo>
                    <a:pt x="1" y="105"/>
                    <a:pt x="1" y="108"/>
                    <a:pt x="1" y="113"/>
                  </a:cubicBezTo>
                  <a:cubicBezTo>
                    <a:pt x="1" y="110"/>
                    <a:pt x="1" y="109"/>
                    <a:pt x="1" y="107"/>
                  </a:cubicBezTo>
                  <a:lnTo>
                    <a:pt x="1" y="107"/>
                  </a:lnTo>
                  <a:cubicBezTo>
                    <a:pt x="3" y="116"/>
                    <a:pt x="8" y="163"/>
                    <a:pt x="28" y="224"/>
                  </a:cubicBezTo>
                  <a:cubicBezTo>
                    <a:pt x="56" y="280"/>
                    <a:pt x="140" y="364"/>
                    <a:pt x="224" y="419"/>
                  </a:cubicBezTo>
                  <a:cubicBezTo>
                    <a:pt x="363" y="559"/>
                    <a:pt x="531" y="671"/>
                    <a:pt x="531" y="671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-351293" y="3133364"/>
              <a:ext cx="35602" cy="38844"/>
            </a:xfrm>
            <a:custGeom>
              <a:avLst/>
              <a:gdLst/>
              <a:ahLst/>
              <a:cxnLst/>
              <a:rect l="l" t="t" r="r" b="b"/>
              <a:pathLst>
                <a:path w="615" h="671" extrusionOk="0">
                  <a:moveTo>
                    <a:pt x="615" y="0"/>
                  </a:moveTo>
                  <a:lnTo>
                    <a:pt x="1" y="196"/>
                  </a:lnTo>
                  <a:lnTo>
                    <a:pt x="447" y="670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-333521" y="3133364"/>
              <a:ext cx="29177" cy="29119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57" y="0"/>
                  </a:moveTo>
                  <a:cubicBezTo>
                    <a:pt x="57" y="0"/>
                    <a:pt x="29" y="112"/>
                    <a:pt x="1" y="252"/>
                  </a:cubicBezTo>
                  <a:cubicBezTo>
                    <a:pt x="1" y="363"/>
                    <a:pt x="29" y="503"/>
                    <a:pt x="29" y="503"/>
                  </a:cubicBezTo>
                  <a:lnTo>
                    <a:pt x="503" y="0"/>
                  </a:lnTo>
                  <a:cubicBezTo>
                    <a:pt x="475" y="0"/>
                    <a:pt x="391" y="0"/>
                    <a:pt x="280" y="28"/>
                  </a:cubicBezTo>
                  <a:cubicBezTo>
                    <a:pt x="168" y="28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-406172" y="3152757"/>
              <a:ext cx="37223" cy="75952"/>
            </a:xfrm>
            <a:custGeom>
              <a:avLst/>
              <a:gdLst/>
              <a:ahLst/>
              <a:cxnLst/>
              <a:rect l="l" t="t" r="r" b="b"/>
              <a:pathLst>
                <a:path w="643" h="1312" extrusionOk="0">
                  <a:moveTo>
                    <a:pt x="363" y="0"/>
                  </a:moveTo>
                  <a:lnTo>
                    <a:pt x="0" y="1312"/>
                  </a:lnTo>
                  <a:cubicBezTo>
                    <a:pt x="196" y="1256"/>
                    <a:pt x="419" y="1144"/>
                    <a:pt x="642" y="1033"/>
                  </a:cubicBezTo>
                  <a:lnTo>
                    <a:pt x="614" y="56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648459" y="2988003"/>
              <a:ext cx="298828" cy="145420"/>
            </a:xfrm>
            <a:custGeom>
              <a:avLst/>
              <a:gdLst/>
              <a:ahLst/>
              <a:cxnLst/>
              <a:rect l="l" t="t" r="r" b="b"/>
              <a:pathLst>
                <a:path w="5162" h="2512" extrusionOk="0">
                  <a:moveTo>
                    <a:pt x="2009" y="1"/>
                  </a:moveTo>
                  <a:lnTo>
                    <a:pt x="1" y="447"/>
                  </a:lnTo>
                  <a:lnTo>
                    <a:pt x="4743" y="2511"/>
                  </a:lnTo>
                  <a:lnTo>
                    <a:pt x="5162" y="2065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10119" y="3083289"/>
              <a:ext cx="234223" cy="150282"/>
            </a:xfrm>
            <a:custGeom>
              <a:avLst/>
              <a:gdLst/>
              <a:ahLst/>
              <a:cxnLst/>
              <a:rect l="l" t="t" r="r" b="b"/>
              <a:pathLst>
                <a:path w="4046" h="2596" extrusionOk="0">
                  <a:moveTo>
                    <a:pt x="0" y="1"/>
                  </a:moveTo>
                  <a:lnTo>
                    <a:pt x="84" y="782"/>
                  </a:lnTo>
                  <a:cubicBezTo>
                    <a:pt x="1116" y="1284"/>
                    <a:pt x="2093" y="1954"/>
                    <a:pt x="2734" y="2595"/>
                  </a:cubicBezTo>
                  <a:lnTo>
                    <a:pt x="3711" y="2595"/>
                  </a:lnTo>
                  <a:lnTo>
                    <a:pt x="4046" y="2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879438" y="3080916"/>
              <a:ext cx="83998" cy="58758"/>
            </a:xfrm>
            <a:custGeom>
              <a:avLst/>
              <a:gdLst/>
              <a:ahLst/>
              <a:cxnLst/>
              <a:rect l="l" t="t" r="r" b="b"/>
              <a:pathLst>
                <a:path w="1451" h="1015" extrusionOk="0">
                  <a:moveTo>
                    <a:pt x="529" y="0"/>
                  </a:moveTo>
                  <a:cubicBezTo>
                    <a:pt x="339" y="0"/>
                    <a:pt x="179" y="74"/>
                    <a:pt x="112" y="209"/>
                  </a:cubicBezTo>
                  <a:cubicBezTo>
                    <a:pt x="0" y="432"/>
                    <a:pt x="195" y="739"/>
                    <a:pt x="530" y="906"/>
                  </a:cubicBezTo>
                  <a:cubicBezTo>
                    <a:pt x="674" y="978"/>
                    <a:pt x="822" y="1014"/>
                    <a:pt x="954" y="1014"/>
                  </a:cubicBezTo>
                  <a:cubicBezTo>
                    <a:pt x="1130" y="1014"/>
                    <a:pt x="1275" y="950"/>
                    <a:pt x="1339" y="823"/>
                  </a:cubicBezTo>
                  <a:cubicBezTo>
                    <a:pt x="1451" y="600"/>
                    <a:pt x="1256" y="265"/>
                    <a:pt x="921" y="97"/>
                  </a:cubicBezTo>
                  <a:cubicBezTo>
                    <a:pt x="789" y="31"/>
                    <a:pt x="652" y="0"/>
                    <a:pt x="529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1115222" y="3223787"/>
              <a:ext cx="96966" cy="48512"/>
            </a:xfrm>
            <a:custGeom>
              <a:avLst/>
              <a:gdLst/>
              <a:ahLst/>
              <a:cxnLst/>
              <a:rect l="l" t="t" r="r" b="b"/>
              <a:pathLst>
                <a:path w="1675" h="838" extrusionOk="0">
                  <a:moveTo>
                    <a:pt x="503" y="1"/>
                  </a:moveTo>
                  <a:lnTo>
                    <a:pt x="0" y="85"/>
                  </a:lnTo>
                  <a:lnTo>
                    <a:pt x="56" y="168"/>
                  </a:lnTo>
                  <a:lnTo>
                    <a:pt x="168" y="336"/>
                  </a:lnTo>
                  <a:lnTo>
                    <a:pt x="335" y="642"/>
                  </a:lnTo>
                  <a:lnTo>
                    <a:pt x="475" y="838"/>
                  </a:lnTo>
                  <a:lnTo>
                    <a:pt x="1674" y="615"/>
                  </a:lnTo>
                  <a:cubicBezTo>
                    <a:pt x="1507" y="503"/>
                    <a:pt x="1228" y="363"/>
                    <a:pt x="1005" y="224"/>
                  </a:cubicBezTo>
                  <a:cubicBezTo>
                    <a:pt x="782" y="112"/>
                    <a:pt x="586" y="29"/>
                    <a:pt x="503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1082919" y="3222166"/>
              <a:ext cx="43649" cy="25240"/>
            </a:xfrm>
            <a:custGeom>
              <a:avLst/>
              <a:gdLst/>
              <a:ahLst/>
              <a:cxnLst/>
              <a:rect l="l" t="t" r="r" b="b"/>
              <a:pathLst>
                <a:path w="754" h="436" extrusionOk="0">
                  <a:moveTo>
                    <a:pt x="56" y="1"/>
                  </a:moveTo>
                  <a:lnTo>
                    <a:pt x="112" y="29"/>
                  </a:lnTo>
                  <a:cubicBezTo>
                    <a:pt x="140" y="57"/>
                    <a:pt x="140" y="85"/>
                    <a:pt x="140" y="140"/>
                  </a:cubicBezTo>
                  <a:cubicBezTo>
                    <a:pt x="140" y="196"/>
                    <a:pt x="112" y="280"/>
                    <a:pt x="84" y="308"/>
                  </a:cubicBezTo>
                  <a:lnTo>
                    <a:pt x="0" y="364"/>
                  </a:lnTo>
                  <a:cubicBezTo>
                    <a:pt x="0" y="364"/>
                    <a:pt x="90" y="435"/>
                    <a:pt x="240" y="435"/>
                  </a:cubicBezTo>
                  <a:cubicBezTo>
                    <a:pt x="277" y="435"/>
                    <a:pt x="318" y="431"/>
                    <a:pt x="363" y="419"/>
                  </a:cubicBezTo>
                  <a:cubicBezTo>
                    <a:pt x="475" y="391"/>
                    <a:pt x="586" y="308"/>
                    <a:pt x="642" y="224"/>
                  </a:cubicBezTo>
                  <a:cubicBezTo>
                    <a:pt x="698" y="140"/>
                    <a:pt x="726" y="85"/>
                    <a:pt x="754" y="57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1099071" y="3215741"/>
              <a:ext cx="33981" cy="35602"/>
            </a:xfrm>
            <a:custGeom>
              <a:avLst/>
              <a:gdLst/>
              <a:ahLst/>
              <a:cxnLst/>
              <a:rect l="l" t="t" r="r" b="b"/>
              <a:pathLst>
                <a:path w="587" h="615" extrusionOk="0">
                  <a:moveTo>
                    <a:pt x="168" y="0"/>
                  </a:moveTo>
                  <a:cubicBezTo>
                    <a:pt x="168" y="0"/>
                    <a:pt x="112" y="168"/>
                    <a:pt x="84" y="307"/>
                  </a:cubicBezTo>
                  <a:cubicBezTo>
                    <a:pt x="56" y="363"/>
                    <a:pt x="28" y="447"/>
                    <a:pt x="0" y="502"/>
                  </a:cubicBezTo>
                  <a:cubicBezTo>
                    <a:pt x="0" y="586"/>
                    <a:pt x="28" y="614"/>
                    <a:pt x="28" y="614"/>
                  </a:cubicBezTo>
                  <a:cubicBezTo>
                    <a:pt x="28" y="614"/>
                    <a:pt x="28" y="586"/>
                    <a:pt x="84" y="586"/>
                  </a:cubicBezTo>
                  <a:cubicBezTo>
                    <a:pt x="140" y="586"/>
                    <a:pt x="196" y="586"/>
                    <a:pt x="279" y="558"/>
                  </a:cubicBezTo>
                  <a:lnTo>
                    <a:pt x="586" y="558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1116843" y="3218982"/>
              <a:ext cx="25877" cy="38786"/>
            </a:xfrm>
            <a:custGeom>
              <a:avLst/>
              <a:gdLst/>
              <a:ahLst/>
              <a:cxnLst/>
              <a:rect l="l" t="t" r="r" b="b"/>
              <a:pathLst>
                <a:path w="447" h="670" extrusionOk="0">
                  <a:moveTo>
                    <a:pt x="307" y="0"/>
                  </a:moveTo>
                  <a:cubicBezTo>
                    <a:pt x="279" y="0"/>
                    <a:pt x="168" y="140"/>
                    <a:pt x="84" y="251"/>
                  </a:cubicBezTo>
                  <a:cubicBezTo>
                    <a:pt x="28" y="391"/>
                    <a:pt x="0" y="530"/>
                    <a:pt x="0" y="530"/>
                  </a:cubicBezTo>
                  <a:cubicBezTo>
                    <a:pt x="0" y="530"/>
                    <a:pt x="140" y="530"/>
                    <a:pt x="251" y="558"/>
                  </a:cubicBezTo>
                  <a:cubicBezTo>
                    <a:pt x="307" y="586"/>
                    <a:pt x="363" y="614"/>
                    <a:pt x="391" y="642"/>
                  </a:cubicBezTo>
                  <a:lnTo>
                    <a:pt x="447" y="67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1134615" y="3236755"/>
              <a:ext cx="77573" cy="35544"/>
            </a:xfrm>
            <a:custGeom>
              <a:avLst/>
              <a:gdLst/>
              <a:ahLst/>
              <a:cxnLst/>
              <a:rect l="l" t="t" r="r" b="b"/>
              <a:pathLst>
                <a:path w="1340" h="614" extrusionOk="0">
                  <a:moveTo>
                    <a:pt x="670" y="0"/>
                  </a:moveTo>
                  <a:lnTo>
                    <a:pt x="0" y="418"/>
                  </a:lnTo>
                  <a:lnTo>
                    <a:pt x="140" y="614"/>
                  </a:lnTo>
                  <a:lnTo>
                    <a:pt x="1339" y="391"/>
                  </a:lnTo>
                  <a:cubicBezTo>
                    <a:pt x="1172" y="279"/>
                    <a:pt x="893" y="139"/>
                    <a:pt x="6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-477261" y="2704287"/>
              <a:ext cx="531430" cy="142467"/>
            </a:xfrm>
            <a:custGeom>
              <a:avLst/>
              <a:gdLst/>
              <a:ahLst/>
              <a:cxnLst/>
              <a:rect l="l" t="t" r="r" b="b"/>
              <a:pathLst>
                <a:path w="9180" h="2461" extrusionOk="0">
                  <a:moveTo>
                    <a:pt x="9080" y="823"/>
                  </a:moveTo>
                  <a:cubicBezTo>
                    <a:pt x="9145" y="878"/>
                    <a:pt x="9180" y="912"/>
                    <a:pt x="9180" y="912"/>
                  </a:cubicBezTo>
                  <a:cubicBezTo>
                    <a:pt x="9180" y="912"/>
                    <a:pt x="9152" y="884"/>
                    <a:pt x="9096" y="828"/>
                  </a:cubicBezTo>
                  <a:cubicBezTo>
                    <a:pt x="9091" y="827"/>
                    <a:pt x="9085" y="825"/>
                    <a:pt x="9080" y="823"/>
                  </a:cubicBezTo>
                  <a:close/>
                  <a:moveTo>
                    <a:pt x="6888" y="0"/>
                  </a:moveTo>
                  <a:cubicBezTo>
                    <a:pt x="6700" y="0"/>
                    <a:pt x="6505" y="16"/>
                    <a:pt x="6306" y="47"/>
                  </a:cubicBezTo>
                  <a:cubicBezTo>
                    <a:pt x="5748" y="131"/>
                    <a:pt x="5162" y="382"/>
                    <a:pt x="4521" y="745"/>
                  </a:cubicBezTo>
                  <a:cubicBezTo>
                    <a:pt x="3879" y="1135"/>
                    <a:pt x="3293" y="1609"/>
                    <a:pt x="2791" y="1916"/>
                  </a:cubicBezTo>
                  <a:cubicBezTo>
                    <a:pt x="2512" y="2056"/>
                    <a:pt x="2289" y="2167"/>
                    <a:pt x="2037" y="2223"/>
                  </a:cubicBezTo>
                  <a:cubicBezTo>
                    <a:pt x="1874" y="2264"/>
                    <a:pt x="1711" y="2290"/>
                    <a:pt x="1547" y="2290"/>
                  </a:cubicBezTo>
                  <a:cubicBezTo>
                    <a:pt x="1488" y="2290"/>
                    <a:pt x="1428" y="2287"/>
                    <a:pt x="1368" y="2279"/>
                  </a:cubicBezTo>
                  <a:cubicBezTo>
                    <a:pt x="949" y="2195"/>
                    <a:pt x="587" y="1944"/>
                    <a:pt x="364" y="1721"/>
                  </a:cubicBezTo>
                  <a:cubicBezTo>
                    <a:pt x="252" y="1609"/>
                    <a:pt x="168" y="1498"/>
                    <a:pt x="112" y="1442"/>
                  </a:cubicBezTo>
                  <a:cubicBezTo>
                    <a:pt x="29" y="1359"/>
                    <a:pt x="1" y="1331"/>
                    <a:pt x="1" y="1330"/>
                  </a:cubicBezTo>
                  <a:lnTo>
                    <a:pt x="1" y="1330"/>
                  </a:lnTo>
                  <a:cubicBezTo>
                    <a:pt x="1" y="1331"/>
                    <a:pt x="29" y="1359"/>
                    <a:pt x="85" y="1442"/>
                  </a:cubicBezTo>
                  <a:cubicBezTo>
                    <a:pt x="140" y="1526"/>
                    <a:pt x="224" y="1637"/>
                    <a:pt x="336" y="1749"/>
                  </a:cubicBezTo>
                  <a:cubicBezTo>
                    <a:pt x="559" y="2000"/>
                    <a:pt x="922" y="2307"/>
                    <a:pt x="1368" y="2419"/>
                  </a:cubicBezTo>
                  <a:cubicBezTo>
                    <a:pt x="1480" y="2446"/>
                    <a:pt x="1598" y="2460"/>
                    <a:pt x="1720" y="2460"/>
                  </a:cubicBezTo>
                  <a:cubicBezTo>
                    <a:pt x="1842" y="2460"/>
                    <a:pt x="1968" y="2446"/>
                    <a:pt x="2093" y="2419"/>
                  </a:cubicBezTo>
                  <a:cubicBezTo>
                    <a:pt x="2316" y="2363"/>
                    <a:pt x="2595" y="2279"/>
                    <a:pt x="2847" y="2112"/>
                  </a:cubicBezTo>
                  <a:cubicBezTo>
                    <a:pt x="3377" y="1833"/>
                    <a:pt x="3935" y="1386"/>
                    <a:pt x="4548" y="1051"/>
                  </a:cubicBezTo>
                  <a:cubicBezTo>
                    <a:pt x="5134" y="689"/>
                    <a:pt x="5720" y="438"/>
                    <a:pt x="6250" y="298"/>
                  </a:cubicBezTo>
                  <a:cubicBezTo>
                    <a:pt x="6529" y="228"/>
                    <a:pt x="6794" y="201"/>
                    <a:pt x="7045" y="201"/>
                  </a:cubicBezTo>
                  <a:cubicBezTo>
                    <a:pt x="7296" y="201"/>
                    <a:pt x="7534" y="228"/>
                    <a:pt x="7757" y="270"/>
                  </a:cubicBezTo>
                  <a:cubicBezTo>
                    <a:pt x="8175" y="354"/>
                    <a:pt x="8538" y="521"/>
                    <a:pt x="8789" y="661"/>
                  </a:cubicBezTo>
                  <a:cubicBezTo>
                    <a:pt x="8920" y="739"/>
                    <a:pt x="9002" y="793"/>
                    <a:pt x="9080" y="823"/>
                  </a:cubicBezTo>
                  <a:lnTo>
                    <a:pt x="9080" y="823"/>
                  </a:lnTo>
                  <a:cubicBezTo>
                    <a:pt x="9014" y="767"/>
                    <a:pt x="8916" y="689"/>
                    <a:pt x="8789" y="605"/>
                  </a:cubicBezTo>
                  <a:cubicBezTo>
                    <a:pt x="8538" y="438"/>
                    <a:pt x="8175" y="242"/>
                    <a:pt x="7757" y="131"/>
                  </a:cubicBezTo>
                  <a:cubicBezTo>
                    <a:pt x="7495" y="44"/>
                    <a:pt x="7201" y="0"/>
                    <a:pt x="688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-423944" y="2730221"/>
              <a:ext cx="458720" cy="145651"/>
            </a:xfrm>
            <a:custGeom>
              <a:avLst/>
              <a:gdLst/>
              <a:ahLst/>
              <a:cxnLst/>
              <a:rect l="l" t="t" r="r" b="b"/>
              <a:pathLst>
                <a:path w="7924" h="2516" extrusionOk="0">
                  <a:moveTo>
                    <a:pt x="6393" y="1"/>
                  </a:moveTo>
                  <a:cubicBezTo>
                    <a:pt x="6128" y="1"/>
                    <a:pt x="5843" y="20"/>
                    <a:pt x="5525" y="73"/>
                  </a:cubicBezTo>
                  <a:cubicBezTo>
                    <a:pt x="5050" y="157"/>
                    <a:pt x="4520" y="324"/>
                    <a:pt x="3962" y="603"/>
                  </a:cubicBezTo>
                  <a:cubicBezTo>
                    <a:pt x="3683" y="743"/>
                    <a:pt x="3376" y="938"/>
                    <a:pt x="3125" y="1134"/>
                  </a:cubicBezTo>
                  <a:cubicBezTo>
                    <a:pt x="2986" y="1217"/>
                    <a:pt x="2846" y="1329"/>
                    <a:pt x="2735" y="1413"/>
                  </a:cubicBezTo>
                  <a:cubicBezTo>
                    <a:pt x="2595" y="1524"/>
                    <a:pt x="2484" y="1608"/>
                    <a:pt x="2372" y="1692"/>
                  </a:cubicBezTo>
                  <a:cubicBezTo>
                    <a:pt x="2149" y="1859"/>
                    <a:pt x="1926" y="2026"/>
                    <a:pt x="1730" y="2138"/>
                  </a:cubicBezTo>
                  <a:cubicBezTo>
                    <a:pt x="1507" y="2250"/>
                    <a:pt x="1312" y="2333"/>
                    <a:pt x="1144" y="2361"/>
                  </a:cubicBezTo>
                  <a:cubicBezTo>
                    <a:pt x="1038" y="2386"/>
                    <a:pt x="937" y="2396"/>
                    <a:pt x="841" y="2396"/>
                  </a:cubicBezTo>
                  <a:cubicBezTo>
                    <a:pt x="609" y="2396"/>
                    <a:pt x="409" y="2337"/>
                    <a:pt x="252" y="2277"/>
                  </a:cubicBezTo>
                  <a:cubicBezTo>
                    <a:pt x="140" y="2222"/>
                    <a:pt x="56" y="2166"/>
                    <a:pt x="1" y="2138"/>
                  </a:cubicBezTo>
                  <a:lnTo>
                    <a:pt x="1" y="2138"/>
                  </a:lnTo>
                  <a:cubicBezTo>
                    <a:pt x="56" y="2166"/>
                    <a:pt x="140" y="2250"/>
                    <a:pt x="252" y="2305"/>
                  </a:cubicBezTo>
                  <a:cubicBezTo>
                    <a:pt x="412" y="2420"/>
                    <a:pt x="666" y="2515"/>
                    <a:pt x="967" y="2515"/>
                  </a:cubicBezTo>
                  <a:cubicBezTo>
                    <a:pt x="1033" y="2515"/>
                    <a:pt x="1102" y="2511"/>
                    <a:pt x="1172" y="2501"/>
                  </a:cubicBezTo>
                  <a:cubicBezTo>
                    <a:pt x="1563" y="2473"/>
                    <a:pt x="1981" y="2222"/>
                    <a:pt x="2456" y="1887"/>
                  </a:cubicBezTo>
                  <a:cubicBezTo>
                    <a:pt x="2567" y="1831"/>
                    <a:pt x="2679" y="1747"/>
                    <a:pt x="2818" y="1636"/>
                  </a:cubicBezTo>
                  <a:cubicBezTo>
                    <a:pt x="2930" y="1552"/>
                    <a:pt x="3042" y="1468"/>
                    <a:pt x="3181" y="1385"/>
                  </a:cubicBezTo>
                  <a:cubicBezTo>
                    <a:pt x="3432" y="1217"/>
                    <a:pt x="3683" y="1050"/>
                    <a:pt x="3934" y="910"/>
                  </a:cubicBezTo>
                  <a:cubicBezTo>
                    <a:pt x="4492" y="631"/>
                    <a:pt x="5022" y="436"/>
                    <a:pt x="5525" y="324"/>
                  </a:cubicBezTo>
                  <a:cubicBezTo>
                    <a:pt x="5999" y="213"/>
                    <a:pt x="6473" y="157"/>
                    <a:pt x="6864" y="157"/>
                  </a:cubicBezTo>
                  <a:cubicBezTo>
                    <a:pt x="7254" y="157"/>
                    <a:pt x="7561" y="213"/>
                    <a:pt x="7729" y="213"/>
                  </a:cubicBezTo>
                  <a:lnTo>
                    <a:pt x="7924" y="213"/>
                  </a:lnTo>
                  <a:cubicBezTo>
                    <a:pt x="7868" y="185"/>
                    <a:pt x="7784" y="185"/>
                    <a:pt x="7701" y="157"/>
                  </a:cubicBezTo>
                  <a:cubicBezTo>
                    <a:pt x="7505" y="129"/>
                    <a:pt x="7198" y="45"/>
                    <a:pt x="6836" y="18"/>
                  </a:cubicBezTo>
                  <a:cubicBezTo>
                    <a:pt x="6693" y="7"/>
                    <a:pt x="6546" y="1"/>
                    <a:pt x="639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-388400" y="2693693"/>
              <a:ext cx="418371" cy="120759"/>
            </a:xfrm>
            <a:custGeom>
              <a:avLst/>
              <a:gdLst/>
              <a:ahLst/>
              <a:cxnLst/>
              <a:rect l="l" t="t" r="r" b="b"/>
              <a:pathLst>
                <a:path w="7227" h="2086" extrusionOk="0">
                  <a:moveTo>
                    <a:pt x="4758" y="0"/>
                  </a:moveTo>
                  <a:cubicBezTo>
                    <a:pt x="4393" y="0"/>
                    <a:pt x="3992" y="62"/>
                    <a:pt x="3571" y="202"/>
                  </a:cubicBezTo>
                  <a:cubicBezTo>
                    <a:pt x="3320" y="314"/>
                    <a:pt x="3069" y="425"/>
                    <a:pt x="2818" y="565"/>
                  </a:cubicBezTo>
                  <a:cubicBezTo>
                    <a:pt x="2762" y="621"/>
                    <a:pt x="2707" y="649"/>
                    <a:pt x="2623" y="676"/>
                  </a:cubicBezTo>
                  <a:cubicBezTo>
                    <a:pt x="2567" y="732"/>
                    <a:pt x="2511" y="760"/>
                    <a:pt x="2455" y="816"/>
                  </a:cubicBezTo>
                  <a:cubicBezTo>
                    <a:pt x="2344" y="900"/>
                    <a:pt x="2232" y="983"/>
                    <a:pt x="2121" y="1039"/>
                  </a:cubicBezTo>
                  <a:cubicBezTo>
                    <a:pt x="1702" y="1374"/>
                    <a:pt x="1312" y="1625"/>
                    <a:pt x="1005" y="1820"/>
                  </a:cubicBezTo>
                  <a:cubicBezTo>
                    <a:pt x="698" y="1988"/>
                    <a:pt x="419" y="2044"/>
                    <a:pt x="224" y="2044"/>
                  </a:cubicBezTo>
                  <a:cubicBezTo>
                    <a:pt x="140" y="2016"/>
                    <a:pt x="56" y="2016"/>
                    <a:pt x="0" y="2016"/>
                  </a:cubicBezTo>
                  <a:cubicBezTo>
                    <a:pt x="56" y="2044"/>
                    <a:pt x="140" y="2044"/>
                    <a:pt x="224" y="2071"/>
                  </a:cubicBezTo>
                  <a:cubicBezTo>
                    <a:pt x="280" y="2080"/>
                    <a:pt x="344" y="2085"/>
                    <a:pt x="414" y="2085"/>
                  </a:cubicBezTo>
                  <a:cubicBezTo>
                    <a:pt x="585" y="2085"/>
                    <a:pt x="795" y="2051"/>
                    <a:pt x="1033" y="1932"/>
                  </a:cubicBezTo>
                  <a:cubicBezTo>
                    <a:pt x="1367" y="1792"/>
                    <a:pt x="1758" y="1541"/>
                    <a:pt x="2176" y="1262"/>
                  </a:cubicBezTo>
                  <a:cubicBezTo>
                    <a:pt x="2288" y="1207"/>
                    <a:pt x="2400" y="1123"/>
                    <a:pt x="2483" y="1067"/>
                  </a:cubicBezTo>
                  <a:cubicBezTo>
                    <a:pt x="2539" y="1011"/>
                    <a:pt x="2595" y="983"/>
                    <a:pt x="2651" y="955"/>
                  </a:cubicBezTo>
                  <a:cubicBezTo>
                    <a:pt x="2707" y="928"/>
                    <a:pt x="2762" y="900"/>
                    <a:pt x="2818" y="844"/>
                  </a:cubicBezTo>
                  <a:cubicBezTo>
                    <a:pt x="3041" y="732"/>
                    <a:pt x="3292" y="621"/>
                    <a:pt x="3516" y="537"/>
                  </a:cubicBezTo>
                  <a:cubicBezTo>
                    <a:pt x="3990" y="342"/>
                    <a:pt x="4436" y="286"/>
                    <a:pt x="4883" y="258"/>
                  </a:cubicBezTo>
                  <a:cubicBezTo>
                    <a:pt x="5301" y="258"/>
                    <a:pt x="5720" y="314"/>
                    <a:pt x="6054" y="397"/>
                  </a:cubicBezTo>
                  <a:cubicBezTo>
                    <a:pt x="6222" y="453"/>
                    <a:pt x="6389" y="509"/>
                    <a:pt x="6529" y="565"/>
                  </a:cubicBezTo>
                  <a:cubicBezTo>
                    <a:pt x="6696" y="621"/>
                    <a:pt x="6808" y="676"/>
                    <a:pt x="6919" y="704"/>
                  </a:cubicBezTo>
                  <a:cubicBezTo>
                    <a:pt x="7115" y="816"/>
                    <a:pt x="7226" y="872"/>
                    <a:pt x="7226" y="872"/>
                  </a:cubicBezTo>
                  <a:cubicBezTo>
                    <a:pt x="7226" y="872"/>
                    <a:pt x="7115" y="788"/>
                    <a:pt x="6919" y="676"/>
                  </a:cubicBezTo>
                  <a:cubicBezTo>
                    <a:pt x="6808" y="621"/>
                    <a:pt x="6696" y="537"/>
                    <a:pt x="6557" y="481"/>
                  </a:cubicBezTo>
                  <a:cubicBezTo>
                    <a:pt x="6417" y="397"/>
                    <a:pt x="6250" y="342"/>
                    <a:pt x="6082" y="258"/>
                  </a:cubicBezTo>
                  <a:cubicBezTo>
                    <a:pt x="5748" y="146"/>
                    <a:pt x="5385" y="35"/>
                    <a:pt x="4966" y="7"/>
                  </a:cubicBezTo>
                  <a:cubicBezTo>
                    <a:pt x="4898" y="2"/>
                    <a:pt x="4829" y="0"/>
                    <a:pt x="475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-327037" y="2720959"/>
              <a:ext cx="353766" cy="157287"/>
            </a:xfrm>
            <a:custGeom>
              <a:avLst/>
              <a:gdLst/>
              <a:ahLst/>
              <a:cxnLst/>
              <a:rect l="l" t="t" r="r" b="b"/>
              <a:pathLst>
                <a:path w="6111" h="2717" extrusionOk="0">
                  <a:moveTo>
                    <a:pt x="5031" y="0"/>
                  </a:moveTo>
                  <a:cubicBezTo>
                    <a:pt x="4467" y="0"/>
                    <a:pt x="3739" y="185"/>
                    <a:pt x="2986" y="847"/>
                  </a:cubicBezTo>
                  <a:cubicBezTo>
                    <a:pt x="2149" y="1461"/>
                    <a:pt x="1451" y="2131"/>
                    <a:pt x="893" y="2410"/>
                  </a:cubicBezTo>
                  <a:cubicBezTo>
                    <a:pt x="837" y="2437"/>
                    <a:pt x="754" y="2465"/>
                    <a:pt x="698" y="2521"/>
                  </a:cubicBezTo>
                  <a:cubicBezTo>
                    <a:pt x="642" y="2549"/>
                    <a:pt x="586" y="2549"/>
                    <a:pt x="531" y="2577"/>
                  </a:cubicBezTo>
                  <a:cubicBezTo>
                    <a:pt x="475" y="2605"/>
                    <a:pt x="419" y="2633"/>
                    <a:pt x="363" y="2633"/>
                  </a:cubicBezTo>
                  <a:cubicBezTo>
                    <a:pt x="335" y="2661"/>
                    <a:pt x="279" y="2661"/>
                    <a:pt x="252" y="2661"/>
                  </a:cubicBezTo>
                  <a:cubicBezTo>
                    <a:pt x="84" y="2689"/>
                    <a:pt x="0" y="2716"/>
                    <a:pt x="0" y="2716"/>
                  </a:cubicBezTo>
                  <a:lnTo>
                    <a:pt x="363" y="2716"/>
                  </a:lnTo>
                  <a:cubicBezTo>
                    <a:pt x="419" y="2689"/>
                    <a:pt x="475" y="2689"/>
                    <a:pt x="531" y="2689"/>
                  </a:cubicBezTo>
                  <a:cubicBezTo>
                    <a:pt x="586" y="2661"/>
                    <a:pt x="642" y="2661"/>
                    <a:pt x="698" y="2633"/>
                  </a:cubicBezTo>
                  <a:cubicBezTo>
                    <a:pt x="754" y="2605"/>
                    <a:pt x="837" y="2577"/>
                    <a:pt x="893" y="2549"/>
                  </a:cubicBezTo>
                  <a:cubicBezTo>
                    <a:pt x="1479" y="2354"/>
                    <a:pt x="2260" y="1684"/>
                    <a:pt x="3069" y="1098"/>
                  </a:cubicBezTo>
                  <a:cubicBezTo>
                    <a:pt x="3975" y="333"/>
                    <a:pt x="4820" y="154"/>
                    <a:pt x="5388" y="154"/>
                  </a:cubicBezTo>
                  <a:cubicBezTo>
                    <a:pt x="5835" y="154"/>
                    <a:pt x="6110" y="265"/>
                    <a:pt x="6110" y="289"/>
                  </a:cubicBezTo>
                  <a:cubicBezTo>
                    <a:pt x="6110" y="244"/>
                    <a:pt x="5680" y="0"/>
                    <a:pt x="503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-478882" y="2716270"/>
              <a:ext cx="525004" cy="144030"/>
            </a:xfrm>
            <a:custGeom>
              <a:avLst/>
              <a:gdLst/>
              <a:ahLst/>
              <a:cxnLst/>
              <a:rect l="l" t="t" r="r" b="b"/>
              <a:pathLst>
                <a:path w="9069" h="2488" extrusionOk="0">
                  <a:moveTo>
                    <a:pt x="8996" y="468"/>
                  </a:moveTo>
                  <a:cubicBezTo>
                    <a:pt x="9043" y="494"/>
                    <a:pt x="9068" y="510"/>
                    <a:pt x="9068" y="510"/>
                  </a:cubicBezTo>
                  <a:cubicBezTo>
                    <a:pt x="9068" y="510"/>
                    <a:pt x="9045" y="492"/>
                    <a:pt x="8996" y="468"/>
                  </a:cubicBezTo>
                  <a:close/>
                  <a:moveTo>
                    <a:pt x="1" y="1486"/>
                  </a:moveTo>
                  <a:cubicBezTo>
                    <a:pt x="29" y="1542"/>
                    <a:pt x="57" y="1570"/>
                    <a:pt x="113" y="1626"/>
                  </a:cubicBezTo>
                  <a:cubicBezTo>
                    <a:pt x="85" y="1570"/>
                    <a:pt x="29" y="1542"/>
                    <a:pt x="1" y="1486"/>
                  </a:cubicBezTo>
                  <a:close/>
                  <a:moveTo>
                    <a:pt x="7463" y="1"/>
                  </a:moveTo>
                  <a:cubicBezTo>
                    <a:pt x="7091" y="1"/>
                    <a:pt x="6667" y="63"/>
                    <a:pt x="6222" y="203"/>
                  </a:cubicBezTo>
                  <a:cubicBezTo>
                    <a:pt x="5692" y="370"/>
                    <a:pt x="5106" y="677"/>
                    <a:pt x="4465" y="1012"/>
                  </a:cubicBezTo>
                  <a:cubicBezTo>
                    <a:pt x="3851" y="1375"/>
                    <a:pt x="3265" y="1709"/>
                    <a:pt x="2707" y="1960"/>
                  </a:cubicBezTo>
                  <a:cubicBezTo>
                    <a:pt x="2222" y="2179"/>
                    <a:pt x="1800" y="2334"/>
                    <a:pt x="1441" y="2334"/>
                  </a:cubicBezTo>
                  <a:cubicBezTo>
                    <a:pt x="1388" y="2334"/>
                    <a:pt x="1335" y="2330"/>
                    <a:pt x="1284" y="2323"/>
                  </a:cubicBezTo>
                  <a:cubicBezTo>
                    <a:pt x="866" y="2295"/>
                    <a:pt x="503" y="2044"/>
                    <a:pt x="280" y="1793"/>
                  </a:cubicBezTo>
                  <a:cubicBezTo>
                    <a:pt x="196" y="1737"/>
                    <a:pt x="168" y="1681"/>
                    <a:pt x="113" y="1626"/>
                  </a:cubicBezTo>
                  <a:lnTo>
                    <a:pt x="113" y="1626"/>
                  </a:lnTo>
                  <a:cubicBezTo>
                    <a:pt x="140" y="1681"/>
                    <a:pt x="196" y="1765"/>
                    <a:pt x="252" y="1821"/>
                  </a:cubicBezTo>
                  <a:cubicBezTo>
                    <a:pt x="475" y="2072"/>
                    <a:pt x="866" y="2407"/>
                    <a:pt x="1312" y="2463"/>
                  </a:cubicBezTo>
                  <a:cubicBezTo>
                    <a:pt x="1401" y="2479"/>
                    <a:pt x="1492" y="2487"/>
                    <a:pt x="1584" y="2487"/>
                  </a:cubicBezTo>
                  <a:cubicBezTo>
                    <a:pt x="1951" y="2487"/>
                    <a:pt x="2339" y="2362"/>
                    <a:pt x="2763" y="2184"/>
                  </a:cubicBezTo>
                  <a:cubicBezTo>
                    <a:pt x="3293" y="1988"/>
                    <a:pt x="3879" y="1654"/>
                    <a:pt x="4493" y="1319"/>
                  </a:cubicBezTo>
                  <a:cubicBezTo>
                    <a:pt x="5079" y="956"/>
                    <a:pt x="5692" y="649"/>
                    <a:pt x="6222" y="454"/>
                  </a:cubicBezTo>
                  <a:cubicBezTo>
                    <a:pt x="6712" y="258"/>
                    <a:pt x="7158" y="170"/>
                    <a:pt x="7543" y="170"/>
                  </a:cubicBezTo>
                  <a:cubicBezTo>
                    <a:pt x="7597" y="170"/>
                    <a:pt x="7650" y="171"/>
                    <a:pt x="7701" y="175"/>
                  </a:cubicBezTo>
                  <a:lnTo>
                    <a:pt x="8008" y="175"/>
                  </a:lnTo>
                  <a:cubicBezTo>
                    <a:pt x="8120" y="203"/>
                    <a:pt x="8203" y="231"/>
                    <a:pt x="8287" y="231"/>
                  </a:cubicBezTo>
                  <a:cubicBezTo>
                    <a:pt x="8454" y="259"/>
                    <a:pt x="8594" y="314"/>
                    <a:pt x="8705" y="370"/>
                  </a:cubicBezTo>
                  <a:cubicBezTo>
                    <a:pt x="8842" y="400"/>
                    <a:pt x="8937" y="439"/>
                    <a:pt x="8996" y="468"/>
                  </a:cubicBezTo>
                  <a:lnTo>
                    <a:pt x="8996" y="468"/>
                  </a:lnTo>
                  <a:cubicBezTo>
                    <a:pt x="8933" y="433"/>
                    <a:pt x="8833" y="378"/>
                    <a:pt x="8705" y="314"/>
                  </a:cubicBezTo>
                  <a:cubicBezTo>
                    <a:pt x="8594" y="259"/>
                    <a:pt x="8426" y="175"/>
                    <a:pt x="8259" y="147"/>
                  </a:cubicBezTo>
                  <a:cubicBezTo>
                    <a:pt x="8175" y="119"/>
                    <a:pt x="8092" y="91"/>
                    <a:pt x="7980" y="63"/>
                  </a:cubicBezTo>
                  <a:cubicBezTo>
                    <a:pt x="7896" y="35"/>
                    <a:pt x="7785" y="35"/>
                    <a:pt x="7673" y="7"/>
                  </a:cubicBezTo>
                  <a:cubicBezTo>
                    <a:pt x="7605" y="3"/>
                    <a:pt x="7535" y="1"/>
                    <a:pt x="746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-378733" y="2725069"/>
              <a:ext cx="413508" cy="158040"/>
            </a:xfrm>
            <a:custGeom>
              <a:avLst/>
              <a:gdLst/>
              <a:ahLst/>
              <a:cxnLst/>
              <a:rect l="l" t="t" r="r" b="b"/>
              <a:pathLst>
                <a:path w="7143" h="2730" extrusionOk="0">
                  <a:moveTo>
                    <a:pt x="5762" y="0"/>
                  </a:moveTo>
                  <a:cubicBezTo>
                    <a:pt x="5500" y="0"/>
                    <a:pt x="5213" y="46"/>
                    <a:pt x="4911" y="107"/>
                  </a:cubicBezTo>
                  <a:cubicBezTo>
                    <a:pt x="4688" y="162"/>
                    <a:pt x="4465" y="246"/>
                    <a:pt x="4241" y="358"/>
                  </a:cubicBezTo>
                  <a:cubicBezTo>
                    <a:pt x="3990" y="469"/>
                    <a:pt x="3767" y="581"/>
                    <a:pt x="3516" y="720"/>
                  </a:cubicBezTo>
                  <a:cubicBezTo>
                    <a:pt x="3265" y="860"/>
                    <a:pt x="3042" y="999"/>
                    <a:pt x="2819" y="1167"/>
                  </a:cubicBezTo>
                  <a:cubicBezTo>
                    <a:pt x="2679" y="1223"/>
                    <a:pt x="2567" y="1306"/>
                    <a:pt x="2456" y="1390"/>
                  </a:cubicBezTo>
                  <a:cubicBezTo>
                    <a:pt x="2400" y="1418"/>
                    <a:pt x="2344" y="1474"/>
                    <a:pt x="2288" y="1502"/>
                  </a:cubicBezTo>
                  <a:cubicBezTo>
                    <a:pt x="2233" y="1529"/>
                    <a:pt x="2177" y="1585"/>
                    <a:pt x="2121" y="1613"/>
                  </a:cubicBezTo>
                  <a:cubicBezTo>
                    <a:pt x="1703" y="1920"/>
                    <a:pt x="1340" y="2171"/>
                    <a:pt x="1033" y="2339"/>
                  </a:cubicBezTo>
                  <a:cubicBezTo>
                    <a:pt x="866" y="2422"/>
                    <a:pt x="726" y="2506"/>
                    <a:pt x="614" y="2562"/>
                  </a:cubicBezTo>
                  <a:cubicBezTo>
                    <a:pt x="475" y="2590"/>
                    <a:pt x="363" y="2645"/>
                    <a:pt x="280" y="2645"/>
                  </a:cubicBezTo>
                  <a:cubicBezTo>
                    <a:pt x="112" y="2701"/>
                    <a:pt x="1" y="2729"/>
                    <a:pt x="1" y="2729"/>
                  </a:cubicBezTo>
                  <a:cubicBezTo>
                    <a:pt x="1" y="2729"/>
                    <a:pt x="112" y="2729"/>
                    <a:pt x="280" y="2701"/>
                  </a:cubicBezTo>
                  <a:cubicBezTo>
                    <a:pt x="391" y="2701"/>
                    <a:pt x="503" y="2673"/>
                    <a:pt x="642" y="2645"/>
                  </a:cubicBezTo>
                  <a:cubicBezTo>
                    <a:pt x="754" y="2590"/>
                    <a:pt x="921" y="2562"/>
                    <a:pt x="1061" y="2478"/>
                  </a:cubicBezTo>
                  <a:cubicBezTo>
                    <a:pt x="1396" y="2339"/>
                    <a:pt x="1758" y="2115"/>
                    <a:pt x="2177" y="1836"/>
                  </a:cubicBezTo>
                  <a:cubicBezTo>
                    <a:pt x="2233" y="1808"/>
                    <a:pt x="2288" y="1781"/>
                    <a:pt x="2344" y="1725"/>
                  </a:cubicBezTo>
                  <a:cubicBezTo>
                    <a:pt x="2400" y="1697"/>
                    <a:pt x="2456" y="1669"/>
                    <a:pt x="2484" y="1641"/>
                  </a:cubicBezTo>
                  <a:cubicBezTo>
                    <a:pt x="2595" y="1557"/>
                    <a:pt x="2707" y="1502"/>
                    <a:pt x="2819" y="1418"/>
                  </a:cubicBezTo>
                  <a:cubicBezTo>
                    <a:pt x="3042" y="1306"/>
                    <a:pt x="3293" y="1167"/>
                    <a:pt x="3544" y="1027"/>
                  </a:cubicBezTo>
                  <a:cubicBezTo>
                    <a:pt x="3795" y="888"/>
                    <a:pt x="4018" y="748"/>
                    <a:pt x="4241" y="637"/>
                  </a:cubicBezTo>
                  <a:cubicBezTo>
                    <a:pt x="4492" y="525"/>
                    <a:pt x="4716" y="441"/>
                    <a:pt x="4939" y="358"/>
                  </a:cubicBezTo>
                  <a:cubicBezTo>
                    <a:pt x="5357" y="218"/>
                    <a:pt x="5776" y="162"/>
                    <a:pt x="6083" y="162"/>
                  </a:cubicBezTo>
                  <a:cubicBezTo>
                    <a:pt x="6417" y="162"/>
                    <a:pt x="6696" y="190"/>
                    <a:pt x="6864" y="246"/>
                  </a:cubicBezTo>
                  <a:cubicBezTo>
                    <a:pt x="7059" y="274"/>
                    <a:pt x="7143" y="330"/>
                    <a:pt x="7143" y="330"/>
                  </a:cubicBezTo>
                  <a:cubicBezTo>
                    <a:pt x="7143" y="330"/>
                    <a:pt x="7031" y="246"/>
                    <a:pt x="6864" y="190"/>
                  </a:cubicBezTo>
                  <a:cubicBezTo>
                    <a:pt x="6669" y="107"/>
                    <a:pt x="6390" y="23"/>
                    <a:pt x="6055" y="23"/>
                  </a:cubicBezTo>
                  <a:cubicBezTo>
                    <a:pt x="5961" y="7"/>
                    <a:pt x="5863" y="0"/>
                    <a:pt x="5762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-472398" y="2715807"/>
              <a:ext cx="524947" cy="151151"/>
            </a:xfrm>
            <a:custGeom>
              <a:avLst/>
              <a:gdLst/>
              <a:ahLst/>
              <a:cxnLst/>
              <a:rect l="l" t="t" r="r" b="b"/>
              <a:pathLst>
                <a:path w="9068" h="2611" extrusionOk="0">
                  <a:moveTo>
                    <a:pt x="6899" y="0"/>
                  </a:moveTo>
                  <a:cubicBezTo>
                    <a:pt x="6682" y="0"/>
                    <a:pt x="6454" y="22"/>
                    <a:pt x="6222" y="71"/>
                  </a:cubicBezTo>
                  <a:cubicBezTo>
                    <a:pt x="5664" y="183"/>
                    <a:pt x="5078" y="434"/>
                    <a:pt x="4464" y="797"/>
                  </a:cubicBezTo>
                  <a:cubicBezTo>
                    <a:pt x="4297" y="908"/>
                    <a:pt x="4158" y="1020"/>
                    <a:pt x="3990" y="1104"/>
                  </a:cubicBezTo>
                  <a:cubicBezTo>
                    <a:pt x="3906" y="1159"/>
                    <a:pt x="3851" y="1215"/>
                    <a:pt x="3767" y="1271"/>
                  </a:cubicBezTo>
                  <a:cubicBezTo>
                    <a:pt x="3683" y="1327"/>
                    <a:pt x="3627" y="1383"/>
                    <a:pt x="3544" y="1438"/>
                  </a:cubicBezTo>
                  <a:cubicBezTo>
                    <a:pt x="3237" y="1662"/>
                    <a:pt x="2986" y="1885"/>
                    <a:pt x="2735" y="2052"/>
                  </a:cubicBezTo>
                  <a:cubicBezTo>
                    <a:pt x="2623" y="2136"/>
                    <a:pt x="2511" y="2220"/>
                    <a:pt x="2372" y="2275"/>
                  </a:cubicBezTo>
                  <a:cubicBezTo>
                    <a:pt x="2316" y="2303"/>
                    <a:pt x="2260" y="2331"/>
                    <a:pt x="2205" y="2359"/>
                  </a:cubicBezTo>
                  <a:cubicBezTo>
                    <a:pt x="2149" y="2359"/>
                    <a:pt x="2093" y="2387"/>
                    <a:pt x="2037" y="2387"/>
                  </a:cubicBezTo>
                  <a:cubicBezTo>
                    <a:pt x="1981" y="2415"/>
                    <a:pt x="1926" y="2415"/>
                    <a:pt x="1870" y="2415"/>
                  </a:cubicBezTo>
                  <a:lnTo>
                    <a:pt x="1702" y="2415"/>
                  </a:lnTo>
                  <a:cubicBezTo>
                    <a:pt x="1591" y="2415"/>
                    <a:pt x="1479" y="2387"/>
                    <a:pt x="1368" y="2359"/>
                  </a:cubicBezTo>
                  <a:cubicBezTo>
                    <a:pt x="949" y="2247"/>
                    <a:pt x="614" y="1996"/>
                    <a:pt x="363" y="1773"/>
                  </a:cubicBezTo>
                  <a:cubicBezTo>
                    <a:pt x="141" y="1579"/>
                    <a:pt x="2" y="1413"/>
                    <a:pt x="1" y="1410"/>
                  </a:cubicBezTo>
                  <a:lnTo>
                    <a:pt x="1" y="1410"/>
                  </a:lnTo>
                  <a:cubicBezTo>
                    <a:pt x="2" y="1413"/>
                    <a:pt x="141" y="1579"/>
                    <a:pt x="363" y="1801"/>
                  </a:cubicBezTo>
                  <a:cubicBezTo>
                    <a:pt x="586" y="2024"/>
                    <a:pt x="921" y="2331"/>
                    <a:pt x="1340" y="2499"/>
                  </a:cubicBezTo>
                  <a:cubicBezTo>
                    <a:pt x="1451" y="2554"/>
                    <a:pt x="1563" y="2554"/>
                    <a:pt x="1675" y="2582"/>
                  </a:cubicBezTo>
                  <a:cubicBezTo>
                    <a:pt x="1730" y="2582"/>
                    <a:pt x="1814" y="2610"/>
                    <a:pt x="1870" y="2610"/>
                  </a:cubicBezTo>
                  <a:cubicBezTo>
                    <a:pt x="1926" y="2610"/>
                    <a:pt x="1981" y="2610"/>
                    <a:pt x="2065" y="2582"/>
                  </a:cubicBezTo>
                  <a:cubicBezTo>
                    <a:pt x="2121" y="2582"/>
                    <a:pt x="2177" y="2554"/>
                    <a:pt x="2260" y="2554"/>
                  </a:cubicBezTo>
                  <a:cubicBezTo>
                    <a:pt x="2316" y="2526"/>
                    <a:pt x="2372" y="2499"/>
                    <a:pt x="2456" y="2471"/>
                  </a:cubicBezTo>
                  <a:cubicBezTo>
                    <a:pt x="2595" y="2415"/>
                    <a:pt x="2707" y="2331"/>
                    <a:pt x="2846" y="2247"/>
                  </a:cubicBezTo>
                  <a:cubicBezTo>
                    <a:pt x="3097" y="2080"/>
                    <a:pt x="3348" y="1857"/>
                    <a:pt x="3627" y="1662"/>
                  </a:cubicBezTo>
                  <a:cubicBezTo>
                    <a:pt x="3683" y="1606"/>
                    <a:pt x="3767" y="1578"/>
                    <a:pt x="3823" y="1522"/>
                  </a:cubicBezTo>
                  <a:cubicBezTo>
                    <a:pt x="3906" y="1466"/>
                    <a:pt x="3962" y="1438"/>
                    <a:pt x="4046" y="1383"/>
                  </a:cubicBezTo>
                  <a:cubicBezTo>
                    <a:pt x="4185" y="1299"/>
                    <a:pt x="4325" y="1187"/>
                    <a:pt x="4464" y="1104"/>
                  </a:cubicBezTo>
                  <a:cubicBezTo>
                    <a:pt x="5078" y="741"/>
                    <a:pt x="5636" y="462"/>
                    <a:pt x="6194" y="322"/>
                  </a:cubicBezTo>
                  <a:cubicBezTo>
                    <a:pt x="6525" y="235"/>
                    <a:pt x="6857" y="192"/>
                    <a:pt x="7161" y="192"/>
                  </a:cubicBezTo>
                  <a:cubicBezTo>
                    <a:pt x="7343" y="192"/>
                    <a:pt x="7516" y="207"/>
                    <a:pt x="7673" y="239"/>
                  </a:cubicBezTo>
                  <a:cubicBezTo>
                    <a:pt x="8119" y="294"/>
                    <a:pt x="8454" y="406"/>
                    <a:pt x="8705" y="546"/>
                  </a:cubicBezTo>
                  <a:cubicBezTo>
                    <a:pt x="8928" y="629"/>
                    <a:pt x="9068" y="713"/>
                    <a:pt x="9068" y="713"/>
                  </a:cubicBezTo>
                  <a:cubicBezTo>
                    <a:pt x="9068" y="713"/>
                    <a:pt x="8928" y="601"/>
                    <a:pt x="8677" y="490"/>
                  </a:cubicBezTo>
                  <a:cubicBezTo>
                    <a:pt x="8454" y="350"/>
                    <a:pt x="8091" y="183"/>
                    <a:pt x="7673" y="99"/>
                  </a:cubicBezTo>
                  <a:cubicBezTo>
                    <a:pt x="7438" y="37"/>
                    <a:pt x="7176" y="0"/>
                    <a:pt x="6899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-425565" y="2705387"/>
              <a:ext cx="455536" cy="118211"/>
            </a:xfrm>
            <a:custGeom>
              <a:avLst/>
              <a:gdLst/>
              <a:ahLst/>
              <a:cxnLst/>
              <a:rect l="l" t="t" r="r" b="b"/>
              <a:pathLst>
                <a:path w="7869" h="2042" extrusionOk="0">
                  <a:moveTo>
                    <a:pt x="5441" y="0"/>
                  </a:moveTo>
                  <a:cubicBezTo>
                    <a:pt x="5218" y="0"/>
                    <a:pt x="4967" y="28"/>
                    <a:pt x="4716" y="84"/>
                  </a:cubicBezTo>
                  <a:cubicBezTo>
                    <a:pt x="4464" y="140"/>
                    <a:pt x="4213" y="223"/>
                    <a:pt x="3934" y="363"/>
                  </a:cubicBezTo>
                  <a:cubicBezTo>
                    <a:pt x="3376" y="642"/>
                    <a:pt x="2846" y="1005"/>
                    <a:pt x="2372" y="1311"/>
                  </a:cubicBezTo>
                  <a:cubicBezTo>
                    <a:pt x="2149" y="1451"/>
                    <a:pt x="1926" y="1590"/>
                    <a:pt x="1730" y="1674"/>
                  </a:cubicBezTo>
                  <a:cubicBezTo>
                    <a:pt x="1535" y="1786"/>
                    <a:pt x="1340" y="1842"/>
                    <a:pt x="1172" y="1897"/>
                  </a:cubicBezTo>
                  <a:cubicBezTo>
                    <a:pt x="1071" y="1913"/>
                    <a:pt x="974" y="1920"/>
                    <a:pt x="883" y="1920"/>
                  </a:cubicBezTo>
                  <a:cubicBezTo>
                    <a:pt x="647" y="1920"/>
                    <a:pt x="448" y="1874"/>
                    <a:pt x="308" y="1814"/>
                  </a:cubicBezTo>
                  <a:cubicBezTo>
                    <a:pt x="196" y="1758"/>
                    <a:pt x="112" y="1702"/>
                    <a:pt x="84" y="1674"/>
                  </a:cubicBezTo>
                  <a:cubicBezTo>
                    <a:pt x="29" y="1646"/>
                    <a:pt x="1" y="1619"/>
                    <a:pt x="1" y="1618"/>
                  </a:cubicBezTo>
                  <a:lnTo>
                    <a:pt x="1" y="1618"/>
                  </a:lnTo>
                  <a:cubicBezTo>
                    <a:pt x="1" y="1619"/>
                    <a:pt x="29" y="1646"/>
                    <a:pt x="56" y="1674"/>
                  </a:cubicBezTo>
                  <a:cubicBezTo>
                    <a:pt x="112" y="1730"/>
                    <a:pt x="196" y="1786"/>
                    <a:pt x="280" y="1842"/>
                  </a:cubicBezTo>
                  <a:cubicBezTo>
                    <a:pt x="479" y="1941"/>
                    <a:pt x="746" y="2041"/>
                    <a:pt x="1059" y="2041"/>
                  </a:cubicBezTo>
                  <a:cubicBezTo>
                    <a:pt x="1096" y="2041"/>
                    <a:pt x="1134" y="2040"/>
                    <a:pt x="1172" y="2037"/>
                  </a:cubicBezTo>
                  <a:cubicBezTo>
                    <a:pt x="1368" y="2009"/>
                    <a:pt x="1563" y="1953"/>
                    <a:pt x="1786" y="1869"/>
                  </a:cubicBezTo>
                  <a:cubicBezTo>
                    <a:pt x="1981" y="1786"/>
                    <a:pt x="2205" y="1674"/>
                    <a:pt x="2428" y="1535"/>
                  </a:cubicBezTo>
                  <a:cubicBezTo>
                    <a:pt x="2902" y="1256"/>
                    <a:pt x="3376" y="921"/>
                    <a:pt x="3907" y="670"/>
                  </a:cubicBezTo>
                  <a:cubicBezTo>
                    <a:pt x="4158" y="530"/>
                    <a:pt x="4409" y="474"/>
                    <a:pt x="4660" y="391"/>
                  </a:cubicBezTo>
                  <a:cubicBezTo>
                    <a:pt x="4911" y="335"/>
                    <a:pt x="5134" y="279"/>
                    <a:pt x="5357" y="251"/>
                  </a:cubicBezTo>
                  <a:lnTo>
                    <a:pt x="6027" y="251"/>
                  </a:lnTo>
                  <a:cubicBezTo>
                    <a:pt x="6138" y="279"/>
                    <a:pt x="6250" y="279"/>
                    <a:pt x="6334" y="279"/>
                  </a:cubicBezTo>
                  <a:cubicBezTo>
                    <a:pt x="6445" y="307"/>
                    <a:pt x="6529" y="307"/>
                    <a:pt x="6641" y="335"/>
                  </a:cubicBezTo>
                  <a:cubicBezTo>
                    <a:pt x="7003" y="391"/>
                    <a:pt x="7338" y="502"/>
                    <a:pt x="7533" y="558"/>
                  </a:cubicBezTo>
                  <a:cubicBezTo>
                    <a:pt x="7645" y="586"/>
                    <a:pt x="7729" y="614"/>
                    <a:pt x="7784" y="642"/>
                  </a:cubicBezTo>
                  <a:cubicBezTo>
                    <a:pt x="7840" y="642"/>
                    <a:pt x="7868" y="670"/>
                    <a:pt x="7868" y="670"/>
                  </a:cubicBezTo>
                  <a:cubicBezTo>
                    <a:pt x="7868" y="670"/>
                    <a:pt x="7840" y="642"/>
                    <a:pt x="7784" y="614"/>
                  </a:cubicBezTo>
                  <a:cubicBezTo>
                    <a:pt x="7729" y="586"/>
                    <a:pt x="7645" y="558"/>
                    <a:pt x="7533" y="502"/>
                  </a:cubicBezTo>
                  <a:cubicBezTo>
                    <a:pt x="7310" y="419"/>
                    <a:pt x="7003" y="307"/>
                    <a:pt x="6669" y="195"/>
                  </a:cubicBezTo>
                  <a:cubicBezTo>
                    <a:pt x="6557" y="168"/>
                    <a:pt x="6473" y="140"/>
                    <a:pt x="6390" y="112"/>
                  </a:cubicBezTo>
                  <a:cubicBezTo>
                    <a:pt x="6278" y="112"/>
                    <a:pt x="6194" y="84"/>
                    <a:pt x="6083" y="56"/>
                  </a:cubicBezTo>
                  <a:cubicBezTo>
                    <a:pt x="5887" y="28"/>
                    <a:pt x="5664" y="0"/>
                    <a:pt x="5441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-430428" y="2715807"/>
              <a:ext cx="481355" cy="122032"/>
            </a:xfrm>
            <a:custGeom>
              <a:avLst/>
              <a:gdLst/>
              <a:ahLst/>
              <a:cxnLst/>
              <a:rect l="l" t="t" r="r" b="b"/>
              <a:pathLst>
                <a:path w="8315" h="2108" extrusionOk="0">
                  <a:moveTo>
                    <a:pt x="1" y="1634"/>
                  </a:moveTo>
                  <a:cubicBezTo>
                    <a:pt x="1" y="1634"/>
                    <a:pt x="29" y="1662"/>
                    <a:pt x="85" y="1689"/>
                  </a:cubicBezTo>
                  <a:cubicBezTo>
                    <a:pt x="29" y="1634"/>
                    <a:pt x="1" y="1634"/>
                    <a:pt x="1" y="1634"/>
                  </a:cubicBezTo>
                  <a:close/>
                  <a:moveTo>
                    <a:pt x="6787" y="1"/>
                  </a:moveTo>
                  <a:cubicBezTo>
                    <a:pt x="6451" y="1"/>
                    <a:pt x="6081" y="96"/>
                    <a:pt x="5692" y="211"/>
                  </a:cubicBezTo>
                  <a:cubicBezTo>
                    <a:pt x="5190" y="378"/>
                    <a:pt x="4688" y="518"/>
                    <a:pt x="4130" y="741"/>
                  </a:cubicBezTo>
                  <a:cubicBezTo>
                    <a:pt x="3851" y="825"/>
                    <a:pt x="3572" y="964"/>
                    <a:pt x="3321" y="1104"/>
                  </a:cubicBezTo>
                  <a:cubicBezTo>
                    <a:pt x="3042" y="1243"/>
                    <a:pt x="2791" y="1383"/>
                    <a:pt x="2540" y="1522"/>
                  </a:cubicBezTo>
                  <a:cubicBezTo>
                    <a:pt x="2038" y="1773"/>
                    <a:pt x="1619" y="1941"/>
                    <a:pt x="1228" y="1968"/>
                  </a:cubicBezTo>
                  <a:cubicBezTo>
                    <a:pt x="1181" y="1972"/>
                    <a:pt x="1134" y="1974"/>
                    <a:pt x="1087" y="1974"/>
                  </a:cubicBezTo>
                  <a:cubicBezTo>
                    <a:pt x="780" y="1974"/>
                    <a:pt x="505" y="1898"/>
                    <a:pt x="336" y="1801"/>
                  </a:cubicBezTo>
                  <a:cubicBezTo>
                    <a:pt x="224" y="1773"/>
                    <a:pt x="140" y="1717"/>
                    <a:pt x="85" y="1689"/>
                  </a:cubicBezTo>
                  <a:lnTo>
                    <a:pt x="85" y="1689"/>
                  </a:lnTo>
                  <a:cubicBezTo>
                    <a:pt x="140" y="1745"/>
                    <a:pt x="196" y="1801"/>
                    <a:pt x="308" y="1857"/>
                  </a:cubicBezTo>
                  <a:cubicBezTo>
                    <a:pt x="531" y="1968"/>
                    <a:pt x="838" y="2108"/>
                    <a:pt x="1228" y="2108"/>
                  </a:cubicBezTo>
                  <a:cubicBezTo>
                    <a:pt x="1619" y="2108"/>
                    <a:pt x="2065" y="1996"/>
                    <a:pt x="2540" y="1773"/>
                  </a:cubicBezTo>
                  <a:cubicBezTo>
                    <a:pt x="2791" y="1662"/>
                    <a:pt x="3042" y="1522"/>
                    <a:pt x="3293" y="1410"/>
                  </a:cubicBezTo>
                  <a:cubicBezTo>
                    <a:pt x="3544" y="1271"/>
                    <a:pt x="3823" y="1159"/>
                    <a:pt x="4074" y="1048"/>
                  </a:cubicBezTo>
                  <a:cubicBezTo>
                    <a:pt x="4632" y="825"/>
                    <a:pt x="5190" y="657"/>
                    <a:pt x="5692" y="462"/>
                  </a:cubicBezTo>
                  <a:cubicBezTo>
                    <a:pt x="6168" y="287"/>
                    <a:pt x="6554" y="179"/>
                    <a:pt x="6911" y="179"/>
                  </a:cubicBezTo>
                  <a:cubicBezTo>
                    <a:pt x="6951" y="179"/>
                    <a:pt x="6992" y="180"/>
                    <a:pt x="7032" y="183"/>
                  </a:cubicBezTo>
                  <a:cubicBezTo>
                    <a:pt x="7115" y="183"/>
                    <a:pt x="7199" y="183"/>
                    <a:pt x="7310" y="211"/>
                  </a:cubicBezTo>
                  <a:cubicBezTo>
                    <a:pt x="7394" y="211"/>
                    <a:pt x="7478" y="239"/>
                    <a:pt x="7534" y="267"/>
                  </a:cubicBezTo>
                  <a:cubicBezTo>
                    <a:pt x="7701" y="322"/>
                    <a:pt x="7841" y="406"/>
                    <a:pt x="7952" y="462"/>
                  </a:cubicBezTo>
                  <a:cubicBezTo>
                    <a:pt x="8175" y="629"/>
                    <a:pt x="8315" y="769"/>
                    <a:pt x="8315" y="769"/>
                  </a:cubicBezTo>
                  <a:cubicBezTo>
                    <a:pt x="8315" y="769"/>
                    <a:pt x="8175" y="629"/>
                    <a:pt x="7952" y="434"/>
                  </a:cubicBezTo>
                  <a:cubicBezTo>
                    <a:pt x="7841" y="350"/>
                    <a:pt x="7701" y="239"/>
                    <a:pt x="7534" y="183"/>
                  </a:cubicBezTo>
                  <a:cubicBezTo>
                    <a:pt x="7450" y="155"/>
                    <a:pt x="7366" y="99"/>
                    <a:pt x="7283" y="71"/>
                  </a:cubicBezTo>
                  <a:cubicBezTo>
                    <a:pt x="7171" y="43"/>
                    <a:pt x="7087" y="43"/>
                    <a:pt x="7004" y="15"/>
                  </a:cubicBezTo>
                  <a:cubicBezTo>
                    <a:pt x="6933" y="5"/>
                    <a:pt x="6861" y="1"/>
                    <a:pt x="6787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-354477" y="2736068"/>
              <a:ext cx="389252" cy="150225"/>
            </a:xfrm>
            <a:custGeom>
              <a:avLst/>
              <a:gdLst/>
              <a:ahLst/>
              <a:cxnLst/>
              <a:rect l="l" t="t" r="r" b="b"/>
              <a:pathLst>
                <a:path w="6724" h="2595" extrusionOk="0">
                  <a:moveTo>
                    <a:pt x="5747" y="0"/>
                  </a:moveTo>
                  <a:cubicBezTo>
                    <a:pt x="5441" y="0"/>
                    <a:pt x="5078" y="56"/>
                    <a:pt x="4687" y="140"/>
                  </a:cubicBezTo>
                  <a:cubicBezTo>
                    <a:pt x="4492" y="196"/>
                    <a:pt x="4269" y="279"/>
                    <a:pt x="4046" y="363"/>
                  </a:cubicBezTo>
                  <a:cubicBezTo>
                    <a:pt x="3990" y="391"/>
                    <a:pt x="3934" y="419"/>
                    <a:pt x="3878" y="447"/>
                  </a:cubicBezTo>
                  <a:cubicBezTo>
                    <a:pt x="3822" y="475"/>
                    <a:pt x="3767" y="475"/>
                    <a:pt x="3711" y="502"/>
                  </a:cubicBezTo>
                  <a:cubicBezTo>
                    <a:pt x="3599" y="558"/>
                    <a:pt x="3488" y="614"/>
                    <a:pt x="3376" y="670"/>
                  </a:cubicBezTo>
                  <a:cubicBezTo>
                    <a:pt x="2455" y="1172"/>
                    <a:pt x="1590" y="1758"/>
                    <a:pt x="977" y="2093"/>
                  </a:cubicBezTo>
                  <a:cubicBezTo>
                    <a:pt x="921" y="2149"/>
                    <a:pt x="837" y="2176"/>
                    <a:pt x="781" y="2232"/>
                  </a:cubicBezTo>
                  <a:cubicBezTo>
                    <a:pt x="698" y="2260"/>
                    <a:pt x="642" y="2288"/>
                    <a:pt x="586" y="2344"/>
                  </a:cubicBezTo>
                  <a:cubicBezTo>
                    <a:pt x="474" y="2400"/>
                    <a:pt x="363" y="2455"/>
                    <a:pt x="279" y="2483"/>
                  </a:cubicBezTo>
                  <a:cubicBezTo>
                    <a:pt x="112" y="2567"/>
                    <a:pt x="0" y="2595"/>
                    <a:pt x="0" y="2595"/>
                  </a:cubicBezTo>
                  <a:cubicBezTo>
                    <a:pt x="0" y="2595"/>
                    <a:pt x="112" y="2567"/>
                    <a:pt x="279" y="2511"/>
                  </a:cubicBezTo>
                  <a:cubicBezTo>
                    <a:pt x="363" y="2511"/>
                    <a:pt x="474" y="2455"/>
                    <a:pt x="614" y="2428"/>
                  </a:cubicBezTo>
                  <a:cubicBezTo>
                    <a:pt x="670" y="2400"/>
                    <a:pt x="726" y="2372"/>
                    <a:pt x="809" y="2344"/>
                  </a:cubicBezTo>
                  <a:cubicBezTo>
                    <a:pt x="865" y="2288"/>
                    <a:pt x="949" y="2260"/>
                    <a:pt x="1005" y="2232"/>
                  </a:cubicBezTo>
                  <a:cubicBezTo>
                    <a:pt x="1172" y="2176"/>
                    <a:pt x="1339" y="2093"/>
                    <a:pt x="1507" y="1981"/>
                  </a:cubicBezTo>
                  <a:cubicBezTo>
                    <a:pt x="1702" y="1897"/>
                    <a:pt x="1869" y="1786"/>
                    <a:pt x="2065" y="1674"/>
                  </a:cubicBezTo>
                  <a:cubicBezTo>
                    <a:pt x="2288" y="1563"/>
                    <a:pt x="2483" y="1451"/>
                    <a:pt x="2706" y="1339"/>
                  </a:cubicBezTo>
                  <a:cubicBezTo>
                    <a:pt x="2930" y="1228"/>
                    <a:pt x="3153" y="1088"/>
                    <a:pt x="3376" y="977"/>
                  </a:cubicBezTo>
                  <a:cubicBezTo>
                    <a:pt x="3515" y="921"/>
                    <a:pt x="3627" y="837"/>
                    <a:pt x="3739" y="781"/>
                  </a:cubicBezTo>
                  <a:cubicBezTo>
                    <a:pt x="3794" y="754"/>
                    <a:pt x="3850" y="754"/>
                    <a:pt x="3906" y="726"/>
                  </a:cubicBezTo>
                  <a:cubicBezTo>
                    <a:pt x="3962" y="698"/>
                    <a:pt x="4018" y="670"/>
                    <a:pt x="4073" y="642"/>
                  </a:cubicBezTo>
                  <a:cubicBezTo>
                    <a:pt x="4297" y="530"/>
                    <a:pt x="4520" y="447"/>
                    <a:pt x="4715" y="391"/>
                  </a:cubicBezTo>
                  <a:cubicBezTo>
                    <a:pt x="5162" y="251"/>
                    <a:pt x="5524" y="168"/>
                    <a:pt x="5831" y="140"/>
                  </a:cubicBezTo>
                  <a:cubicBezTo>
                    <a:pt x="6110" y="112"/>
                    <a:pt x="6361" y="112"/>
                    <a:pt x="6501" y="112"/>
                  </a:cubicBezTo>
                  <a:cubicBezTo>
                    <a:pt x="6640" y="112"/>
                    <a:pt x="6724" y="140"/>
                    <a:pt x="6724" y="140"/>
                  </a:cubicBezTo>
                  <a:cubicBezTo>
                    <a:pt x="6724" y="140"/>
                    <a:pt x="6640" y="84"/>
                    <a:pt x="6473" y="56"/>
                  </a:cubicBezTo>
                  <a:cubicBezTo>
                    <a:pt x="6305" y="28"/>
                    <a:pt x="6054" y="0"/>
                    <a:pt x="5747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-7256" y="2702145"/>
              <a:ext cx="730051" cy="327947"/>
            </a:xfrm>
            <a:custGeom>
              <a:avLst/>
              <a:gdLst/>
              <a:ahLst/>
              <a:cxnLst/>
              <a:rect l="l" t="t" r="r" b="b"/>
              <a:pathLst>
                <a:path w="12611" h="5665" extrusionOk="0">
                  <a:moveTo>
                    <a:pt x="11216" y="0"/>
                  </a:moveTo>
                  <a:cubicBezTo>
                    <a:pt x="10100" y="251"/>
                    <a:pt x="9012" y="419"/>
                    <a:pt x="7812" y="475"/>
                  </a:cubicBezTo>
                  <a:cubicBezTo>
                    <a:pt x="7572" y="481"/>
                    <a:pt x="7329" y="484"/>
                    <a:pt x="7083" y="484"/>
                  </a:cubicBezTo>
                  <a:cubicBezTo>
                    <a:pt x="6185" y="484"/>
                    <a:pt x="5242" y="439"/>
                    <a:pt x="4213" y="307"/>
                  </a:cubicBezTo>
                  <a:cubicBezTo>
                    <a:pt x="3627" y="251"/>
                    <a:pt x="3041" y="140"/>
                    <a:pt x="2400" y="56"/>
                  </a:cubicBezTo>
                  <a:cubicBezTo>
                    <a:pt x="2375" y="55"/>
                    <a:pt x="2350" y="55"/>
                    <a:pt x="2324" y="55"/>
                  </a:cubicBezTo>
                  <a:cubicBezTo>
                    <a:pt x="1441" y="55"/>
                    <a:pt x="299" y="523"/>
                    <a:pt x="0" y="1228"/>
                  </a:cubicBezTo>
                  <a:lnTo>
                    <a:pt x="921" y="4074"/>
                  </a:lnTo>
                  <a:cubicBezTo>
                    <a:pt x="1191" y="4035"/>
                    <a:pt x="1453" y="4018"/>
                    <a:pt x="1708" y="4018"/>
                  </a:cubicBezTo>
                  <a:cubicBezTo>
                    <a:pt x="2374" y="4018"/>
                    <a:pt x="2994" y="4135"/>
                    <a:pt x="3599" y="4297"/>
                  </a:cubicBezTo>
                  <a:cubicBezTo>
                    <a:pt x="4743" y="4604"/>
                    <a:pt x="5859" y="5106"/>
                    <a:pt x="7198" y="5413"/>
                  </a:cubicBezTo>
                  <a:cubicBezTo>
                    <a:pt x="7477" y="5497"/>
                    <a:pt x="7784" y="5552"/>
                    <a:pt x="8091" y="5580"/>
                  </a:cubicBezTo>
                  <a:cubicBezTo>
                    <a:pt x="8512" y="5631"/>
                    <a:pt x="8951" y="5665"/>
                    <a:pt x="9415" y="5665"/>
                  </a:cubicBezTo>
                  <a:cubicBezTo>
                    <a:pt x="9966" y="5665"/>
                    <a:pt x="10552" y="5618"/>
                    <a:pt x="11188" y="5497"/>
                  </a:cubicBezTo>
                  <a:cubicBezTo>
                    <a:pt x="11634" y="5413"/>
                    <a:pt x="12109" y="5301"/>
                    <a:pt x="12611" y="5134"/>
                  </a:cubicBezTo>
                  <a:lnTo>
                    <a:pt x="11216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155877" y="2899201"/>
              <a:ext cx="484597" cy="130889"/>
            </a:xfrm>
            <a:custGeom>
              <a:avLst/>
              <a:gdLst/>
              <a:ahLst/>
              <a:cxnLst/>
              <a:rect l="l" t="t" r="r" b="b"/>
              <a:pathLst>
                <a:path w="8371" h="2261" extrusionOk="0">
                  <a:moveTo>
                    <a:pt x="502" y="0"/>
                  </a:moveTo>
                  <a:cubicBezTo>
                    <a:pt x="502" y="446"/>
                    <a:pt x="0" y="725"/>
                    <a:pt x="0" y="725"/>
                  </a:cubicBezTo>
                  <a:lnTo>
                    <a:pt x="781" y="893"/>
                  </a:lnTo>
                  <a:cubicBezTo>
                    <a:pt x="1925" y="1200"/>
                    <a:pt x="3041" y="1702"/>
                    <a:pt x="4380" y="2009"/>
                  </a:cubicBezTo>
                  <a:cubicBezTo>
                    <a:pt x="4659" y="2093"/>
                    <a:pt x="4966" y="2148"/>
                    <a:pt x="5273" y="2176"/>
                  </a:cubicBezTo>
                  <a:cubicBezTo>
                    <a:pt x="5694" y="2227"/>
                    <a:pt x="6133" y="2261"/>
                    <a:pt x="6597" y="2261"/>
                  </a:cubicBezTo>
                  <a:cubicBezTo>
                    <a:pt x="7148" y="2261"/>
                    <a:pt x="7734" y="2214"/>
                    <a:pt x="8370" y="2093"/>
                  </a:cubicBezTo>
                  <a:lnTo>
                    <a:pt x="7673" y="1702"/>
                  </a:lnTo>
                  <a:cubicBezTo>
                    <a:pt x="7155" y="1846"/>
                    <a:pt x="6560" y="1912"/>
                    <a:pt x="5939" y="1912"/>
                  </a:cubicBezTo>
                  <a:cubicBezTo>
                    <a:pt x="3682" y="1912"/>
                    <a:pt x="1071" y="1050"/>
                    <a:pt x="502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554793" y="2556784"/>
              <a:ext cx="229418" cy="101829"/>
            </a:xfrm>
            <a:custGeom>
              <a:avLst/>
              <a:gdLst/>
              <a:ahLst/>
              <a:cxnLst/>
              <a:rect l="l" t="t" r="r" b="b"/>
              <a:pathLst>
                <a:path w="3963" h="1759" extrusionOk="0">
                  <a:moveTo>
                    <a:pt x="475" y="0"/>
                  </a:moveTo>
                  <a:cubicBezTo>
                    <a:pt x="224" y="0"/>
                    <a:pt x="28" y="196"/>
                    <a:pt x="28" y="419"/>
                  </a:cubicBezTo>
                  <a:cubicBezTo>
                    <a:pt x="0" y="670"/>
                    <a:pt x="196" y="865"/>
                    <a:pt x="447" y="893"/>
                  </a:cubicBezTo>
                  <a:lnTo>
                    <a:pt x="2093" y="1758"/>
                  </a:lnTo>
                  <a:lnTo>
                    <a:pt x="3962" y="810"/>
                  </a:lnTo>
                  <a:lnTo>
                    <a:pt x="3823" y="419"/>
                  </a:lnTo>
                  <a:lnTo>
                    <a:pt x="2204" y="921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53561" y="2534150"/>
              <a:ext cx="138994" cy="62174"/>
            </a:xfrm>
            <a:custGeom>
              <a:avLst/>
              <a:gdLst/>
              <a:ahLst/>
              <a:cxnLst/>
              <a:rect l="l" t="t" r="r" b="b"/>
              <a:pathLst>
                <a:path w="2401" h="1074" extrusionOk="0">
                  <a:moveTo>
                    <a:pt x="1" y="1"/>
                  </a:moveTo>
                  <a:cubicBezTo>
                    <a:pt x="1" y="1"/>
                    <a:pt x="140" y="29"/>
                    <a:pt x="335" y="112"/>
                  </a:cubicBezTo>
                  <a:cubicBezTo>
                    <a:pt x="559" y="168"/>
                    <a:pt x="838" y="252"/>
                    <a:pt x="1117" y="391"/>
                  </a:cubicBezTo>
                  <a:cubicBezTo>
                    <a:pt x="1172" y="419"/>
                    <a:pt x="1228" y="447"/>
                    <a:pt x="1284" y="503"/>
                  </a:cubicBezTo>
                  <a:cubicBezTo>
                    <a:pt x="1368" y="531"/>
                    <a:pt x="1424" y="559"/>
                    <a:pt x="1479" y="615"/>
                  </a:cubicBezTo>
                  <a:cubicBezTo>
                    <a:pt x="1563" y="698"/>
                    <a:pt x="1647" y="754"/>
                    <a:pt x="1758" y="866"/>
                  </a:cubicBezTo>
                  <a:cubicBezTo>
                    <a:pt x="1870" y="949"/>
                    <a:pt x="1982" y="1033"/>
                    <a:pt x="2121" y="1061"/>
                  </a:cubicBezTo>
                  <a:cubicBezTo>
                    <a:pt x="2168" y="1070"/>
                    <a:pt x="2211" y="1073"/>
                    <a:pt x="2249" y="1073"/>
                  </a:cubicBezTo>
                  <a:cubicBezTo>
                    <a:pt x="2326" y="1073"/>
                    <a:pt x="2381" y="1061"/>
                    <a:pt x="2400" y="1061"/>
                  </a:cubicBezTo>
                  <a:lnTo>
                    <a:pt x="2233" y="391"/>
                  </a:lnTo>
                  <a:cubicBezTo>
                    <a:pt x="2221" y="403"/>
                    <a:pt x="2205" y="410"/>
                    <a:pt x="2184" y="410"/>
                  </a:cubicBezTo>
                  <a:cubicBezTo>
                    <a:pt x="2154" y="410"/>
                    <a:pt x="2114" y="396"/>
                    <a:pt x="2065" y="364"/>
                  </a:cubicBezTo>
                  <a:cubicBezTo>
                    <a:pt x="1982" y="336"/>
                    <a:pt x="1842" y="252"/>
                    <a:pt x="1675" y="196"/>
                  </a:cubicBezTo>
                  <a:cubicBezTo>
                    <a:pt x="1619" y="168"/>
                    <a:pt x="1535" y="140"/>
                    <a:pt x="1451" y="112"/>
                  </a:cubicBezTo>
                  <a:cubicBezTo>
                    <a:pt x="1368" y="112"/>
                    <a:pt x="1284" y="85"/>
                    <a:pt x="1228" y="57"/>
                  </a:cubicBezTo>
                  <a:cubicBezTo>
                    <a:pt x="893" y="1"/>
                    <a:pt x="587" y="1"/>
                    <a:pt x="363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8956" y="2537739"/>
              <a:ext cx="161571" cy="43302"/>
            </a:xfrm>
            <a:custGeom>
              <a:avLst/>
              <a:gdLst/>
              <a:ahLst/>
              <a:cxnLst/>
              <a:rect l="l" t="t" r="r" b="b"/>
              <a:pathLst>
                <a:path w="2791" h="748" extrusionOk="0">
                  <a:moveTo>
                    <a:pt x="1970" y="0"/>
                  </a:moveTo>
                  <a:cubicBezTo>
                    <a:pt x="1739" y="0"/>
                    <a:pt x="1498" y="46"/>
                    <a:pt x="1256" y="106"/>
                  </a:cubicBezTo>
                  <a:cubicBezTo>
                    <a:pt x="949" y="162"/>
                    <a:pt x="642" y="218"/>
                    <a:pt x="391" y="218"/>
                  </a:cubicBezTo>
                  <a:cubicBezTo>
                    <a:pt x="280" y="218"/>
                    <a:pt x="196" y="218"/>
                    <a:pt x="112" y="190"/>
                  </a:cubicBezTo>
                  <a:cubicBezTo>
                    <a:pt x="57" y="190"/>
                    <a:pt x="1" y="162"/>
                    <a:pt x="1" y="162"/>
                  </a:cubicBezTo>
                  <a:lnTo>
                    <a:pt x="1" y="162"/>
                  </a:lnTo>
                  <a:cubicBezTo>
                    <a:pt x="1" y="162"/>
                    <a:pt x="57" y="190"/>
                    <a:pt x="112" y="218"/>
                  </a:cubicBezTo>
                  <a:cubicBezTo>
                    <a:pt x="168" y="246"/>
                    <a:pt x="280" y="302"/>
                    <a:pt x="391" y="329"/>
                  </a:cubicBezTo>
                  <a:cubicBezTo>
                    <a:pt x="642" y="385"/>
                    <a:pt x="977" y="413"/>
                    <a:pt x="1284" y="441"/>
                  </a:cubicBezTo>
                  <a:cubicBezTo>
                    <a:pt x="1619" y="441"/>
                    <a:pt x="1926" y="497"/>
                    <a:pt x="2121" y="581"/>
                  </a:cubicBezTo>
                  <a:cubicBezTo>
                    <a:pt x="2316" y="664"/>
                    <a:pt x="2372" y="748"/>
                    <a:pt x="2400" y="748"/>
                  </a:cubicBezTo>
                  <a:lnTo>
                    <a:pt x="2791" y="162"/>
                  </a:lnTo>
                  <a:cubicBezTo>
                    <a:pt x="2763" y="162"/>
                    <a:pt x="2540" y="50"/>
                    <a:pt x="2233" y="23"/>
                  </a:cubicBezTo>
                  <a:cubicBezTo>
                    <a:pt x="2147" y="7"/>
                    <a:pt x="2059" y="0"/>
                    <a:pt x="1970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30835" y="2543875"/>
              <a:ext cx="167997" cy="42028"/>
            </a:xfrm>
            <a:custGeom>
              <a:avLst/>
              <a:gdLst/>
              <a:ahLst/>
              <a:cxnLst/>
              <a:rect l="l" t="t" r="r" b="b"/>
              <a:pathLst>
                <a:path w="2902" h="726" extrusionOk="0">
                  <a:moveTo>
                    <a:pt x="2316" y="0"/>
                  </a:moveTo>
                  <a:cubicBezTo>
                    <a:pt x="2149" y="28"/>
                    <a:pt x="1981" y="28"/>
                    <a:pt x="1814" y="84"/>
                  </a:cubicBezTo>
                  <a:cubicBezTo>
                    <a:pt x="1646" y="140"/>
                    <a:pt x="1479" y="196"/>
                    <a:pt x="1312" y="223"/>
                  </a:cubicBezTo>
                  <a:cubicBezTo>
                    <a:pt x="1005" y="335"/>
                    <a:pt x="670" y="363"/>
                    <a:pt x="419" y="391"/>
                  </a:cubicBezTo>
                  <a:cubicBezTo>
                    <a:pt x="279" y="391"/>
                    <a:pt x="168" y="391"/>
                    <a:pt x="112" y="363"/>
                  </a:cubicBezTo>
                  <a:lnTo>
                    <a:pt x="0" y="363"/>
                  </a:lnTo>
                  <a:cubicBezTo>
                    <a:pt x="0" y="363"/>
                    <a:pt x="28" y="363"/>
                    <a:pt x="112" y="391"/>
                  </a:cubicBezTo>
                  <a:cubicBezTo>
                    <a:pt x="168" y="419"/>
                    <a:pt x="279" y="475"/>
                    <a:pt x="391" y="502"/>
                  </a:cubicBezTo>
                  <a:cubicBezTo>
                    <a:pt x="670" y="558"/>
                    <a:pt x="1005" y="586"/>
                    <a:pt x="1367" y="586"/>
                  </a:cubicBezTo>
                  <a:cubicBezTo>
                    <a:pt x="1563" y="558"/>
                    <a:pt x="1730" y="558"/>
                    <a:pt x="1870" y="558"/>
                  </a:cubicBezTo>
                  <a:cubicBezTo>
                    <a:pt x="2037" y="558"/>
                    <a:pt x="2149" y="558"/>
                    <a:pt x="2260" y="586"/>
                  </a:cubicBezTo>
                  <a:cubicBezTo>
                    <a:pt x="2483" y="642"/>
                    <a:pt x="2567" y="726"/>
                    <a:pt x="2595" y="726"/>
                  </a:cubicBezTo>
                  <a:lnTo>
                    <a:pt x="2902" y="112"/>
                  </a:lnTo>
                  <a:cubicBezTo>
                    <a:pt x="2902" y="112"/>
                    <a:pt x="2818" y="84"/>
                    <a:pt x="2734" y="56"/>
                  </a:cubicBezTo>
                  <a:cubicBezTo>
                    <a:pt x="2623" y="28"/>
                    <a:pt x="2483" y="0"/>
                    <a:pt x="2316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06580" y="2566452"/>
              <a:ext cx="161571" cy="40465"/>
            </a:xfrm>
            <a:custGeom>
              <a:avLst/>
              <a:gdLst/>
              <a:ahLst/>
              <a:cxnLst/>
              <a:rect l="l" t="t" r="r" b="b"/>
              <a:pathLst>
                <a:path w="2791" h="699" extrusionOk="0">
                  <a:moveTo>
                    <a:pt x="2791" y="1"/>
                  </a:moveTo>
                  <a:cubicBezTo>
                    <a:pt x="2763" y="1"/>
                    <a:pt x="2596" y="29"/>
                    <a:pt x="2344" y="29"/>
                  </a:cubicBezTo>
                  <a:cubicBezTo>
                    <a:pt x="2205" y="43"/>
                    <a:pt x="2051" y="43"/>
                    <a:pt x="1888" y="43"/>
                  </a:cubicBezTo>
                  <a:cubicBezTo>
                    <a:pt x="1724" y="43"/>
                    <a:pt x="1549" y="43"/>
                    <a:pt x="1368" y="57"/>
                  </a:cubicBezTo>
                  <a:cubicBezTo>
                    <a:pt x="1033" y="57"/>
                    <a:pt x="670" y="112"/>
                    <a:pt x="419" y="168"/>
                  </a:cubicBezTo>
                  <a:cubicBezTo>
                    <a:pt x="168" y="224"/>
                    <a:pt x="1" y="280"/>
                    <a:pt x="1" y="280"/>
                  </a:cubicBezTo>
                  <a:cubicBezTo>
                    <a:pt x="1" y="280"/>
                    <a:pt x="168" y="252"/>
                    <a:pt x="419" y="252"/>
                  </a:cubicBezTo>
                  <a:cubicBezTo>
                    <a:pt x="670" y="280"/>
                    <a:pt x="1005" y="308"/>
                    <a:pt x="1340" y="391"/>
                  </a:cubicBezTo>
                  <a:cubicBezTo>
                    <a:pt x="1675" y="447"/>
                    <a:pt x="2010" y="559"/>
                    <a:pt x="2289" y="615"/>
                  </a:cubicBezTo>
                  <a:cubicBezTo>
                    <a:pt x="2540" y="670"/>
                    <a:pt x="2735" y="698"/>
                    <a:pt x="2763" y="698"/>
                  </a:cubicBezTo>
                  <a:lnTo>
                    <a:pt x="2791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821259" y="2537391"/>
              <a:ext cx="98587" cy="38844"/>
            </a:xfrm>
            <a:custGeom>
              <a:avLst/>
              <a:gdLst/>
              <a:ahLst/>
              <a:cxnLst/>
              <a:rect l="l" t="t" r="r" b="b"/>
              <a:pathLst>
                <a:path w="1703" h="671" extrusionOk="0">
                  <a:moveTo>
                    <a:pt x="1591" y="1"/>
                  </a:moveTo>
                  <a:cubicBezTo>
                    <a:pt x="1591" y="1"/>
                    <a:pt x="1507" y="29"/>
                    <a:pt x="1368" y="56"/>
                  </a:cubicBezTo>
                  <a:cubicBezTo>
                    <a:pt x="1228" y="84"/>
                    <a:pt x="1033" y="84"/>
                    <a:pt x="838" y="84"/>
                  </a:cubicBezTo>
                  <a:cubicBezTo>
                    <a:pt x="615" y="56"/>
                    <a:pt x="419" y="56"/>
                    <a:pt x="252" y="29"/>
                  </a:cubicBezTo>
                  <a:lnTo>
                    <a:pt x="1" y="29"/>
                  </a:lnTo>
                  <a:cubicBezTo>
                    <a:pt x="1" y="29"/>
                    <a:pt x="84" y="84"/>
                    <a:pt x="224" y="140"/>
                  </a:cubicBezTo>
                  <a:cubicBezTo>
                    <a:pt x="363" y="196"/>
                    <a:pt x="559" y="308"/>
                    <a:pt x="754" y="419"/>
                  </a:cubicBezTo>
                  <a:cubicBezTo>
                    <a:pt x="949" y="503"/>
                    <a:pt x="1145" y="587"/>
                    <a:pt x="1340" y="642"/>
                  </a:cubicBezTo>
                  <a:cubicBezTo>
                    <a:pt x="1535" y="670"/>
                    <a:pt x="1675" y="670"/>
                    <a:pt x="1703" y="670"/>
                  </a:cubicBezTo>
                  <a:lnTo>
                    <a:pt x="1591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661368" y="2548680"/>
              <a:ext cx="177722" cy="76010"/>
            </a:xfrm>
            <a:custGeom>
              <a:avLst/>
              <a:gdLst/>
              <a:ahLst/>
              <a:cxnLst/>
              <a:rect l="l" t="t" r="r" b="b"/>
              <a:pathLst>
                <a:path w="3070" h="1313" extrusionOk="0">
                  <a:moveTo>
                    <a:pt x="3042" y="1"/>
                  </a:moveTo>
                  <a:cubicBezTo>
                    <a:pt x="2986" y="29"/>
                    <a:pt x="2121" y="140"/>
                    <a:pt x="1368" y="475"/>
                  </a:cubicBezTo>
                  <a:cubicBezTo>
                    <a:pt x="977" y="643"/>
                    <a:pt x="642" y="838"/>
                    <a:pt x="391" y="1005"/>
                  </a:cubicBezTo>
                  <a:cubicBezTo>
                    <a:pt x="252" y="1089"/>
                    <a:pt x="168" y="1173"/>
                    <a:pt x="84" y="1229"/>
                  </a:cubicBezTo>
                  <a:cubicBezTo>
                    <a:pt x="29" y="1284"/>
                    <a:pt x="1" y="1312"/>
                    <a:pt x="1" y="1312"/>
                  </a:cubicBezTo>
                  <a:cubicBezTo>
                    <a:pt x="1" y="1312"/>
                    <a:pt x="29" y="1312"/>
                    <a:pt x="112" y="1256"/>
                  </a:cubicBezTo>
                  <a:cubicBezTo>
                    <a:pt x="196" y="1229"/>
                    <a:pt x="308" y="1173"/>
                    <a:pt x="447" y="1117"/>
                  </a:cubicBezTo>
                  <a:cubicBezTo>
                    <a:pt x="698" y="1005"/>
                    <a:pt x="1089" y="866"/>
                    <a:pt x="1451" y="810"/>
                  </a:cubicBezTo>
                  <a:cubicBezTo>
                    <a:pt x="1920" y="710"/>
                    <a:pt x="2389" y="690"/>
                    <a:pt x="2701" y="690"/>
                  </a:cubicBezTo>
                  <a:cubicBezTo>
                    <a:pt x="2909" y="690"/>
                    <a:pt x="3047" y="698"/>
                    <a:pt x="3070" y="698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50228" y="2555163"/>
              <a:ext cx="116301" cy="40465"/>
            </a:xfrm>
            <a:custGeom>
              <a:avLst/>
              <a:gdLst/>
              <a:ahLst/>
              <a:cxnLst/>
              <a:rect l="l" t="t" r="r" b="b"/>
              <a:pathLst>
                <a:path w="2009" h="699" extrusionOk="0">
                  <a:moveTo>
                    <a:pt x="0" y="1"/>
                  </a:moveTo>
                  <a:cubicBezTo>
                    <a:pt x="0" y="1"/>
                    <a:pt x="1814" y="670"/>
                    <a:pt x="1869" y="698"/>
                  </a:cubicBezTo>
                  <a:lnTo>
                    <a:pt x="2009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633928" y="2564831"/>
              <a:ext cx="156708" cy="56616"/>
            </a:xfrm>
            <a:custGeom>
              <a:avLst/>
              <a:gdLst/>
              <a:ahLst/>
              <a:cxnLst/>
              <a:rect l="l" t="t" r="r" b="b"/>
              <a:pathLst>
                <a:path w="2707" h="978" extrusionOk="0">
                  <a:moveTo>
                    <a:pt x="2707" y="1"/>
                  </a:moveTo>
                  <a:cubicBezTo>
                    <a:pt x="2679" y="29"/>
                    <a:pt x="2483" y="57"/>
                    <a:pt x="2177" y="85"/>
                  </a:cubicBezTo>
                  <a:cubicBezTo>
                    <a:pt x="2121" y="85"/>
                    <a:pt x="2037" y="113"/>
                    <a:pt x="1981" y="113"/>
                  </a:cubicBezTo>
                  <a:cubicBezTo>
                    <a:pt x="1898" y="140"/>
                    <a:pt x="1814" y="168"/>
                    <a:pt x="1730" y="196"/>
                  </a:cubicBezTo>
                  <a:cubicBezTo>
                    <a:pt x="1563" y="224"/>
                    <a:pt x="1395" y="280"/>
                    <a:pt x="1228" y="336"/>
                  </a:cubicBezTo>
                  <a:cubicBezTo>
                    <a:pt x="893" y="475"/>
                    <a:pt x="586" y="615"/>
                    <a:pt x="363" y="754"/>
                  </a:cubicBezTo>
                  <a:cubicBezTo>
                    <a:pt x="140" y="894"/>
                    <a:pt x="0" y="977"/>
                    <a:pt x="0" y="977"/>
                  </a:cubicBezTo>
                  <a:cubicBezTo>
                    <a:pt x="0" y="977"/>
                    <a:pt x="168" y="950"/>
                    <a:pt x="419" y="866"/>
                  </a:cubicBezTo>
                  <a:cubicBezTo>
                    <a:pt x="642" y="754"/>
                    <a:pt x="977" y="726"/>
                    <a:pt x="1312" y="671"/>
                  </a:cubicBezTo>
                  <a:cubicBezTo>
                    <a:pt x="1479" y="643"/>
                    <a:pt x="1646" y="643"/>
                    <a:pt x="1786" y="643"/>
                  </a:cubicBezTo>
                  <a:lnTo>
                    <a:pt x="2009" y="643"/>
                  </a:lnTo>
                  <a:cubicBezTo>
                    <a:pt x="2093" y="643"/>
                    <a:pt x="2149" y="643"/>
                    <a:pt x="2232" y="671"/>
                  </a:cubicBezTo>
                  <a:cubicBezTo>
                    <a:pt x="2483" y="698"/>
                    <a:pt x="2651" y="698"/>
                    <a:pt x="2679" y="698"/>
                  </a:cubicBezTo>
                  <a:lnTo>
                    <a:pt x="2707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616156" y="2601996"/>
              <a:ext cx="135752" cy="49206"/>
            </a:xfrm>
            <a:custGeom>
              <a:avLst/>
              <a:gdLst/>
              <a:ahLst/>
              <a:cxnLst/>
              <a:rect l="l" t="t" r="r" b="b"/>
              <a:pathLst>
                <a:path w="2345" h="850" extrusionOk="0">
                  <a:moveTo>
                    <a:pt x="2205" y="1"/>
                  </a:moveTo>
                  <a:cubicBezTo>
                    <a:pt x="2177" y="1"/>
                    <a:pt x="2009" y="56"/>
                    <a:pt x="1814" y="140"/>
                  </a:cubicBezTo>
                  <a:cubicBezTo>
                    <a:pt x="1591" y="224"/>
                    <a:pt x="1340" y="363"/>
                    <a:pt x="1061" y="475"/>
                  </a:cubicBezTo>
                  <a:cubicBezTo>
                    <a:pt x="810" y="587"/>
                    <a:pt x="559" y="698"/>
                    <a:pt x="363" y="726"/>
                  </a:cubicBezTo>
                  <a:cubicBezTo>
                    <a:pt x="252" y="754"/>
                    <a:pt x="168" y="754"/>
                    <a:pt x="112" y="754"/>
                  </a:cubicBezTo>
                  <a:cubicBezTo>
                    <a:pt x="28" y="782"/>
                    <a:pt x="1" y="782"/>
                    <a:pt x="1" y="782"/>
                  </a:cubicBezTo>
                  <a:cubicBezTo>
                    <a:pt x="1" y="782"/>
                    <a:pt x="28" y="782"/>
                    <a:pt x="112" y="810"/>
                  </a:cubicBezTo>
                  <a:cubicBezTo>
                    <a:pt x="168" y="810"/>
                    <a:pt x="252" y="838"/>
                    <a:pt x="363" y="838"/>
                  </a:cubicBezTo>
                  <a:cubicBezTo>
                    <a:pt x="429" y="846"/>
                    <a:pt x="499" y="849"/>
                    <a:pt x="573" y="849"/>
                  </a:cubicBezTo>
                  <a:cubicBezTo>
                    <a:pt x="752" y="849"/>
                    <a:pt x="955" y="829"/>
                    <a:pt x="1172" y="810"/>
                  </a:cubicBezTo>
                  <a:cubicBezTo>
                    <a:pt x="1451" y="782"/>
                    <a:pt x="1730" y="726"/>
                    <a:pt x="1953" y="698"/>
                  </a:cubicBezTo>
                  <a:cubicBezTo>
                    <a:pt x="2177" y="670"/>
                    <a:pt x="2316" y="670"/>
                    <a:pt x="2344" y="670"/>
                  </a:cubicBezTo>
                  <a:lnTo>
                    <a:pt x="2205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588717" y="2627873"/>
              <a:ext cx="119543" cy="40407"/>
            </a:xfrm>
            <a:custGeom>
              <a:avLst/>
              <a:gdLst/>
              <a:ahLst/>
              <a:cxnLst/>
              <a:rect l="l" t="t" r="r" b="b"/>
              <a:pathLst>
                <a:path w="2065" h="698" extrusionOk="0">
                  <a:moveTo>
                    <a:pt x="2009" y="0"/>
                  </a:moveTo>
                  <a:cubicBezTo>
                    <a:pt x="1925" y="28"/>
                    <a:pt x="0" y="530"/>
                    <a:pt x="0" y="530"/>
                  </a:cubicBezTo>
                  <a:cubicBezTo>
                    <a:pt x="0" y="530"/>
                    <a:pt x="1981" y="698"/>
                    <a:pt x="2065" y="698"/>
                  </a:cubicBezTo>
                  <a:lnTo>
                    <a:pt x="2009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558035" y="2637540"/>
              <a:ext cx="106633" cy="40407"/>
            </a:xfrm>
            <a:custGeom>
              <a:avLst/>
              <a:gdLst/>
              <a:ahLst/>
              <a:cxnLst/>
              <a:rect l="l" t="t" r="r" b="b"/>
              <a:pathLst>
                <a:path w="1842" h="698" extrusionOk="0">
                  <a:moveTo>
                    <a:pt x="1674" y="0"/>
                  </a:moveTo>
                  <a:cubicBezTo>
                    <a:pt x="1646" y="28"/>
                    <a:pt x="1256" y="196"/>
                    <a:pt x="865" y="307"/>
                  </a:cubicBezTo>
                  <a:cubicBezTo>
                    <a:pt x="642" y="363"/>
                    <a:pt x="447" y="419"/>
                    <a:pt x="279" y="419"/>
                  </a:cubicBezTo>
                  <a:cubicBezTo>
                    <a:pt x="112" y="447"/>
                    <a:pt x="0" y="475"/>
                    <a:pt x="0" y="475"/>
                  </a:cubicBezTo>
                  <a:cubicBezTo>
                    <a:pt x="0" y="475"/>
                    <a:pt x="112" y="503"/>
                    <a:pt x="279" y="531"/>
                  </a:cubicBezTo>
                  <a:cubicBezTo>
                    <a:pt x="419" y="586"/>
                    <a:pt x="642" y="614"/>
                    <a:pt x="865" y="642"/>
                  </a:cubicBezTo>
                  <a:cubicBezTo>
                    <a:pt x="1311" y="698"/>
                    <a:pt x="1814" y="698"/>
                    <a:pt x="1842" y="698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530538" y="2656933"/>
              <a:ext cx="111496" cy="39539"/>
            </a:xfrm>
            <a:custGeom>
              <a:avLst/>
              <a:gdLst/>
              <a:ahLst/>
              <a:cxnLst/>
              <a:rect l="l" t="t" r="r" b="b"/>
              <a:pathLst>
                <a:path w="1926" h="683" extrusionOk="0">
                  <a:moveTo>
                    <a:pt x="1731" y="0"/>
                  </a:moveTo>
                  <a:cubicBezTo>
                    <a:pt x="1703" y="0"/>
                    <a:pt x="1619" y="28"/>
                    <a:pt x="1480" y="112"/>
                  </a:cubicBezTo>
                  <a:cubicBezTo>
                    <a:pt x="1396" y="140"/>
                    <a:pt x="1312" y="168"/>
                    <a:pt x="1201" y="196"/>
                  </a:cubicBezTo>
                  <a:cubicBezTo>
                    <a:pt x="1117" y="223"/>
                    <a:pt x="1005" y="251"/>
                    <a:pt x="894" y="279"/>
                  </a:cubicBezTo>
                  <a:cubicBezTo>
                    <a:pt x="670" y="335"/>
                    <a:pt x="447" y="363"/>
                    <a:pt x="280" y="391"/>
                  </a:cubicBezTo>
                  <a:cubicBezTo>
                    <a:pt x="112" y="419"/>
                    <a:pt x="1" y="419"/>
                    <a:pt x="1" y="419"/>
                  </a:cubicBezTo>
                  <a:cubicBezTo>
                    <a:pt x="1" y="419"/>
                    <a:pt x="112" y="447"/>
                    <a:pt x="280" y="502"/>
                  </a:cubicBezTo>
                  <a:cubicBezTo>
                    <a:pt x="447" y="530"/>
                    <a:pt x="670" y="586"/>
                    <a:pt x="894" y="614"/>
                  </a:cubicBezTo>
                  <a:cubicBezTo>
                    <a:pt x="1005" y="642"/>
                    <a:pt x="1117" y="642"/>
                    <a:pt x="1256" y="670"/>
                  </a:cubicBezTo>
                  <a:cubicBezTo>
                    <a:pt x="1331" y="670"/>
                    <a:pt x="1405" y="682"/>
                    <a:pt x="1471" y="682"/>
                  </a:cubicBezTo>
                  <a:cubicBezTo>
                    <a:pt x="1504" y="682"/>
                    <a:pt x="1535" y="679"/>
                    <a:pt x="1563" y="670"/>
                  </a:cubicBezTo>
                  <a:cubicBezTo>
                    <a:pt x="1759" y="670"/>
                    <a:pt x="1898" y="670"/>
                    <a:pt x="1926" y="642"/>
                  </a:cubicBezTo>
                  <a:lnTo>
                    <a:pt x="1731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501477" y="2660175"/>
              <a:ext cx="142178" cy="46891"/>
            </a:xfrm>
            <a:custGeom>
              <a:avLst/>
              <a:gdLst/>
              <a:ahLst/>
              <a:cxnLst/>
              <a:rect l="l" t="t" r="r" b="b"/>
              <a:pathLst>
                <a:path w="2456" h="810" extrusionOk="0">
                  <a:moveTo>
                    <a:pt x="2344" y="0"/>
                  </a:moveTo>
                  <a:cubicBezTo>
                    <a:pt x="2288" y="0"/>
                    <a:pt x="1703" y="195"/>
                    <a:pt x="1145" y="391"/>
                  </a:cubicBezTo>
                  <a:cubicBezTo>
                    <a:pt x="977" y="419"/>
                    <a:pt x="838" y="474"/>
                    <a:pt x="726" y="530"/>
                  </a:cubicBezTo>
                  <a:cubicBezTo>
                    <a:pt x="587" y="586"/>
                    <a:pt x="447" y="642"/>
                    <a:pt x="363" y="670"/>
                  </a:cubicBezTo>
                  <a:cubicBezTo>
                    <a:pt x="140" y="753"/>
                    <a:pt x="1" y="809"/>
                    <a:pt x="1" y="809"/>
                  </a:cubicBezTo>
                  <a:cubicBezTo>
                    <a:pt x="1" y="809"/>
                    <a:pt x="168" y="809"/>
                    <a:pt x="391" y="781"/>
                  </a:cubicBezTo>
                  <a:cubicBezTo>
                    <a:pt x="475" y="753"/>
                    <a:pt x="614" y="753"/>
                    <a:pt x="754" y="725"/>
                  </a:cubicBezTo>
                  <a:lnTo>
                    <a:pt x="1200" y="725"/>
                  </a:lnTo>
                  <a:cubicBezTo>
                    <a:pt x="1814" y="698"/>
                    <a:pt x="2428" y="670"/>
                    <a:pt x="2456" y="670"/>
                  </a:cubicBezTo>
                  <a:lnTo>
                    <a:pt x="234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524112" y="2676326"/>
              <a:ext cx="103392" cy="41623"/>
            </a:xfrm>
            <a:custGeom>
              <a:avLst/>
              <a:gdLst/>
              <a:ahLst/>
              <a:cxnLst/>
              <a:rect l="l" t="t" r="r" b="b"/>
              <a:pathLst>
                <a:path w="1786" h="719" extrusionOk="0">
                  <a:moveTo>
                    <a:pt x="1451" y="0"/>
                  </a:moveTo>
                  <a:cubicBezTo>
                    <a:pt x="1451" y="0"/>
                    <a:pt x="1367" y="84"/>
                    <a:pt x="1256" y="140"/>
                  </a:cubicBezTo>
                  <a:cubicBezTo>
                    <a:pt x="1144" y="223"/>
                    <a:pt x="977" y="307"/>
                    <a:pt x="781" y="363"/>
                  </a:cubicBezTo>
                  <a:cubicBezTo>
                    <a:pt x="586" y="419"/>
                    <a:pt x="391" y="419"/>
                    <a:pt x="251" y="419"/>
                  </a:cubicBezTo>
                  <a:lnTo>
                    <a:pt x="56" y="419"/>
                  </a:lnTo>
                  <a:cubicBezTo>
                    <a:pt x="28" y="391"/>
                    <a:pt x="0" y="391"/>
                    <a:pt x="0" y="391"/>
                  </a:cubicBezTo>
                  <a:lnTo>
                    <a:pt x="0" y="391"/>
                  </a:lnTo>
                  <a:lnTo>
                    <a:pt x="56" y="446"/>
                  </a:lnTo>
                  <a:cubicBezTo>
                    <a:pt x="84" y="446"/>
                    <a:pt x="140" y="502"/>
                    <a:pt x="223" y="530"/>
                  </a:cubicBezTo>
                  <a:cubicBezTo>
                    <a:pt x="363" y="586"/>
                    <a:pt x="586" y="670"/>
                    <a:pt x="809" y="697"/>
                  </a:cubicBezTo>
                  <a:cubicBezTo>
                    <a:pt x="921" y="711"/>
                    <a:pt x="1033" y="718"/>
                    <a:pt x="1141" y="718"/>
                  </a:cubicBezTo>
                  <a:cubicBezTo>
                    <a:pt x="1249" y="718"/>
                    <a:pt x="1353" y="711"/>
                    <a:pt x="1451" y="697"/>
                  </a:cubicBezTo>
                  <a:cubicBezTo>
                    <a:pt x="1618" y="670"/>
                    <a:pt x="1758" y="614"/>
                    <a:pt x="1786" y="614"/>
                  </a:cubicBezTo>
                  <a:lnTo>
                    <a:pt x="1451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543505" y="2668222"/>
              <a:ext cx="72710" cy="40407"/>
            </a:xfrm>
            <a:custGeom>
              <a:avLst/>
              <a:gdLst/>
              <a:ahLst/>
              <a:cxnLst/>
              <a:rect l="l" t="t" r="r" b="b"/>
              <a:pathLst>
                <a:path w="1256" h="698" extrusionOk="0">
                  <a:moveTo>
                    <a:pt x="1200" y="1"/>
                  </a:moveTo>
                  <a:cubicBezTo>
                    <a:pt x="1172" y="28"/>
                    <a:pt x="0" y="447"/>
                    <a:pt x="0" y="447"/>
                  </a:cubicBezTo>
                  <a:cubicBezTo>
                    <a:pt x="0" y="447"/>
                    <a:pt x="1228" y="698"/>
                    <a:pt x="1256" y="698"/>
                  </a:cubicBezTo>
                  <a:lnTo>
                    <a:pt x="12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546689" y="2679510"/>
              <a:ext cx="67905" cy="40465"/>
            </a:xfrm>
            <a:custGeom>
              <a:avLst/>
              <a:gdLst/>
              <a:ahLst/>
              <a:cxnLst/>
              <a:rect l="l" t="t" r="r" b="b"/>
              <a:pathLst>
                <a:path w="1173" h="699" extrusionOk="0">
                  <a:moveTo>
                    <a:pt x="1173" y="1"/>
                  </a:moveTo>
                  <a:cubicBezTo>
                    <a:pt x="1145" y="1"/>
                    <a:pt x="1" y="308"/>
                    <a:pt x="1" y="308"/>
                  </a:cubicBezTo>
                  <a:cubicBezTo>
                    <a:pt x="1" y="308"/>
                    <a:pt x="1117" y="670"/>
                    <a:pt x="1173" y="698"/>
                  </a:cubicBezTo>
                  <a:lnTo>
                    <a:pt x="117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519249" y="2695661"/>
              <a:ext cx="79194" cy="38844"/>
            </a:xfrm>
            <a:custGeom>
              <a:avLst/>
              <a:gdLst/>
              <a:ahLst/>
              <a:cxnLst/>
              <a:rect l="l" t="t" r="r" b="b"/>
              <a:pathLst>
                <a:path w="1368" h="671" extrusionOk="0">
                  <a:moveTo>
                    <a:pt x="1284" y="1"/>
                  </a:moveTo>
                  <a:cubicBezTo>
                    <a:pt x="1256" y="1"/>
                    <a:pt x="977" y="112"/>
                    <a:pt x="670" y="140"/>
                  </a:cubicBezTo>
                  <a:cubicBezTo>
                    <a:pt x="559" y="140"/>
                    <a:pt x="447" y="153"/>
                    <a:pt x="352" y="153"/>
                  </a:cubicBezTo>
                  <a:cubicBezTo>
                    <a:pt x="304" y="153"/>
                    <a:pt x="261" y="150"/>
                    <a:pt x="224" y="140"/>
                  </a:cubicBezTo>
                  <a:cubicBezTo>
                    <a:pt x="84" y="112"/>
                    <a:pt x="1" y="112"/>
                    <a:pt x="1" y="112"/>
                  </a:cubicBezTo>
                  <a:lnTo>
                    <a:pt x="1" y="112"/>
                  </a:lnTo>
                  <a:cubicBezTo>
                    <a:pt x="1" y="112"/>
                    <a:pt x="84" y="168"/>
                    <a:pt x="168" y="224"/>
                  </a:cubicBezTo>
                  <a:cubicBezTo>
                    <a:pt x="280" y="336"/>
                    <a:pt x="447" y="391"/>
                    <a:pt x="614" y="475"/>
                  </a:cubicBezTo>
                  <a:cubicBezTo>
                    <a:pt x="949" y="615"/>
                    <a:pt x="1340" y="670"/>
                    <a:pt x="1368" y="670"/>
                  </a:cubicBezTo>
                  <a:lnTo>
                    <a:pt x="1284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596763" y="2521240"/>
              <a:ext cx="66284" cy="66284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31" y="1"/>
                  </a:moveTo>
                  <a:lnTo>
                    <a:pt x="1" y="531"/>
                  </a:lnTo>
                  <a:lnTo>
                    <a:pt x="615" y="1145"/>
                  </a:lnTo>
                  <a:lnTo>
                    <a:pt x="1145" y="642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614535" y="2451831"/>
              <a:ext cx="114738" cy="111496"/>
            </a:xfrm>
            <a:custGeom>
              <a:avLst/>
              <a:gdLst/>
              <a:ahLst/>
              <a:cxnLst/>
              <a:rect l="l" t="t" r="r" b="b"/>
              <a:pathLst>
                <a:path w="1982" h="1926" extrusionOk="0">
                  <a:moveTo>
                    <a:pt x="866" y="0"/>
                  </a:moveTo>
                  <a:cubicBezTo>
                    <a:pt x="419" y="0"/>
                    <a:pt x="29" y="419"/>
                    <a:pt x="1" y="949"/>
                  </a:cubicBezTo>
                  <a:cubicBezTo>
                    <a:pt x="1" y="1479"/>
                    <a:pt x="531" y="1897"/>
                    <a:pt x="977" y="1925"/>
                  </a:cubicBezTo>
                  <a:cubicBezTo>
                    <a:pt x="1423" y="1925"/>
                    <a:pt x="1507" y="1869"/>
                    <a:pt x="1675" y="1283"/>
                  </a:cubicBezTo>
                  <a:cubicBezTo>
                    <a:pt x="1981" y="223"/>
                    <a:pt x="1340" y="28"/>
                    <a:pt x="866" y="0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365842" y="2532066"/>
              <a:ext cx="277814" cy="111438"/>
            </a:xfrm>
            <a:custGeom>
              <a:avLst/>
              <a:gdLst/>
              <a:ahLst/>
              <a:cxnLst/>
              <a:rect l="l" t="t" r="r" b="b"/>
              <a:pathLst>
                <a:path w="4799" h="1925" extrusionOk="0">
                  <a:moveTo>
                    <a:pt x="2983" y="0"/>
                  </a:moveTo>
                  <a:cubicBezTo>
                    <a:pt x="2015" y="0"/>
                    <a:pt x="1198" y="162"/>
                    <a:pt x="586" y="511"/>
                  </a:cubicBezTo>
                  <a:cubicBezTo>
                    <a:pt x="586" y="511"/>
                    <a:pt x="0" y="1013"/>
                    <a:pt x="28" y="1292"/>
                  </a:cubicBezTo>
                  <a:cubicBezTo>
                    <a:pt x="65" y="1476"/>
                    <a:pt x="1490" y="1925"/>
                    <a:pt x="2794" y="1925"/>
                  </a:cubicBezTo>
                  <a:cubicBezTo>
                    <a:pt x="3473" y="1925"/>
                    <a:pt x="4119" y="1803"/>
                    <a:pt x="4520" y="1460"/>
                  </a:cubicBezTo>
                  <a:cubicBezTo>
                    <a:pt x="4799" y="762"/>
                    <a:pt x="4436" y="37"/>
                    <a:pt x="3822" y="37"/>
                  </a:cubicBezTo>
                  <a:cubicBezTo>
                    <a:pt x="3532" y="13"/>
                    <a:pt x="3252" y="0"/>
                    <a:pt x="2983" y="0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588717" y="2732826"/>
              <a:ext cx="185769" cy="268146"/>
            </a:xfrm>
            <a:custGeom>
              <a:avLst/>
              <a:gdLst/>
              <a:ahLst/>
              <a:cxnLst/>
              <a:rect l="l" t="t" r="r" b="b"/>
              <a:pathLst>
                <a:path w="3209" h="4632" extrusionOk="0">
                  <a:moveTo>
                    <a:pt x="168" y="0"/>
                  </a:moveTo>
                  <a:lnTo>
                    <a:pt x="0" y="4548"/>
                  </a:lnTo>
                  <a:lnTo>
                    <a:pt x="2316" y="4632"/>
                  </a:lnTo>
                  <a:cubicBezTo>
                    <a:pt x="3069" y="4102"/>
                    <a:pt x="3209" y="865"/>
                    <a:pt x="2483" y="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619398" y="2505089"/>
              <a:ext cx="54938" cy="37339"/>
            </a:xfrm>
            <a:custGeom>
              <a:avLst/>
              <a:gdLst/>
              <a:ahLst/>
              <a:cxnLst/>
              <a:rect l="l" t="t" r="r" b="b"/>
              <a:pathLst>
                <a:path w="949" h="645" extrusionOk="0">
                  <a:moveTo>
                    <a:pt x="112" y="1"/>
                  </a:moveTo>
                  <a:lnTo>
                    <a:pt x="0" y="57"/>
                  </a:lnTo>
                  <a:cubicBezTo>
                    <a:pt x="161" y="325"/>
                    <a:pt x="579" y="644"/>
                    <a:pt x="909" y="644"/>
                  </a:cubicBezTo>
                  <a:cubicBezTo>
                    <a:pt x="922" y="644"/>
                    <a:pt x="936" y="643"/>
                    <a:pt x="949" y="642"/>
                  </a:cubicBezTo>
                  <a:lnTo>
                    <a:pt x="949" y="531"/>
                  </a:lnTo>
                  <a:cubicBezTo>
                    <a:pt x="936" y="532"/>
                    <a:pt x="923" y="533"/>
                    <a:pt x="909" y="533"/>
                  </a:cubicBezTo>
                  <a:cubicBezTo>
                    <a:pt x="609" y="533"/>
                    <a:pt x="245" y="241"/>
                    <a:pt x="112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659747" y="2495422"/>
              <a:ext cx="38844" cy="67905"/>
            </a:xfrm>
            <a:custGeom>
              <a:avLst/>
              <a:gdLst/>
              <a:ahLst/>
              <a:cxnLst/>
              <a:rect l="l" t="t" r="r" b="b"/>
              <a:pathLst>
                <a:path w="671" h="1173" extrusionOk="0">
                  <a:moveTo>
                    <a:pt x="1" y="0"/>
                  </a:moveTo>
                  <a:cubicBezTo>
                    <a:pt x="1" y="28"/>
                    <a:pt x="85" y="754"/>
                    <a:pt x="587" y="1172"/>
                  </a:cubicBezTo>
                  <a:lnTo>
                    <a:pt x="670" y="1088"/>
                  </a:lnTo>
                  <a:cubicBezTo>
                    <a:pt x="196" y="698"/>
                    <a:pt x="112" y="0"/>
                    <a:pt x="112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609673" y="2442105"/>
              <a:ext cx="109933" cy="68079"/>
            </a:xfrm>
            <a:custGeom>
              <a:avLst/>
              <a:gdLst/>
              <a:ahLst/>
              <a:cxnLst/>
              <a:rect l="l" t="t" r="r" b="b"/>
              <a:pathLst>
                <a:path w="1899" h="1176" extrusionOk="0">
                  <a:moveTo>
                    <a:pt x="754" y="1"/>
                  </a:moveTo>
                  <a:cubicBezTo>
                    <a:pt x="392" y="56"/>
                    <a:pt x="113" y="280"/>
                    <a:pt x="29" y="838"/>
                  </a:cubicBezTo>
                  <a:cubicBezTo>
                    <a:pt x="1" y="949"/>
                    <a:pt x="1" y="1061"/>
                    <a:pt x="29" y="1145"/>
                  </a:cubicBezTo>
                  <a:cubicBezTo>
                    <a:pt x="121" y="1166"/>
                    <a:pt x="197" y="1175"/>
                    <a:pt x="261" y="1175"/>
                  </a:cubicBezTo>
                  <a:cubicBezTo>
                    <a:pt x="526" y="1175"/>
                    <a:pt x="596" y="1022"/>
                    <a:pt x="866" y="977"/>
                  </a:cubicBezTo>
                  <a:cubicBezTo>
                    <a:pt x="960" y="954"/>
                    <a:pt x="1099" y="945"/>
                    <a:pt x="1254" y="945"/>
                  </a:cubicBezTo>
                  <a:cubicBezTo>
                    <a:pt x="1465" y="945"/>
                    <a:pt x="1705" y="961"/>
                    <a:pt x="1898" y="977"/>
                  </a:cubicBezTo>
                  <a:cubicBezTo>
                    <a:pt x="1898" y="447"/>
                    <a:pt x="1535" y="84"/>
                    <a:pt x="1089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611294" y="2493106"/>
              <a:ext cx="108312" cy="17078"/>
            </a:xfrm>
            <a:custGeom>
              <a:avLst/>
              <a:gdLst/>
              <a:ahLst/>
              <a:cxnLst/>
              <a:rect l="l" t="t" r="r" b="b"/>
              <a:pathLst>
                <a:path w="1871" h="295" extrusionOk="0">
                  <a:moveTo>
                    <a:pt x="1110" y="0"/>
                  </a:moveTo>
                  <a:cubicBezTo>
                    <a:pt x="990" y="0"/>
                    <a:pt x="884" y="3"/>
                    <a:pt x="810" y="12"/>
                  </a:cubicBezTo>
                  <a:cubicBezTo>
                    <a:pt x="516" y="61"/>
                    <a:pt x="459" y="218"/>
                    <a:pt x="148" y="218"/>
                  </a:cubicBezTo>
                  <a:cubicBezTo>
                    <a:pt x="104" y="218"/>
                    <a:pt x="56" y="215"/>
                    <a:pt x="1" y="208"/>
                  </a:cubicBezTo>
                  <a:lnTo>
                    <a:pt x="1" y="264"/>
                  </a:lnTo>
                  <a:cubicBezTo>
                    <a:pt x="93" y="285"/>
                    <a:pt x="169" y="294"/>
                    <a:pt x="233" y="294"/>
                  </a:cubicBezTo>
                  <a:cubicBezTo>
                    <a:pt x="498" y="294"/>
                    <a:pt x="568" y="141"/>
                    <a:pt x="838" y="96"/>
                  </a:cubicBezTo>
                  <a:cubicBezTo>
                    <a:pt x="932" y="73"/>
                    <a:pt x="1071" y="64"/>
                    <a:pt x="1226" y="64"/>
                  </a:cubicBezTo>
                  <a:cubicBezTo>
                    <a:pt x="1437" y="64"/>
                    <a:pt x="1677" y="80"/>
                    <a:pt x="1870" y="96"/>
                  </a:cubicBezTo>
                  <a:lnTo>
                    <a:pt x="1870" y="12"/>
                  </a:lnTo>
                  <a:cubicBezTo>
                    <a:pt x="1647" y="12"/>
                    <a:pt x="1349" y="0"/>
                    <a:pt x="1110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687245" y="2488938"/>
              <a:ext cx="56559" cy="13951"/>
            </a:xfrm>
            <a:custGeom>
              <a:avLst/>
              <a:gdLst/>
              <a:ahLst/>
              <a:cxnLst/>
              <a:rect l="l" t="t" r="r" b="b"/>
              <a:pathLst>
                <a:path w="977" h="241" extrusionOk="0">
                  <a:moveTo>
                    <a:pt x="558" y="1"/>
                  </a:moveTo>
                  <a:lnTo>
                    <a:pt x="0" y="140"/>
                  </a:lnTo>
                  <a:lnTo>
                    <a:pt x="419" y="196"/>
                  </a:lnTo>
                  <a:cubicBezTo>
                    <a:pt x="537" y="213"/>
                    <a:pt x="646" y="240"/>
                    <a:pt x="756" y="240"/>
                  </a:cubicBezTo>
                  <a:cubicBezTo>
                    <a:pt x="828" y="240"/>
                    <a:pt x="900" y="229"/>
                    <a:pt x="977" y="196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629066" y="2442105"/>
              <a:ext cx="27556" cy="61421"/>
            </a:xfrm>
            <a:custGeom>
              <a:avLst/>
              <a:gdLst/>
              <a:ahLst/>
              <a:cxnLst/>
              <a:rect l="l" t="t" r="r" b="b"/>
              <a:pathLst>
                <a:path w="476" h="1061" extrusionOk="0">
                  <a:moveTo>
                    <a:pt x="419" y="1"/>
                  </a:moveTo>
                  <a:cubicBezTo>
                    <a:pt x="1" y="503"/>
                    <a:pt x="140" y="1061"/>
                    <a:pt x="140" y="1061"/>
                  </a:cubicBezTo>
                  <a:lnTo>
                    <a:pt x="168" y="1061"/>
                  </a:lnTo>
                  <a:cubicBezTo>
                    <a:pt x="168" y="1061"/>
                    <a:pt x="57" y="503"/>
                    <a:pt x="475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658126" y="2442105"/>
              <a:ext cx="35602" cy="51754"/>
            </a:xfrm>
            <a:custGeom>
              <a:avLst/>
              <a:gdLst/>
              <a:ahLst/>
              <a:cxnLst/>
              <a:rect l="l" t="t" r="r" b="b"/>
              <a:pathLst>
                <a:path w="615" h="894" extrusionOk="0">
                  <a:moveTo>
                    <a:pt x="1" y="1"/>
                  </a:moveTo>
                  <a:cubicBezTo>
                    <a:pt x="587" y="335"/>
                    <a:pt x="531" y="893"/>
                    <a:pt x="531" y="893"/>
                  </a:cubicBezTo>
                  <a:lnTo>
                    <a:pt x="559" y="893"/>
                  </a:lnTo>
                  <a:cubicBezTo>
                    <a:pt x="559" y="893"/>
                    <a:pt x="615" y="363"/>
                    <a:pt x="57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648459" y="2439848"/>
              <a:ext cx="14588" cy="5557"/>
            </a:xfrm>
            <a:custGeom>
              <a:avLst/>
              <a:gdLst/>
              <a:ahLst/>
              <a:cxnLst/>
              <a:rect l="l" t="t" r="r" b="b"/>
              <a:pathLst>
                <a:path w="252" h="96" extrusionOk="0">
                  <a:moveTo>
                    <a:pt x="188" y="0"/>
                  </a:moveTo>
                  <a:cubicBezTo>
                    <a:pt x="173" y="0"/>
                    <a:pt x="156" y="4"/>
                    <a:pt x="140" y="12"/>
                  </a:cubicBezTo>
                  <a:cubicBezTo>
                    <a:pt x="56" y="12"/>
                    <a:pt x="1" y="40"/>
                    <a:pt x="1" y="68"/>
                  </a:cubicBezTo>
                  <a:cubicBezTo>
                    <a:pt x="1" y="68"/>
                    <a:pt x="56" y="95"/>
                    <a:pt x="140" y="95"/>
                  </a:cubicBezTo>
                  <a:cubicBezTo>
                    <a:pt x="196" y="68"/>
                    <a:pt x="252" y="40"/>
                    <a:pt x="252" y="40"/>
                  </a:cubicBezTo>
                  <a:cubicBezTo>
                    <a:pt x="252" y="20"/>
                    <a:pt x="224" y="0"/>
                    <a:pt x="188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948847" y="2506710"/>
              <a:ext cx="51754" cy="100208"/>
            </a:xfrm>
            <a:custGeom>
              <a:avLst/>
              <a:gdLst/>
              <a:ahLst/>
              <a:cxnLst/>
              <a:rect l="l" t="t" r="r" b="b"/>
              <a:pathLst>
                <a:path w="894" h="1731" extrusionOk="0">
                  <a:moveTo>
                    <a:pt x="112" y="1"/>
                  </a:moveTo>
                  <a:lnTo>
                    <a:pt x="112" y="1"/>
                  </a:lnTo>
                  <a:cubicBezTo>
                    <a:pt x="57" y="614"/>
                    <a:pt x="1" y="1256"/>
                    <a:pt x="336" y="1730"/>
                  </a:cubicBezTo>
                  <a:lnTo>
                    <a:pt x="894" y="156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556414" y="2564021"/>
              <a:ext cx="460341" cy="328757"/>
            </a:xfrm>
            <a:custGeom>
              <a:avLst/>
              <a:gdLst/>
              <a:ahLst/>
              <a:cxnLst/>
              <a:rect l="l" t="t" r="r" b="b"/>
              <a:pathLst>
                <a:path w="7952" h="5679" extrusionOk="0">
                  <a:moveTo>
                    <a:pt x="6038" y="0"/>
                  </a:moveTo>
                  <a:cubicBezTo>
                    <a:pt x="4392" y="0"/>
                    <a:pt x="2209" y="1050"/>
                    <a:pt x="0" y="2721"/>
                  </a:cubicBezTo>
                  <a:lnTo>
                    <a:pt x="3488" y="5678"/>
                  </a:lnTo>
                  <a:cubicBezTo>
                    <a:pt x="4101" y="4200"/>
                    <a:pt x="6054" y="3084"/>
                    <a:pt x="6919" y="2219"/>
                  </a:cubicBezTo>
                  <a:cubicBezTo>
                    <a:pt x="7366" y="1801"/>
                    <a:pt x="7449" y="1549"/>
                    <a:pt x="7952" y="1103"/>
                  </a:cubicBezTo>
                  <a:lnTo>
                    <a:pt x="7896" y="685"/>
                  </a:lnTo>
                  <a:cubicBezTo>
                    <a:pt x="7418" y="215"/>
                    <a:pt x="6783" y="0"/>
                    <a:pt x="603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64908" y="2564831"/>
              <a:ext cx="289103" cy="230171"/>
            </a:xfrm>
            <a:custGeom>
              <a:avLst/>
              <a:gdLst/>
              <a:ahLst/>
              <a:cxnLst/>
              <a:rect l="l" t="t" r="r" b="b"/>
              <a:pathLst>
                <a:path w="4994" h="3976" extrusionOk="0">
                  <a:moveTo>
                    <a:pt x="530" y="1"/>
                  </a:moveTo>
                  <a:cubicBezTo>
                    <a:pt x="502" y="587"/>
                    <a:pt x="558" y="894"/>
                    <a:pt x="474" y="1312"/>
                  </a:cubicBezTo>
                  <a:cubicBezTo>
                    <a:pt x="139" y="1591"/>
                    <a:pt x="0" y="2038"/>
                    <a:pt x="167" y="2456"/>
                  </a:cubicBezTo>
                  <a:lnTo>
                    <a:pt x="223" y="2540"/>
                  </a:lnTo>
                  <a:cubicBezTo>
                    <a:pt x="279" y="2707"/>
                    <a:pt x="418" y="2819"/>
                    <a:pt x="558" y="2930"/>
                  </a:cubicBezTo>
                  <a:cubicBezTo>
                    <a:pt x="711" y="3033"/>
                    <a:pt x="906" y="3093"/>
                    <a:pt x="1104" y="3093"/>
                  </a:cubicBezTo>
                  <a:cubicBezTo>
                    <a:pt x="1231" y="3093"/>
                    <a:pt x="1359" y="3068"/>
                    <a:pt x="1479" y="3014"/>
                  </a:cubicBezTo>
                  <a:cubicBezTo>
                    <a:pt x="1534" y="3014"/>
                    <a:pt x="1590" y="2986"/>
                    <a:pt x="1646" y="2930"/>
                  </a:cubicBezTo>
                  <a:lnTo>
                    <a:pt x="1730" y="2875"/>
                  </a:lnTo>
                  <a:lnTo>
                    <a:pt x="3097" y="3181"/>
                  </a:lnTo>
                  <a:lnTo>
                    <a:pt x="3404" y="3739"/>
                  </a:lnTo>
                  <a:cubicBezTo>
                    <a:pt x="3497" y="3888"/>
                    <a:pt x="3652" y="3975"/>
                    <a:pt x="3811" y="3975"/>
                  </a:cubicBezTo>
                  <a:cubicBezTo>
                    <a:pt x="3890" y="3975"/>
                    <a:pt x="3971" y="3953"/>
                    <a:pt x="4045" y="3907"/>
                  </a:cubicBezTo>
                  <a:lnTo>
                    <a:pt x="4269" y="3795"/>
                  </a:lnTo>
                  <a:lnTo>
                    <a:pt x="3711" y="3209"/>
                  </a:lnTo>
                  <a:lnTo>
                    <a:pt x="4492" y="3628"/>
                  </a:lnTo>
                  <a:cubicBezTo>
                    <a:pt x="4854" y="3265"/>
                    <a:pt x="4994" y="2930"/>
                    <a:pt x="4854" y="2596"/>
                  </a:cubicBezTo>
                  <a:lnTo>
                    <a:pt x="2650" y="866"/>
                  </a:lnTo>
                  <a:lnTo>
                    <a:pt x="2567" y="671"/>
                  </a:lnTo>
                  <a:lnTo>
                    <a:pt x="1869" y="252"/>
                  </a:lnTo>
                  <a:cubicBezTo>
                    <a:pt x="1590" y="29"/>
                    <a:pt x="1283" y="29"/>
                    <a:pt x="921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85863" y="2716675"/>
              <a:ext cx="268146" cy="78325"/>
            </a:xfrm>
            <a:custGeom>
              <a:avLst/>
              <a:gdLst/>
              <a:ahLst/>
              <a:cxnLst/>
              <a:rect l="l" t="t" r="r" b="b"/>
              <a:pathLst>
                <a:path w="4632" h="1353" extrusionOk="0">
                  <a:moveTo>
                    <a:pt x="4492" y="0"/>
                  </a:moveTo>
                  <a:cubicBezTo>
                    <a:pt x="4492" y="279"/>
                    <a:pt x="4269" y="614"/>
                    <a:pt x="3934" y="754"/>
                  </a:cubicBezTo>
                  <a:lnTo>
                    <a:pt x="3181" y="447"/>
                  </a:lnTo>
                  <a:lnTo>
                    <a:pt x="3572" y="1144"/>
                  </a:lnTo>
                  <a:cubicBezTo>
                    <a:pt x="3572" y="1144"/>
                    <a:pt x="3564" y="1145"/>
                    <a:pt x="3550" y="1145"/>
                  </a:cubicBezTo>
                  <a:cubicBezTo>
                    <a:pt x="3464" y="1145"/>
                    <a:pt x="3153" y="1124"/>
                    <a:pt x="2986" y="837"/>
                  </a:cubicBezTo>
                  <a:lnTo>
                    <a:pt x="2763" y="419"/>
                  </a:lnTo>
                  <a:lnTo>
                    <a:pt x="1312" y="56"/>
                  </a:lnTo>
                  <a:cubicBezTo>
                    <a:pt x="1248" y="120"/>
                    <a:pt x="1054" y="363"/>
                    <a:pt x="558" y="363"/>
                  </a:cubicBezTo>
                  <a:cubicBezTo>
                    <a:pt x="403" y="363"/>
                    <a:pt x="219" y="339"/>
                    <a:pt x="1" y="279"/>
                  </a:cubicBezTo>
                  <a:lnTo>
                    <a:pt x="1" y="279"/>
                  </a:lnTo>
                  <a:cubicBezTo>
                    <a:pt x="195" y="429"/>
                    <a:pt x="422" y="483"/>
                    <a:pt x="634" y="483"/>
                  </a:cubicBezTo>
                  <a:cubicBezTo>
                    <a:pt x="816" y="483"/>
                    <a:pt x="987" y="443"/>
                    <a:pt x="1117" y="391"/>
                  </a:cubicBezTo>
                  <a:cubicBezTo>
                    <a:pt x="1200" y="363"/>
                    <a:pt x="1284" y="307"/>
                    <a:pt x="1368" y="252"/>
                  </a:cubicBezTo>
                  <a:lnTo>
                    <a:pt x="2735" y="558"/>
                  </a:lnTo>
                  <a:lnTo>
                    <a:pt x="3042" y="1116"/>
                  </a:lnTo>
                  <a:cubicBezTo>
                    <a:pt x="3135" y="1265"/>
                    <a:pt x="3290" y="1352"/>
                    <a:pt x="3449" y="1352"/>
                  </a:cubicBezTo>
                  <a:cubicBezTo>
                    <a:pt x="3528" y="1352"/>
                    <a:pt x="3609" y="1330"/>
                    <a:pt x="3683" y="1284"/>
                  </a:cubicBezTo>
                  <a:lnTo>
                    <a:pt x="3907" y="1172"/>
                  </a:lnTo>
                  <a:lnTo>
                    <a:pt x="3349" y="586"/>
                  </a:lnTo>
                  <a:lnTo>
                    <a:pt x="4130" y="1005"/>
                  </a:lnTo>
                  <a:cubicBezTo>
                    <a:pt x="4492" y="670"/>
                    <a:pt x="4632" y="335"/>
                    <a:pt x="4492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85863" y="2716675"/>
              <a:ext cx="268146" cy="78325"/>
            </a:xfrm>
            <a:custGeom>
              <a:avLst/>
              <a:gdLst/>
              <a:ahLst/>
              <a:cxnLst/>
              <a:rect l="l" t="t" r="r" b="b"/>
              <a:pathLst>
                <a:path w="4632" h="1353" extrusionOk="0">
                  <a:moveTo>
                    <a:pt x="4492" y="0"/>
                  </a:moveTo>
                  <a:cubicBezTo>
                    <a:pt x="4492" y="279"/>
                    <a:pt x="4269" y="614"/>
                    <a:pt x="3934" y="754"/>
                  </a:cubicBezTo>
                  <a:lnTo>
                    <a:pt x="3181" y="447"/>
                  </a:lnTo>
                  <a:lnTo>
                    <a:pt x="3572" y="1144"/>
                  </a:lnTo>
                  <a:cubicBezTo>
                    <a:pt x="3572" y="1144"/>
                    <a:pt x="3564" y="1145"/>
                    <a:pt x="3550" y="1145"/>
                  </a:cubicBezTo>
                  <a:cubicBezTo>
                    <a:pt x="3464" y="1145"/>
                    <a:pt x="3153" y="1124"/>
                    <a:pt x="2986" y="837"/>
                  </a:cubicBezTo>
                  <a:lnTo>
                    <a:pt x="2763" y="419"/>
                  </a:lnTo>
                  <a:lnTo>
                    <a:pt x="1312" y="56"/>
                  </a:lnTo>
                  <a:cubicBezTo>
                    <a:pt x="1248" y="120"/>
                    <a:pt x="1054" y="363"/>
                    <a:pt x="558" y="363"/>
                  </a:cubicBezTo>
                  <a:cubicBezTo>
                    <a:pt x="403" y="363"/>
                    <a:pt x="219" y="339"/>
                    <a:pt x="1" y="279"/>
                  </a:cubicBezTo>
                  <a:lnTo>
                    <a:pt x="1" y="279"/>
                  </a:lnTo>
                  <a:cubicBezTo>
                    <a:pt x="195" y="429"/>
                    <a:pt x="422" y="483"/>
                    <a:pt x="634" y="483"/>
                  </a:cubicBezTo>
                  <a:cubicBezTo>
                    <a:pt x="816" y="483"/>
                    <a:pt x="987" y="443"/>
                    <a:pt x="1117" y="391"/>
                  </a:cubicBezTo>
                  <a:cubicBezTo>
                    <a:pt x="1200" y="363"/>
                    <a:pt x="1284" y="307"/>
                    <a:pt x="1368" y="252"/>
                  </a:cubicBezTo>
                  <a:lnTo>
                    <a:pt x="2735" y="558"/>
                  </a:lnTo>
                  <a:lnTo>
                    <a:pt x="3042" y="1116"/>
                  </a:lnTo>
                  <a:cubicBezTo>
                    <a:pt x="3135" y="1265"/>
                    <a:pt x="3290" y="1352"/>
                    <a:pt x="3449" y="1352"/>
                  </a:cubicBezTo>
                  <a:cubicBezTo>
                    <a:pt x="3528" y="1352"/>
                    <a:pt x="3609" y="1330"/>
                    <a:pt x="3683" y="1284"/>
                  </a:cubicBezTo>
                  <a:lnTo>
                    <a:pt x="3907" y="1172"/>
                  </a:lnTo>
                  <a:lnTo>
                    <a:pt x="3349" y="586"/>
                  </a:lnTo>
                  <a:lnTo>
                    <a:pt x="4130" y="1005"/>
                  </a:lnTo>
                  <a:cubicBezTo>
                    <a:pt x="4492" y="670"/>
                    <a:pt x="4632" y="335"/>
                    <a:pt x="4492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27891" y="2501847"/>
              <a:ext cx="48512" cy="98587"/>
            </a:xfrm>
            <a:custGeom>
              <a:avLst/>
              <a:gdLst/>
              <a:ahLst/>
              <a:cxnLst/>
              <a:rect l="l" t="t" r="r" b="b"/>
              <a:pathLst>
                <a:path w="838" h="1703" extrusionOk="0">
                  <a:moveTo>
                    <a:pt x="0" y="1"/>
                  </a:moveTo>
                  <a:cubicBezTo>
                    <a:pt x="0" y="615"/>
                    <a:pt x="0" y="1228"/>
                    <a:pt x="363" y="1703"/>
                  </a:cubicBezTo>
                  <a:lnTo>
                    <a:pt x="809" y="1396"/>
                  </a:lnTo>
                  <a:lnTo>
                    <a:pt x="837" y="1396"/>
                  </a:lnTo>
                  <a:lnTo>
                    <a:pt x="837" y="1368"/>
                  </a:lnTo>
                  <a:lnTo>
                    <a:pt x="84" y="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1120084" y="2717486"/>
              <a:ext cx="19393" cy="17656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178" y="0"/>
                  </a:moveTo>
                  <a:cubicBezTo>
                    <a:pt x="140" y="0"/>
                    <a:pt x="98" y="14"/>
                    <a:pt x="56" y="42"/>
                  </a:cubicBezTo>
                  <a:cubicBezTo>
                    <a:pt x="0" y="98"/>
                    <a:pt x="0" y="182"/>
                    <a:pt x="28" y="238"/>
                  </a:cubicBezTo>
                  <a:cubicBezTo>
                    <a:pt x="59" y="284"/>
                    <a:pt x="106" y="304"/>
                    <a:pt x="152" y="304"/>
                  </a:cubicBezTo>
                  <a:cubicBezTo>
                    <a:pt x="190" y="304"/>
                    <a:pt x="226" y="291"/>
                    <a:pt x="251" y="265"/>
                  </a:cubicBezTo>
                  <a:cubicBezTo>
                    <a:pt x="335" y="210"/>
                    <a:pt x="335" y="98"/>
                    <a:pt x="279" y="42"/>
                  </a:cubicBezTo>
                  <a:cubicBezTo>
                    <a:pt x="251" y="14"/>
                    <a:pt x="216" y="0"/>
                    <a:pt x="178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1011831" y="2621389"/>
              <a:ext cx="40465" cy="43649"/>
            </a:xfrm>
            <a:custGeom>
              <a:avLst/>
              <a:gdLst/>
              <a:ahLst/>
              <a:cxnLst/>
              <a:rect l="l" t="t" r="r" b="b"/>
              <a:pathLst>
                <a:path w="699" h="754" extrusionOk="0">
                  <a:moveTo>
                    <a:pt x="1" y="0"/>
                  </a:moveTo>
                  <a:lnTo>
                    <a:pt x="698" y="754"/>
                  </a:lnTo>
                  <a:lnTo>
                    <a:pt x="698" y="754"/>
                  </a:lnTo>
                  <a:lnTo>
                    <a:pt x="670" y="5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68240" y="2623994"/>
              <a:ext cx="27498" cy="20667"/>
            </a:xfrm>
            <a:custGeom>
              <a:avLst/>
              <a:gdLst/>
              <a:ahLst/>
              <a:cxnLst/>
              <a:rect l="l" t="t" r="r" b="b"/>
              <a:pathLst>
                <a:path w="475" h="357" extrusionOk="0">
                  <a:moveTo>
                    <a:pt x="255" y="1"/>
                  </a:moveTo>
                  <a:cubicBezTo>
                    <a:pt x="225" y="1"/>
                    <a:pt x="196" y="4"/>
                    <a:pt x="168" y="11"/>
                  </a:cubicBezTo>
                  <a:cubicBezTo>
                    <a:pt x="56" y="67"/>
                    <a:pt x="1" y="179"/>
                    <a:pt x="28" y="262"/>
                  </a:cubicBezTo>
                  <a:cubicBezTo>
                    <a:pt x="70" y="325"/>
                    <a:pt x="144" y="356"/>
                    <a:pt x="225" y="356"/>
                  </a:cubicBezTo>
                  <a:cubicBezTo>
                    <a:pt x="252" y="356"/>
                    <a:pt x="280" y="353"/>
                    <a:pt x="307" y="346"/>
                  </a:cubicBezTo>
                  <a:cubicBezTo>
                    <a:pt x="419" y="290"/>
                    <a:pt x="475" y="179"/>
                    <a:pt x="447" y="95"/>
                  </a:cubicBezTo>
                  <a:cubicBezTo>
                    <a:pt x="426" y="32"/>
                    <a:pt x="342" y="1"/>
                    <a:pt x="255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69861" y="2623994"/>
              <a:ext cx="22693" cy="17425"/>
            </a:xfrm>
            <a:custGeom>
              <a:avLst/>
              <a:gdLst/>
              <a:ahLst/>
              <a:cxnLst/>
              <a:rect l="l" t="t" r="r" b="b"/>
              <a:pathLst>
                <a:path w="392" h="301" extrusionOk="0">
                  <a:moveTo>
                    <a:pt x="218" y="1"/>
                  </a:moveTo>
                  <a:cubicBezTo>
                    <a:pt x="194" y="1"/>
                    <a:pt x="168" y="4"/>
                    <a:pt x="140" y="11"/>
                  </a:cubicBezTo>
                  <a:cubicBezTo>
                    <a:pt x="56" y="39"/>
                    <a:pt x="0" y="151"/>
                    <a:pt x="28" y="207"/>
                  </a:cubicBezTo>
                  <a:cubicBezTo>
                    <a:pt x="49" y="269"/>
                    <a:pt x="117" y="301"/>
                    <a:pt x="185" y="301"/>
                  </a:cubicBezTo>
                  <a:cubicBezTo>
                    <a:pt x="208" y="301"/>
                    <a:pt x="231" y="297"/>
                    <a:pt x="252" y="290"/>
                  </a:cubicBezTo>
                  <a:cubicBezTo>
                    <a:pt x="335" y="234"/>
                    <a:pt x="391" y="151"/>
                    <a:pt x="363" y="95"/>
                  </a:cubicBezTo>
                  <a:cubicBezTo>
                    <a:pt x="342" y="32"/>
                    <a:pt x="290" y="1"/>
                    <a:pt x="218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956952" y="2616526"/>
              <a:ext cx="40407" cy="24314"/>
            </a:xfrm>
            <a:custGeom>
              <a:avLst/>
              <a:gdLst/>
              <a:ahLst/>
              <a:cxnLst/>
              <a:rect l="l" t="t" r="r" b="b"/>
              <a:pathLst>
                <a:path w="698" h="420" extrusionOk="0">
                  <a:moveTo>
                    <a:pt x="586" y="1"/>
                  </a:moveTo>
                  <a:cubicBezTo>
                    <a:pt x="279" y="57"/>
                    <a:pt x="112" y="168"/>
                    <a:pt x="0" y="419"/>
                  </a:cubicBezTo>
                  <a:cubicBezTo>
                    <a:pt x="201" y="244"/>
                    <a:pt x="401" y="136"/>
                    <a:pt x="622" y="136"/>
                  </a:cubicBezTo>
                  <a:cubicBezTo>
                    <a:pt x="647" y="136"/>
                    <a:pt x="672" y="137"/>
                    <a:pt x="698" y="140"/>
                  </a:cubicBezTo>
                  <a:lnTo>
                    <a:pt x="5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84391" y="2626252"/>
              <a:ext cx="4921" cy="4863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1" y="0"/>
                  </a:moveTo>
                  <a:lnTo>
                    <a:pt x="1" y="56"/>
                  </a:lnTo>
                  <a:lnTo>
                    <a:pt x="84" y="84"/>
                  </a:lnTo>
                  <a:lnTo>
                    <a:pt x="84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952089" y="2632678"/>
              <a:ext cx="114738" cy="96966"/>
            </a:xfrm>
            <a:custGeom>
              <a:avLst/>
              <a:gdLst/>
              <a:ahLst/>
              <a:cxnLst/>
              <a:rect l="l" t="t" r="r" b="b"/>
              <a:pathLst>
                <a:path w="1982" h="1675" extrusionOk="0">
                  <a:moveTo>
                    <a:pt x="1089" y="1"/>
                  </a:moveTo>
                  <a:cubicBezTo>
                    <a:pt x="1027" y="292"/>
                    <a:pt x="865" y="465"/>
                    <a:pt x="643" y="465"/>
                  </a:cubicBezTo>
                  <a:cubicBezTo>
                    <a:pt x="461" y="465"/>
                    <a:pt x="239" y="349"/>
                    <a:pt x="1" y="84"/>
                  </a:cubicBezTo>
                  <a:lnTo>
                    <a:pt x="1" y="84"/>
                  </a:lnTo>
                  <a:cubicBezTo>
                    <a:pt x="196" y="587"/>
                    <a:pt x="782" y="1061"/>
                    <a:pt x="1981" y="1675"/>
                  </a:cubicBezTo>
                  <a:cubicBezTo>
                    <a:pt x="977" y="921"/>
                    <a:pt x="1089" y="391"/>
                    <a:pt x="1089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863287" y="2658554"/>
              <a:ext cx="61421" cy="73810"/>
            </a:xfrm>
            <a:custGeom>
              <a:avLst/>
              <a:gdLst/>
              <a:ahLst/>
              <a:cxnLst/>
              <a:rect l="l" t="t" r="r" b="b"/>
              <a:pathLst>
                <a:path w="1061" h="1275" extrusionOk="0">
                  <a:moveTo>
                    <a:pt x="140" y="0"/>
                  </a:moveTo>
                  <a:cubicBezTo>
                    <a:pt x="28" y="223"/>
                    <a:pt x="0" y="502"/>
                    <a:pt x="84" y="753"/>
                  </a:cubicBezTo>
                  <a:cubicBezTo>
                    <a:pt x="225" y="1084"/>
                    <a:pt x="547" y="1275"/>
                    <a:pt x="879" y="1275"/>
                  </a:cubicBezTo>
                  <a:cubicBezTo>
                    <a:pt x="940" y="1275"/>
                    <a:pt x="1000" y="1268"/>
                    <a:pt x="1060" y="1256"/>
                  </a:cubicBezTo>
                  <a:cubicBezTo>
                    <a:pt x="725" y="1228"/>
                    <a:pt x="363" y="977"/>
                    <a:pt x="195" y="586"/>
                  </a:cubicBezTo>
                  <a:cubicBezTo>
                    <a:pt x="140" y="391"/>
                    <a:pt x="112" y="195"/>
                    <a:pt x="140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1057043" y="2668222"/>
              <a:ext cx="56616" cy="67905"/>
            </a:xfrm>
            <a:custGeom>
              <a:avLst/>
              <a:gdLst/>
              <a:ahLst/>
              <a:cxnLst/>
              <a:rect l="l" t="t" r="r" b="b"/>
              <a:pathLst>
                <a:path w="978" h="1173" extrusionOk="0">
                  <a:moveTo>
                    <a:pt x="726" y="1"/>
                  </a:moveTo>
                  <a:lnTo>
                    <a:pt x="1" y="977"/>
                  </a:lnTo>
                  <a:lnTo>
                    <a:pt x="252" y="1172"/>
                  </a:lnTo>
                  <a:lnTo>
                    <a:pt x="977" y="196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906877" y="2627873"/>
              <a:ext cx="147041" cy="105012"/>
            </a:xfrm>
            <a:custGeom>
              <a:avLst/>
              <a:gdLst/>
              <a:ahLst/>
              <a:cxnLst/>
              <a:rect l="l" t="t" r="r" b="b"/>
              <a:pathLst>
                <a:path w="2540" h="1814" extrusionOk="0">
                  <a:moveTo>
                    <a:pt x="84" y="0"/>
                  </a:moveTo>
                  <a:lnTo>
                    <a:pt x="0" y="56"/>
                  </a:lnTo>
                  <a:cubicBezTo>
                    <a:pt x="1116" y="1367"/>
                    <a:pt x="2511" y="1813"/>
                    <a:pt x="2511" y="1813"/>
                  </a:cubicBezTo>
                  <a:lnTo>
                    <a:pt x="2539" y="1730"/>
                  </a:lnTo>
                  <a:cubicBezTo>
                    <a:pt x="2539" y="1702"/>
                    <a:pt x="1172" y="1256"/>
                    <a:pt x="84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877" y="2584224"/>
              <a:ext cx="98587" cy="40465"/>
            </a:xfrm>
            <a:custGeom>
              <a:avLst/>
              <a:gdLst/>
              <a:ahLst/>
              <a:cxnLst/>
              <a:rect l="l" t="t" r="r" b="b"/>
              <a:pathLst>
                <a:path w="1703" h="699" extrusionOk="0">
                  <a:moveTo>
                    <a:pt x="1563" y="1"/>
                  </a:moveTo>
                  <a:cubicBezTo>
                    <a:pt x="1535" y="29"/>
                    <a:pt x="893" y="224"/>
                    <a:pt x="0" y="615"/>
                  </a:cubicBezTo>
                  <a:lnTo>
                    <a:pt x="84" y="698"/>
                  </a:lnTo>
                  <a:cubicBezTo>
                    <a:pt x="921" y="363"/>
                    <a:pt x="1674" y="140"/>
                    <a:pt x="1702" y="112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1039329" y="2721133"/>
              <a:ext cx="33924" cy="45096"/>
            </a:xfrm>
            <a:custGeom>
              <a:avLst/>
              <a:gdLst/>
              <a:ahLst/>
              <a:cxnLst/>
              <a:rect l="l" t="t" r="r" b="b"/>
              <a:pathLst>
                <a:path w="586" h="779" extrusionOk="0">
                  <a:moveTo>
                    <a:pt x="363" y="0"/>
                  </a:moveTo>
                  <a:cubicBezTo>
                    <a:pt x="321" y="0"/>
                    <a:pt x="279" y="21"/>
                    <a:pt x="251" y="63"/>
                  </a:cubicBezTo>
                  <a:lnTo>
                    <a:pt x="223" y="63"/>
                  </a:lnTo>
                  <a:cubicBezTo>
                    <a:pt x="167" y="119"/>
                    <a:pt x="140" y="230"/>
                    <a:pt x="195" y="286"/>
                  </a:cubicBezTo>
                  <a:lnTo>
                    <a:pt x="251" y="342"/>
                  </a:lnTo>
                  <a:cubicBezTo>
                    <a:pt x="112" y="454"/>
                    <a:pt x="56" y="565"/>
                    <a:pt x="0" y="677"/>
                  </a:cubicBezTo>
                  <a:lnTo>
                    <a:pt x="28" y="760"/>
                  </a:lnTo>
                  <a:cubicBezTo>
                    <a:pt x="51" y="772"/>
                    <a:pt x="74" y="779"/>
                    <a:pt x="95" y="779"/>
                  </a:cubicBezTo>
                  <a:cubicBezTo>
                    <a:pt x="125" y="779"/>
                    <a:pt x="151" y="765"/>
                    <a:pt x="167" y="733"/>
                  </a:cubicBezTo>
                  <a:cubicBezTo>
                    <a:pt x="251" y="509"/>
                    <a:pt x="363" y="426"/>
                    <a:pt x="502" y="314"/>
                  </a:cubicBezTo>
                  <a:cubicBezTo>
                    <a:pt x="586" y="258"/>
                    <a:pt x="586" y="175"/>
                    <a:pt x="530" y="119"/>
                  </a:cubicBezTo>
                  <a:lnTo>
                    <a:pt x="474" y="63"/>
                  </a:lnTo>
                  <a:cubicBezTo>
                    <a:pt x="446" y="21"/>
                    <a:pt x="405" y="0"/>
                    <a:pt x="363" y="0"/>
                  </a:cubicBez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1053859" y="2726343"/>
              <a:ext cx="12967" cy="13025"/>
            </a:xfrm>
            <a:custGeom>
              <a:avLst/>
              <a:gdLst/>
              <a:ahLst/>
              <a:cxnLst/>
              <a:rect l="l" t="t" r="r" b="b"/>
              <a:pathLst>
                <a:path w="224" h="225" extrusionOk="0">
                  <a:moveTo>
                    <a:pt x="84" y="1"/>
                  </a:moveTo>
                  <a:cubicBezTo>
                    <a:pt x="28" y="1"/>
                    <a:pt x="0" y="57"/>
                    <a:pt x="0" y="112"/>
                  </a:cubicBezTo>
                  <a:cubicBezTo>
                    <a:pt x="0" y="196"/>
                    <a:pt x="56" y="224"/>
                    <a:pt x="112" y="224"/>
                  </a:cubicBezTo>
                  <a:cubicBezTo>
                    <a:pt x="195" y="196"/>
                    <a:pt x="223" y="140"/>
                    <a:pt x="223" y="85"/>
                  </a:cubicBezTo>
                  <a:cubicBezTo>
                    <a:pt x="195" y="29"/>
                    <a:pt x="140" y="1"/>
                    <a:pt x="84" y="1"/>
                  </a:cubicBezTo>
                  <a:close/>
                </a:path>
              </a:pathLst>
            </a:custGeom>
            <a:solidFill>
              <a:srgbClr val="7B6A5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559656" y="2581619"/>
              <a:ext cx="398978" cy="181948"/>
            </a:xfrm>
            <a:custGeom>
              <a:avLst/>
              <a:gdLst/>
              <a:ahLst/>
              <a:cxnLst/>
              <a:rect l="l" t="t" r="r" b="b"/>
              <a:pathLst>
                <a:path w="6892" h="3143" extrusionOk="0">
                  <a:moveTo>
                    <a:pt x="6130" y="0"/>
                  </a:moveTo>
                  <a:cubicBezTo>
                    <a:pt x="4349" y="0"/>
                    <a:pt x="1715" y="1018"/>
                    <a:pt x="0" y="3143"/>
                  </a:cubicBezTo>
                  <a:cubicBezTo>
                    <a:pt x="2440" y="1373"/>
                    <a:pt x="4880" y="67"/>
                    <a:pt x="6676" y="67"/>
                  </a:cubicBezTo>
                  <a:cubicBezTo>
                    <a:pt x="6749" y="67"/>
                    <a:pt x="6821" y="69"/>
                    <a:pt x="6891" y="74"/>
                  </a:cubicBezTo>
                  <a:cubicBezTo>
                    <a:pt x="6662" y="25"/>
                    <a:pt x="6406" y="0"/>
                    <a:pt x="6130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671093" y="2652071"/>
              <a:ext cx="138936" cy="226176"/>
            </a:xfrm>
            <a:custGeom>
              <a:avLst/>
              <a:gdLst/>
              <a:ahLst/>
              <a:cxnLst/>
              <a:rect l="l" t="t" r="r" b="b"/>
              <a:pathLst>
                <a:path w="2400" h="3907" extrusionOk="0">
                  <a:moveTo>
                    <a:pt x="2399" y="1"/>
                  </a:moveTo>
                  <a:lnTo>
                    <a:pt x="2399" y="1"/>
                  </a:lnTo>
                  <a:cubicBezTo>
                    <a:pt x="1953" y="112"/>
                    <a:pt x="1479" y="363"/>
                    <a:pt x="1032" y="810"/>
                  </a:cubicBezTo>
                  <a:cubicBezTo>
                    <a:pt x="307" y="1479"/>
                    <a:pt x="0" y="2484"/>
                    <a:pt x="168" y="3460"/>
                  </a:cubicBezTo>
                  <a:lnTo>
                    <a:pt x="223" y="3906"/>
                  </a:lnTo>
                  <a:cubicBezTo>
                    <a:pt x="391" y="2205"/>
                    <a:pt x="1786" y="307"/>
                    <a:pt x="2399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742124" y="2687615"/>
              <a:ext cx="166434" cy="274630"/>
            </a:xfrm>
            <a:custGeom>
              <a:avLst/>
              <a:gdLst/>
              <a:ahLst/>
              <a:cxnLst/>
              <a:rect l="l" t="t" r="r" b="b"/>
              <a:pathLst>
                <a:path w="2875" h="4744" extrusionOk="0">
                  <a:moveTo>
                    <a:pt x="1982" y="0"/>
                  </a:moveTo>
                  <a:cubicBezTo>
                    <a:pt x="1703" y="781"/>
                    <a:pt x="949" y="1786"/>
                    <a:pt x="475" y="2762"/>
                  </a:cubicBezTo>
                  <a:cubicBezTo>
                    <a:pt x="419" y="2846"/>
                    <a:pt x="363" y="2930"/>
                    <a:pt x="335" y="3013"/>
                  </a:cubicBezTo>
                  <a:cubicBezTo>
                    <a:pt x="84" y="3711"/>
                    <a:pt x="1" y="4297"/>
                    <a:pt x="29" y="4743"/>
                  </a:cubicBezTo>
                  <a:lnTo>
                    <a:pt x="642" y="3013"/>
                  </a:lnTo>
                  <a:lnTo>
                    <a:pt x="642" y="2986"/>
                  </a:lnTo>
                  <a:cubicBezTo>
                    <a:pt x="1117" y="2149"/>
                    <a:pt x="2121" y="1507"/>
                    <a:pt x="2874" y="893"/>
                  </a:cubicBezTo>
                  <a:cubicBezTo>
                    <a:pt x="2818" y="865"/>
                    <a:pt x="2009" y="865"/>
                    <a:pt x="1982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-92874" y="3075243"/>
              <a:ext cx="87298" cy="234223"/>
            </a:xfrm>
            <a:custGeom>
              <a:avLst/>
              <a:gdLst/>
              <a:ahLst/>
              <a:cxnLst/>
              <a:rect l="l" t="t" r="r" b="b"/>
              <a:pathLst>
                <a:path w="1508" h="4046" extrusionOk="0">
                  <a:moveTo>
                    <a:pt x="698" y="0"/>
                  </a:moveTo>
                  <a:lnTo>
                    <a:pt x="1" y="3599"/>
                  </a:lnTo>
                  <a:lnTo>
                    <a:pt x="419" y="4045"/>
                  </a:lnTo>
                  <a:cubicBezTo>
                    <a:pt x="698" y="2874"/>
                    <a:pt x="977" y="1507"/>
                    <a:pt x="1507" y="809"/>
                  </a:cubicBezTo>
                  <a:lnTo>
                    <a:pt x="69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-65377" y="2739310"/>
              <a:ext cx="264905" cy="382827"/>
            </a:xfrm>
            <a:custGeom>
              <a:avLst/>
              <a:gdLst/>
              <a:ahLst/>
              <a:cxnLst/>
              <a:rect l="l" t="t" r="r" b="b"/>
              <a:pathLst>
                <a:path w="4576" h="6613" extrusionOk="0">
                  <a:moveTo>
                    <a:pt x="1507" y="0"/>
                  </a:moveTo>
                  <a:cubicBezTo>
                    <a:pt x="419" y="865"/>
                    <a:pt x="363" y="2065"/>
                    <a:pt x="698" y="3069"/>
                  </a:cubicBezTo>
                  <a:cubicBezTo>
                    <a:pt x="893" y="3627"/>
                    <a:pt x="1228" y="4101"/>
                    <a:pt x="893" y="4603"/>
                  </a:cubicBezTo>
                  <a:lnTo>
                    <a:pt x="0" y="6138"/>
                  </a:lnTo>
                  <a:lnTo>
                    <a:pt x="1032" y="6612"/>
                  </a:lnTo>
                  <a:cubicBezTo>
                    <a:pt x="1032" y="6612"/>
                    <a:pt x="4185" y="3934"/>
                    <a:pt x="4576" y="1814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598384" y="2879808"/>
              <a:ext cx="331131" cy="160992"/>
            </a:xfrm>
            <a:custGeom>
              <a:avLst/>
              <a:gdLst/>
              <a:ahLst/>
              <a:cxnLst/>
              <a:rect l="l" t="t" r="r" b="b"/>
              <a:pathLst>
                <a:path w="5720" h="2781" extrusionOk="0">
                  <a:moveTo>
                    <a:pt x="1702" y="0"/>
                  </a:moveTo>
                  <a:lnTo>
                    <a:pt x="1" y="1507"/>
                  </a:lnTo>
                  <a:cubicBezTo>
                    <a:pt x="252" y="2204"/>
                    <a:pt x="921" y="2595"/>
                    <a:pt x="1786" y="2762"/>
                  </a:cubicBezTo>
                  <a:cubicBezTo>
                    <a:pt x="1856" y="2774"/>
                    <a:pt x="1930" y="2781"/>
                    <a:pt x="2003" y="2781"/>
                  </a:cubicBezTo>
                  <a:cubicBezTo>
                    <a:pt x="2106" y="2781"/>
                    <a:pt x="2207" y="2767"/>
                    <a:pt x="2288" y="2734"/>
                  </a:cubicBezTo>
                  <a:lnTo>
                    <a:pt x="5664" y="1730"/>
                  </a:lnTo>
                  <a:cubicBezTo>
                    <a:pt x="5664" y="1618"/>
                    <a:pt x="5692" y="1535"/>
                    <a:pt x="5692" y="1423"/>
                  </a:cubicBezTo>
                  <a:cubicBezTo>
                    <a:pt x="5720" y="1284"/>
                    <a:pt x="5692" y="1144"/>
                    <a:pt x="5692" y="1033"/>
                  </a:cubicBezTo>
                  <a:lnTo>
                    <a:pt x="4018" y="1228"/>
                  </a:lnTo>
                  <a:cubicBezTo>
                    <a:pt x="3929" y="1241"/>
                    <a:pt x="3840" y="1247"/>
                    <a:pt x="3751" y="1247"/>
                  </a:cubicBezTo>
                  <a:cubicBezTo>
                    <a:pt x="3258" y="1247"/>
                    <a:pt x="2783" y="1053"/>
                    <a:pt x="2428" y="698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906877" y="2947654"/>
              <a:ext cx="56559" cy="221313"/>
            </a:xfrm>
            <a:custGeom>
              <a:avLst/>
              <a:gdLst/>
              <a:ahLst/>
              <a:cxnLst/>
              <a:rect l="l" t="t" r="r" b="b"/>
              <a:pathLst>
                <a:path w="977" h="3823" extrusionOk="0">
                  <a:moveTo>
                    <a:pt x="419" y="0"/>
                  </a:moveTo>
                  <a:cubicBezTo>
                    <a:pt x="419" y="1144"/>
                    <a:pt x="307" y="2371"/>
                    <a:pt x="0" y="3236"/>
                  </a:cubicBezTo>
                  <a:lnTo>
                    <a:pt x="475" y="3822"/>
                  </a:lnTo>
                  <a:lnTo>
                    <a:pt x="698" y="3125"/>
                  </a:lnTo>
                  <a:lnTo>
                    <a:pt x="977" y="530"/>
                  </a:lnTo>
                  <a:cubicBezTo>
                    <a:pt x="782" y="363"/>
                    <a:pt x="614" y="167"/>
                    <a:pt x="419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-71860" y="3072001"/>
              <a:ext cx="50133" cy="66400"/>
            </a:xfrm>
            <a:custGeom>
              <a:avLst/>
              <a:gdLst/>
              <a:ahLst/>
              <a:cxnLst/>
              <a:rect l="l" t="t" r="r" b="b"/>
              <a:pathLst>
                <a:path w="866" h="1147" extrusionOk="0">
                  <a:moveTo>
                    <a:pt x="447" y="0"/>
                  </a:moveTo>
                  <a:cubicBezTo>
                    <a:pt x="224" y="0"/>
                    <a:pt x="28" y="251"/>
                    <a:pt x="28" y="558"/>
                  </a:cubicBezTo>
                  <a:cubicBezTo>
                    <a:pt x="1" y="893"/>
                    <a:pt x="196" y="1144"/>
                    <a:pt x="419" y="1144"/>
                  </a:cubicBezTo>
                  <a:cubicBezTo>
                    <a:pt x="430" y="1146"/>
                    <a:pt x="442" y="1146"/>
                    <a:pt x="453" y="1146"/>
                  </a:cubicBezTo>
                  <a:cubicBezTo>
                    <a:pt x="662" y="1146"/>
                    <a:pt x="838" y="904"/>
                    <a:pt x="838" y="586"/>
                  </a:cubicBezTo>
                  <a:cubicBezTo>
                    <a:pt x="865" y="279"/>
                    <a:pt x="670" y="0"/>
                    <a:pt x="447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90726" y="2937118"/>
              <a:ext cx="82435" cy="53953"/>
            </a:xfrm>
            <a:custGeom>
              <a:avLst/>
              <a:gdLst/>
              <a:ahLst/>
              <a:cxnLst/>
              <a:rect l="l" t="t" r="r" b="b"/>
              <a:pathLst>
                <a:path w="1424" h="932" extrusionOk="0">
                  <a:moveTo>
                    <a:pt x="627" y="1"/>
                  </a:moveTo>
                  <a:cubicBezTo>
                    <a:pt x="334" y="1"/>
                    <a:pt x="79" y="113"/>
                    <a:pt x="56" y="322"/>
                  </a:cubicBezTo>
                  <a:cubicBezTo>
                    <a:pt x="0" y="573"/>
                    <a:pt x="251" y="824"/>
                    <a:pt x="614" y="907"/>
                  </a:cubicBezTo>
                  <a:cubicBezTo>
                    <a:pt x="691" y="924"/>
                    <a:pt x="766" y="932"/>
                    <a:pt x="837" y="932"/>
                  </a:cubicBezTo>
                  <a:cubicBezTo>
                    <a:pt x="1126" y="932"/>
                    <a:pt x="1351" y="802"/>
                    <a:pt x="1395" y="601"/>
                  </a:cubicBezTo>
                  <a:cubicBezTo>
                    <a:pt x="1423" y="349"/>
                    <a:pt x="1172" y="98"/>
                    <a:pt x="809" y="15"/>
                  </a:cubicBezTo>
                  <a:cubicBezTo>
                    <a:pt x="748" y="5"/>
                    <a:pt x="687" y="1"/>
                    <a:pt x="627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864908" y="2561647"/>
              <a:ext cx="42028" cy="64663"/>
            </a:xfrm>
            <a:custGeom>
              <a:avLst/>
              <a:gdLst/>
              <a:ahLst/>
              <a:cxnLst/>
              <a:rect l="l" t="t" r="r" b="b"/>
              <a:pathLst>
                <a:path w="726" h="1117" extrusionOk="0">
                  <a:moveTo>
                    <a:pt x="84" y="0"/>
                  </a:moveTo>
                  <a:lnTo>
                    <a:pt x="0" y="56"/>
                  </a:lnTo>
                  <a:cubicBezTo>
                    <a:pt x="307" y="781"/>
                    <a:pt x="642" y="1116"/>
                    <a:pt x="670" y="1116"/>
                  </a:cubicBezTo>
                  <a:lnTo>
                    <a:pt x="725" y="1032"/>
                  </a:lnTo>
                  <a:cubicBezTo>
                    <a:pt x="697" y="1032"/>
                    <a:pt x="391" y="698"/>
                    <a:pt x="84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-131602" y="3283587"/>
              <a:ext cx="63042" cy="95345"/>
            </a:xfrm>
            <a:custGeom>
              <a:avLst/>
              <a:gdLst/>
              <a:ahLst/>
              <a:cxnLst/>
              <a:rect l="l" t="t" r="r" b="b"/>
              <a:pathLst>
                <a:path w="1089" h="1647" extrusionOk="0">
                  <a:moveTo>
                    <a:pt x="698" y="0"/>
                  </a:moveTo>
                  <a:cubicBezTo>
                    <a:pt x="475" y="140"/>
                    <a:pt x="223" y="279"/>
                    <a:pt x="0" y="335"/>
                  </a:cubicBezTo>
                  <a:lnTo>
                    <a:pt x="363" y="1646"/>
                  </a:lnTo>
                  <a:cubicBezTo>
                    <a:pt x="502" y="1479"/>
                    <a:pt x="614" y="1283"/>
                    <a:pt x="754" y="1088"/>
                  </a:cubicBezTo>
                  <a:cubicBezTo>
                    <a:pt x="893" y="837"/>
                    <a:pt x="1005" y="614"/>
                    <a:pt x="1088" y="446"/>
                  </a:cubicBezTo>
                  <a:lnTo>
                    <a:pt x="69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-107405" y="3262573"/>
              <a:ext cx="42086" cy="54938"/>
            </a:xfrm>
            <a:custGeom>
              <a:avLst/>
              <a:gdLst/>
              <a:ahLst/>
              <a:cxnLst/>
              <a:rect l="l" t="t" r="r" b="b"/>
              <a:pathLst>
                <a:path w="727" h="949" extrusionOk="0">
                  <a:moveTo>
                    <a:pt x="1" y="193"/>
                  </a:moveTo>
                  <a:cubicBezTo>
                    <a:pt x="1" y="193"/>
                    <a:pt x="1" y="194"/>
                    <a:pt x="1" y="196"/>
                  </a:cubicBezTo>
                  <a:cubicBezTo>
                    <a:pt x="1" y="196"/>
                    <a:pt x="2" y="196"/>
                    <a:pt x="4" y="196"/>
                  </a:cubicBezTo>
                  <a:lnTo>
                    <a:pt x="4" y="196"/>
                  </a:lnTo>
                  <a:cubicBezTo>
                    <a:pt x="3" y="194"/>
                    <a:pt x="2" y="193"/>
                    <a:pt x="1" y="193"/>
                  </a:cubicBezTo>
                  <a:close/>
                  <a:moveTo>
                    <a:pt x="531" y="0"/>
                  </a:moveTo>
                  <a:lnTo>
                    <a:pt x="475" y="56"/>
                  </a:lnTo>
                  <a:lnTo>
                    <a:pt x="419" y="112"/>
                  </a:lnTo>
                  <a:lnTo>
                    <a:pt x="336" y="168"/>
                  </a:lnTo>
                  <a:cubicBezTo>
                    <a:pt x="266" y="196"/>
                    <a:pt x="182" y="203"/>
                    <a:pt x="116" y="203"/>
                  </a:cubicBezTo>
                  <a:cubicBezTo>
                    <a:pt x="60" y="203"/>
                    <a:pt x="16" y="198"/>
                    <a:pt x="4" y="196"/>
                  </a:cubicBezTo>
                  <a:lnTo>
                    <a:pt x="4" y="196"/>
                  </a:lnTo>
                  <a:cubicBezTo>
                    <a:pt x="19" y="221"/>
                    <a:pt x="83" y="382"/>
                    <a:pt x="252" y="503"/>
                  </a:cubicBezTo>
                  <a:cubicBezTo>
                    <a:pt x="280" y="530"/>
                    <a:pt x="336" y="558"/>
                    <a:pt x="391" y="586"/>
                  </a:cubicBezTo>
                  <a:cubicBezTo>
                    <a:pt x="447" y="614"/>
                    <a:pt x="559" y="921"/>
                    <a:pt x="587" y="949"/>
                  </a:cubicBezTo>
                  <a:cubicBezTo>
                    <a:pt x="670" y="809"/>
                    <a:pt x="698" y="726"/>
                    <a:pt x="726" y="558"/>
                  </a:cubicBezTo>
                  <a:lnTo>
                    <a:pt x="531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-121935" y="3272241"/>
              <a:ext cx="38844" cy="40465"/>
            </a:xfrm>
            <a:custGeom>
              <a:avLst/>
              <a:gdLst/>
              <a:ahLst/>
              <a:cxnLst/>
              <a:rect l="l" t="t" r="r" b="b"/>
              <a:pathLst>
                <a:path w="671" h="699" extrusionOk="0">
                  <a:moveTo>
                    <a:pt x="670" y="1"/>
                  </a:moveTo>
                  <a:cubicBezTo>
                    <a:pt x="670" y="1"/>
                    <a:pt x="531" y="84"/>
                    <a:pt x="363" y="112"/>
                  </a:cubicBezTo>
                  <a:cubicBezTo>
                    <a:pt x="280" y="112"/>
                    <a:pt x="168" y="112"/>
                    <a:pt x="112" y="84"/>
                  </a:cubicBezTo>
                  <a:cubicBezTo>
                    <a:pt x="29" y="84"/>
                    <a:pt x="1" y="57"/>
                    <a:pt x="1" y="57"/>
                  </a:cubicBezTo>
                  <a:lnTo>
                    <a:pt x="1" y="57"/>
                  </a:lnTo>
                  <a:cubicBezTo>
                    <a:pt x="1" y="57"/>
                    <a:pt x="1" y="112"/>
                    <a:pt x="56" y="168"/>
                  </a:cubicBezTo>
                  <a:cubicBezTo>
                    <a:pt x="84" y="252"/>
                    <a:pt x="140" y="336"/>
                    <a:pt x="224" y="419"/>
                  </a:cubicBezTo>
                  <a:cubicBezTo>
                    <a:pt x="308" y="503"/>
                    <a:pt x="419" y="587"/>
                    <a:pt x="503" y="615"/>
                  </a:cubicBezTo>
                  <a:cubicBezTo>
                    <a:pt x="614" y="670"/>
                    <a:pt x="670" y="698"/>
                    <a:pt x="670" y="698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-99300" y="3252848"/>
              <a:ext cx="27498" cy="40465"/>
            </a:xfrm>
            <a:custGeom>
              <a:avLst/>
              <a:gdLst/>
              <a:ahLst/>
              <a:cxnLst/>
              <a:rect l="l" t="t" r="r" b="b"/>
              <a:pathLst>
                <a:path w="475" h="699" extrusionOk="0">
                  <a:moveTo>
                    <a:pt x="447" y="1"/>
                  </a:moveTo>
                  <a:lnTo>
                    <a:pt x="391" y="57"/>
                  </a:lnTo>
                  <a:cubicBezTo>
                    <a:pt x="363" y="85"/>
                    <a:pt x="335" y="113"/>
                    <a:pt x="251" y="140"/>
                  </a:cubicBezTo>
                  <a:cubicBezTo>
                    <a:pt x="140" y="196"/>
                    <a:pt x="0" y="224"/>
                    <a:pt x="0" y="224"/>
                  </a:cubicBezTo>
                  <a:cubicBezTo>
                    <a:pt x="0" y="224"/>
                    <a:pt x="28" y="252"/>
                    <a:pt x="28" y="308"/>
                  </a:cubicBezTo>
                  <a:cubicBezTo>
                    <a:pt x="56" y="364"/>
                    <a:pt x="112" y="419"/>
                    <a:pt x="168" y="475"/>
                  </a:cubicBezTo>
                  <a:cubicBezTo>
                    <a:pt x="279" y="615"/>
                    <a:pt x="447" y="698"/>
                    <a:pt x="475" y="698"/>
                  </a:cubicBezTo>
                  <a:lnTo>
                    <a:pt x="44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887484" y="3138227"/>
              <a:ext cx="46891" cy="90482"/>
            </a:xfrm>
            <a:custGeom>
              <a:avLst/>
              <a:gdLst/>
              <a:ahLst/>
              <a:cxnLst/>
              <a:rect l="l" t="t" r="r" b="b"/>
              <a:pathLst>
                <a:path w="810" h="1563" extrusionOk="0">
                  <a:moveTo>
                    <a:pt x="726" y="0"/>
                  </a:moveTo>
                  <a:lnTo>
                    <a:pt x="475" y="168"/>
                  </a:lnTo>
                  <a:lnTo>
                    <a:pt x="252" y="335"/>
                  </a:lnTo>
                  <a:lnTo>
                    <a:pt x="1" y="530"/>
                  </a:lnTo>
                  <a:lnTo>
                    <a:pt x="140" y="1563"/>
                  </a:lnTo>
                  <a:cubicBezTo>
                    <a:pt x="363" y="1451"/>
                    <a:pt x="503" y="1200"/>
                    <a:pt x="642" y="1005"/>
                  </a:cubicBezTo>
                  <a:cubicBezTo>
                    <a:pt x="726" y="809"/>
                    <a:pt x="782" y="642"/>
                    <a:pt x="810" y="530"/>
                  </a:cubicBezTo>
                  <a:lnTo>
                    <a:pt x="782" y="335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0394" y="3134985"/>
              <a:ext cx="38844" cy="42028"/>
            </a:xfrm>
            <a:custGeom>
              <a:avLst/>
              <a:gdLst/>
              <a:ahLst/>
              <a:cxnLst/>
              <a:rect l="l" t="t" r="r" b="b"/>
              <a:pathLst>
                <a:path w="671" h="726" extrusionOk="0">
                  <a:moveTo>
                    <a:pt x="1" y="0"/>
                  </a:moveTo>
                  <a:cubicBezTo>
                    <a:pt x="1" y="0"/>
                    <a:pt x="1" y="28"/>
                    <a:pt x="29" y="112"/>
                  </a:cubicBezTo>
                  <a:cubicBezTo>
                    <a:pt x="57" y="168"/>
                    <a:pt x="84" y="251"/>
                    <a:pt x="140" y="363"/>
                  </a:cubicBezTo>
                  <a:cubicBezTo>
                    <a:pt x="224" y="530"/>
                    <a:pt x="419" y="698"/>
                    <a:pt x="447" y="726"/>
                  </a:cubicBezTo>
                  <a:lnTo>
                    <a:pt x="670" y="56"/>
                  </a:lnTo>
                  <a:cubicBezTo>
                    <a:pt x="648" y="56"/>
                    <a:pt x="572" y="92"/>
                    <a:pt x="457" y="92"/>
                  </a:cubicBezTo>
                  <a:cubicBezTo>
                    <a:pt x="428" y="92"/>
                    <a:pt x="397" y="90"/>
                    <a:pt x="363" y="84"/>
                  </a:cubicBezTo>
                  <a:cubicBezTo>
                    <a:pt x="280" y="56"/>
                    <a:pt x="168" y="56"/>
                    <a:pt x="112" y="28"/>
                  </a:cubicBezTo>
                  <a:cubicBezTo>
                    <a:pt x="29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0394" y="3113971"/>
              <a:ext cx="21072" cy="40465"/>
            </a:xfrm>
            <a:custGeom>
              <a:avLst/>
              <a:gdLst/>
              <a:ahLst/>
              <a:cxnLst/>
              <a:rect l="l" t="t" r="r" b="b"/>
              <a:pathLst>
                <a:path w="364" h="699" extrusionOk="0">
                  <a:moveTo>
                    <a:pt x="363" y="1"/>
                  </a:moveTo>
                  <a:cubicBezTo>
                    <a:pt x="363" y="1"/>
                    <a:pt x="308" y="84"/>
                    <a:pt x="224" y="140"/>
                  </a:cubicBezTo>
                  <a:cubicBezTo>
                    <a:pt x="182" y="168"/>
                    <a:pt x="126" y="175"/>
                    <a:pt x="81" y="175"/>
                  </a:cubicBezTo>
                  <a:cubicBezTo>
                    <a:pt x="36" y="175"/>
                    <a:pt x="1" y="168"/>
                    <a:pt x="1" y="168"/>
                  </a:cubicBezTo>
                  <a:cubicBezTo>
                    <a:pt x="1" y="168"/>
                    <a:pt x="1" y="196"/>
                    <a:pt x="1" y="252"/>
                  </a:cubicBezTo>
                  <a:cubicBezTo>
                    <a:pt x="1" y="280"/>
                    <a:pt x="1" y="363"/>
                    <a:pt x="29" y="419"/>
                  </a:cubicBezTo>
                  <a:cubicBezTo>
                    <a:pt x="84" y="559"/>
                    <a:pt x="224" y="670"/>
                    <a:pt x="224" y="698"/>
                  </a:cubicBezTo>
                  <a:lnTo>
                    <a:pt x="363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897152" y="3112350"/>
              <a:ext cx="35602" cy="33981"/>
            </a:xfrm>
            <a:custGeom>
              <a:avLst/>
              <a:gdLst/>
              <a:ahLst/>
              <a:cxnLst/>
              <a:rect l="l" t="t" r="r" b="b"/>
              <a:pathLst>
                <a:path w="615" h="587" extrusionOk="0">
                  <a:moveTo>
                    <a:pt x="1" y="1"/>
                  </a:moveTo>
                  <a:lnTo>
                    <a:pt x="252" y="587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323814" y="2561647"/>
              <a:ext cx="105070" cy="63042"/>
            </a:xfrm>
            <a:custGeom>
              <a:avLst/>
              <a:gdLst/>
              <a:ahLst/>
              <a:cxnLst/>
              <a:rect l="l" t="t" r="r" b="b"/>
              <a:pathLst>
                <a:path w="1815" h="1089" extrusionOk="0">
                  <a:moveTo>
                    <a:pt x="1340" y="0"/>
                  </a:moveTo>
                  <a:cubicBezTo>
                    <a:pt x="419" y="84"/>
                    <a:pt x="112" y="419"/>
                    <a:pt x="1" y="865"/>
                  </a:cubicBezTo>
                  <a:lnTo>
                    <a:pt x="1814" y="1088"/>
                  </a:lnTo>
                  <a:cubicBezTo>
                    <a:pt x="1563" y="726"/>
                    <a:pt x="1368" y="335"/>
                    <a:pt x="134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787336" y="2566452"/>
              <a:ext cx="59858" cy="32361"/>
            </a:xfrm>
            <a:custGeom>
              <a:avLst/>
              <a:gdLst/>
              <a:ahLst/>
              <a:cxnLst/>
              <a:rect l="l" t="t" r="r" b="b"/>
              <a:pathLst>
                <a:path w="1034" h="559" extrusionOk="0">
                  <a:moveTo>
                    <a:pt x="894" y="1"/>
                  </a:moveTo>
                  <a:lnTo>
                    <a:pt x="224" y="252"/>
                  </a:lnTo>
                  <a:lnTo>
                    <a:pt x="1" y="559"/>
                  </a:lnTo>
                  <a:lnTo>
                    <a:pt x="866" y="391"/>
                  </a:lnTo>
                  <a:cubicBezTo>
                    <a:pt x="977" y="308"/>
                    <a:pt x="1033" y="224"/>
                    <a:pt x="894" y="1"/>
                  </a:cubicBezTo>
                  <a:close/>
                </a:path>
              </a:pathLst>
            </a:custGeom>
            <a:solidFill>
              <a:srgbClr val="D998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784152" y="2564426"/>
              <a:ext cx="67847" cy="34387"/>
            </a:xfrm>
            <a:custGeom>
              <a:avLst/>
              <a:gdLst/>
              <a:ahLst/>
              <a:cxnLst/>
              <a:rect l="l" t="t" r="r" b="b"/>
              <a:pathLst>
                <a:path w="1172" h="594" extrusionOk="0">
                  <a:moveTo>
                    <a:pt x="843" y="1"/>
                  </a:moveTo>
                  <a:cubicBezTo>
                    <a:pt x="822" y="1"/>
                    <a:pt x="801" y="3"/>
                    <a:pt x="781" y="8"/>
                  </a:cubicBezTo>
                  <a:lnTo>
                    <a:pt x="112" y="175"/>
                  </a:lnTo>
                  <a:lnTo>
                    <a:pt x="0" y="594"/>
                  </a:lnTo>
                  <a:cubicBezTo>
                    <a:pt x="363" y="566"/>
                    <a:pt x="670" y="454"/>
                    <a:pt x="893" y="203"/>
                  </a:cubicBezTo>
                  <a:lnTo>
                    <a:pt x="1004" y="343"/>
                  </a:lnTo>
                  <a:lnTo>
                    <a:pt x="949" y="343"/>
                  </a:lnTo>
                  <a:lnTo>
                    <a:pt x="921" y="371"/>
                  </a:lnTo>
                  <a:lnTo>
                    <a:pt x="893" y="399"/>
                  </a:lnTo>
                  <a:lnTo>
                    <a:pt x="921" y="454"/>
                  </a:lnTo>
                  <a:lnTo>
                    <a:pt x="949" y="454"/>
                  </a:lnTo>
                  <a:lnTo>
                    <a:pt x="1088" y="426"/>
                  </a:lnTo>
                  <a:lnTo>
                    <a:pt x="1172" y="399"/>
                  </a:lnTo>
                  <a:lnTo>
                    <a:pt x="1172" y="315"/>
                  </a:lnTo>
                  <a:lnTo>
                    <a:pt x="1088" y="120"/>
                  </a:lnTo>
                  <a:cubicBezTo>
                    <a:pt x="1042" y="51"/>
                    <a:pt x="940" y="1"/>
                    <a:pt x="843" y="1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596763" y="2527724"/>
              <a:ext cx="45270" cy="46891"/>
            </a:xfrm>
            <a:custGeom>
              <a:avLst/>
              <a:gdLst/>
              <a:ahLst/>
              <a:cxnLst/>
              <a:rect l="l" t="t" r="r" b="b"/>
              <a:pathLst>
                <a:path w="782" h="810" extrusionOk="0">
                  <a:moveTo>
                    <a:pt x="336" y="0"/>
                  </a:moveTo>
                  <a:lnTo>
                    <a:pt x="1" y="140"/>
                  </a:lnTo>
                  <a:lnTo>
                    <a:pt x="531" y="754"/>
                  </a:lnTo>
                  <a:lnTo>
                    <a:pt x="782" y="80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569324" y="2550301"/>
              <a:ext cx="227797" cy="101829"/>
            </a:xfrm>
            <a:custGeom>
              <a:avLst/>
              <a:gdLst/>
              <a:ahLst/>
              <a:cxnLst/>
              <a:rect l="l" t="t" r="r" b="b"/>
              <a:pathLst>
                <a:path w="3935" h="1759" extrusionOk="0">
                  <a:moveTo>
                    <a:pt x="447" y="1"/>
                  </a:moveTo>
                  <a:cubicBezTo>
                    <a:pt x="224" y="1"/>
                    <a:pt x="0" y="168"/>
                    <a:pt x="0" y="419"/>
                  </a:cubicBezTo>
                  <a:cubicBezTo>
                    <a:pt x="0" y="670"/>
                    <a:pt x="168" y="866"/>
                    <a:pt x="419" y="866"/>
                  </a:cubicBezTo>
                  <a:lnTo>
                    <a:pt x="2065" y="1759"/>
                  </a:lnTo>
                  <a:lnTo>
                    <a:pt x="3934" y="810"/>
                  </a:lnTo>
                  <a:lnTo>
                    <a:pt x="3795" y="419"/>
                  </a:lnTo>
                  <a:lnTo>
                    <a:pt x="2177" y="92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27742" y="2575714"/>
              <a:ext cx="224555" cy="189474"/>
            </a:xfrm>
            <a:custGeom>
              <a:avLst/>
              <a:gdLst/>
              <a:ahLst/>
              <a:cxnLst/>
              <a:rect l="l" t="t" r="r" b="b"/>
              <a:pathLst>
                <a:path w="3879" h="3273" extrusionOk="0">
                  <a:moveTo>
                    <a:pt x="142" y="1"/>
                  </a:moveTo>
                  <a:cubicBezTo>
                    <a:pt x="132" y="1"/>
                    <a:pt x="122" y="3"/>
                    <a:pt x="112" y="8"/>
                  </a:cubicBezTo>
                  <a:cubicBezTo>
                    <a:pt x="28" y="8"/>
                    <a:pt x="0" y="64"/>
                    <a:pt x="0" y="120"/>
                  </a:cubicBezTo>
                  <a:lnTo>
                    <a:pt x="391" y="1989"/>
                  </a:lnTo>
                  <a:lnTo>
                    <a:pt x="419" y="2017"/>
                  </a:lnTo>
                  <a:cubicBezTo>
                    <a:pt x="1535" y="2910"/>
                    <a:pt x="3655" y="3272"/>
                    <a:pt x="3739" y="3272"/>
                  </a:cubicBezTo>
                  <a:cubicBezTo>
                    <a:pt x="3795" y="3272"/>
                    <a:pt x="3850" y="3245"/>
                    <a:pt x="3850" y="3189"/>
                  </a:cubicBezTo>
                  <a:cubicBezTo>
                    <a:pt x="3878" y="3133"/>
                    <a:pt x="3822" y="3077"/>
                    <a:pt x="3767" y="3049"/>
                  </a:cubicBezTo>
                  <a:cubicBezTo>
                    <a:pt x="3739" y="3049"/>
                    <a:pt x="1674" y="2714"/>
                    <a:pt x="586" y="1878"/>
                  </a:cubicBezTo>
                  <a:lnTo>
                    <a:pt x="224" y="92"/>
                  </a:lnTo>
                  <a:cubicBezTo>
                    <a:pt x="224" y="46"/>
                    <a:pt x="186" y="1"/>
                    <a:pt x="142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48756" y="2621968"/>
              <a:ext cx="63042" cy="72131"/>
            </a:xfrm>
            <a:custGeom>
              <a:avLst/>
              <a:gdLst/>
              <a:ahLst/>
              <a:cxnLst/>
              <a:rect l="l" t="t" r="r" b="b"/>
              <a:pathLst>
                <a:path w="1089" h="1246" extrusionOk="0">
                  <a:moveTo>
                    <a:pt x="963" y="0"/>
                  </a:moveTo>
                  <a:cubicBezTo>
                    <a:pt x="930" y="0"/>
                    <a:pt x="898" y="14"/>
                    <a:pt x="865" y="46"/>
                  </a:cubicBezTo>
                  <a:lnTo>
                    <a:pt x="56" y="1079"/>
                  </a:lnTo>
                  <a:cubicBezTo>
                    <a:pt x="0" y="1106"/>
                    <a:pt x="28" y="1190"/>
                    <a:pt x="56" y="1218"/>
                  </a:cubicBezTo>
                  <a:lnTo>
                    <a:pt x="140" y="1246"/>
                  </a:lnTo>
                  <a:lnTo>
                    <a:pt x="223" y="1218"/>
                  </a:lnTo>
                  <a:lnTo>
                    <a:pt x="1032" y="186"/>
                  </a:lnTo>
                  <a:cubicBezTo>
                    <a:pt x="1088" y="130"/>
                    <a:pt x="1088" y="74"/>
                    <a:pt x="1032" y="18"/>
                  </a:cubicBezTo>
                  <a:cubicBezTo>
                    <a:pt x="1009" y="7"/>
                    <a:pt x="986" y="0"/>
                    <a:pt x="963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3968" y="2616874"/>
              <a:ext cx="24256" cy="21130"/>
            </a:xfrm>
            <a:custGeom>
              <a:avLst/>
              <a:gdLst/>
              <a:ahLst/>
              <a:cxnLst/>
              <a:rect l="l" t="t" r="r" b="b"/>
              <a:pathLst>
                <a:path w="419" h="365" extrusionOk="0">
                  <a:moveTo>
                    <a:pt x="214" y="0"/>
                  </a:moveTo>
                  <a:cubicBezTo>
                    <a:pt x="189" y="0"/>
                    <a:pt x="163" y="7"/>
                    <a:pt x="140" y="23"/>
                  </a:cubicBezTo>
                  <a:cubicBezTo>
                    <a:pt x="56" y="51"/>
                    <a:pt x="0" y="162"/>
                    <a:pt x="28" y="246"/>
                  </a:cubicBezTo>
                  <a:cubicBezTo>
                    <a:pt x="74" y="315"/>
                    <a:pt x="139" y="365"/>
                    <a:pt x="223" y="365"/>
                  </a:cubicBezTo>
                  <a:cubicBezTo>
                    <a:pt x="241" y="365"/>
                    <a:pt x="259" y="362"/>
                    <a:pt x="279" y="357"/>
                  </a:cubicBezTo>
                  <a:cubicBezTo>
                    <a:pt x="363" y="302"/>
                    <a:pt x="419" y="218"/>
                    <a:pt x="363" y="106"/>
                  </a:cubicBezTo>
                  <a:cubicBezTo>
                    <a:pt x="343" y="46"/>
                    <a:pt x="279" y="0"/>
                    <a:pt x="214" y="0"/>
                  </a:cubicBez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236633" y="2719917"/>
              <a:ext cx="385721" cy="252053"/>
            </a:xfrm>
            <a:custGeom>
              <a:avLst/>
              <a:gdLst/>
              <a:ahLst/>
              <a:cxnLst/>
              <a:rect l="l" t="t" r="r" b="b"/>
              <a:pathLst>
                <a:path w="6663" h="4354" extrusionOk="0">
                  <a:moveTo>
                    <a:pt x="0" y="0"/>
                  </a:moveTo>
                  <a:cubicBezTo>
                    <a:pt x="112" y="363"/>
                    <a:pt x="335" y="1339"/>
                    <a:pt x="279" y="2316"/>
                  </a:cubicBezTo>
                  <a:cubicBezTo>
                    <a:pt x="168" y="3599"/>
                    <a:pt x="363" y="3906"/>
                    <a:pt x="1646" y="4074"/>
                  </a:cubicBezTo>
                  <a:lnTo>
                    <a:pt x="4520" y="4353"/>
                  </a:lnTo>
                  <a:cubicBezTo>
                    <a:pt x="4551" y="4353"/>
                    <a:pt x="4582" y="4354"/>
                    <a:pt x="4612" y="4354"/>
                  </a:cubicBezTo>
                  <a:cubicBezTo>
                    <a:pt x="6371" y="4354"/>
                    <a:pt x="6663" y="2777"/>
                    <a:pt x="6361" y="2009"/>
                  </a:cubicBezTo>
                  <a:cubicBezTo>
                    <a:pt x="6082" y="1256"/>
                    <a:pt x="5385" y="335"/>
                    <a:pt x="5385" y="335"/>
                  </a:cubicBezTo>
                  <a:lnTo>
                    <a:pt x="3599" y="168"/>
                  </a:lnTo>
                  <a:cubicBezTo>
                    <a:pt x="3359" y="174"/>
                    <a:pt x="3116" y="177"/>
                    <a:pt x="2870" y="177"/>
                  </a:cubicBezTo>
                  <a:cubicBezTo>
                    <a:pt x="1972" y="177"/>
                    <a:pt x="1029" y="132"/>
                    <a:pt x="0" y="0"/>
                  </a:cubicBezTo>
                  <a:close/>
                </a:path>
              </a:pathLst>
            </a:custGeom>
            <a:solidFill>
              <a:srgbClr val="128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409433" y="2936308"/>
              <a:ext cx="59800" cy="88919"/>
            </a:xfrm>
            <a:custGeom>
              <a:avLst/>
              <a:gdLst/>
              <a:ahLst/>
              <a:cxnLst/>
              <a:rect l="l" t="t" r="r" b="b"/>
              <a:pathLst>
                <a:path w="1033" h="1536" extrusionOk="0">
                  <a:moveTo>
                    <a:pt x="140" y="1"/>
                  </a:moveTo>
                  <a:lnTo>
                    <a:pt x="0" y="1368"/>
                  </a:lnTo>
                  <a:cubicBezTo>
                    <a:pt x="279" y="1452"/>
                    <a:pt x="586" y="1507"/>
                    <a:pt x="893" y="1535"/>
                  </a:cubicBezTo>
                  <a:lnTo>
                    <a:pt x="1033" y="8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272177" y="2691088"/>
              <a:ext cx="284298" cy="98471"/>
            </a:xfrm>
            <a:custGeom>
              <a:avLst/>
              <a:gdLst/>
              <a:ahLst/>
              <a:cxnLst/>
              <a:rect l="l" t="t" r="r" b="b"/>
              <a:pathLst>
                <a:path w="4911" h="1701" extrusionOk="0">
                  <a:moveTo>
                    <a:pt x="288" y="1"/>
                  </a:moveTo>
                  <a:cubicBezTo>
                    <a:pt x="169" y="1"/>
                    <a:pt x="97" y="40"/>
                    <a:pt x="84" y="136"/>
                  </a:cubicBezTo>
                  <a:cubicBezTo>
                    <a:pt x="0" y="526"/>
                    <a:pt x="670" y="1642"/>
                    <a:pt x="2650" y="1698"/>
                  </a:cubicBezTo>
                  <a:cubicBezTo>
                    <a:pt x="2694" y="1700"/>
                    <a:pt x="2738" y="1701"/>
                    <a:pt x="2780" y="1701"/>
                  </a:cubicBezTo>
                  <a:cubicBezTo>
                    <a:pt x="4074" y="1701"/>
                    <a:pt x="4910" y="905"/>
                    <a:pt x="4910" y="554"/>
                  </a:cubicBezTo>
                  <a:cubicBezTo>
                    <a:pt x="4903" y="381"/>
                    <a:pt x="4826" y="322"/>
                    <a:pt x="4691" y="322"/>
                  </a:cubicBezTo>
                  <a:cubicBezTo>
                    <a:pt x="4395" y="322"/>
                    <a:pt x="3816" y="608"/>
                    <a:pt x="3064" y="608"/>
                  </a:cubicBezTo>
                  <a:cubicBezTo>
                    <a:pt x="2889" y="608"/>
                    <a:pt x="2704" y="593"/>
                    <a:pt x="2511" y="554"/>
                  </a:cubicBezTo>
                  <a:cubicBezTo>
                    <a:pt x="1480" y="365"/>
                    <a:pt x="655" y="1"/>
                    <a:pt x="288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359358" y="2715054"/>
              <a:ext cx="260100" cy="240417"/>
            </a:xfrm>
            <a:custGeom>
              <a:avLst/>
              <a:gdLst/>
              <a:ahLst/>
              <a:cxnLst/>
              <a:rect l="l" t="t" r="r" b="b"/>
              <a:pathLst>
                <a:path w="4493" h="4153" extrusionOk="0">
                  <a:moveTo>
                    <a:pt x="335" y="1"/>
                  </a:moveTo>
                  <a:lnTo>
                    <a:pt x="56" y="2930"/>
                  </a:lnTo>
                  <a:cubicBezTo>
                    <a:pt x="1" y="3544"/>
                    <a:pt x="475" y="4102"/>
                    <a:pt x="1117" y="4130"/>
                  </a:cubicBezTo>
                  <a:cubicBezTo>
                    <a:pt x="1265" y="4145"/>
                    <a:pt x="1408" y="4152"/>
                    <a:pt x="1547" y="4152"/>
                  </a:cubicBezTo>
                  <a:cubicBezTo>
                    <a:pt x="1905" y="4152"/>
                    <a:pt x="2230" y="4106"/>
                    <a:pt x="2512" y="4046"/>
                  </a:cubicBezTo>
                  <a:cubicBezTo>
                    <a:pt x="4241" y="3600"/>
                    <a:pt x="4492" y="2037"/>
                    <a:pt x="2930" y="698"/>
                  </a:cubicBezTo>
                  <a:cubicBezTo>
                    <a:pt x="2846" y="614"/>
                    <a:pt x="2763" y="559"/>
                    <a:pt x="2679" y="475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CC8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503098" y="2755461"/>
              <a:ext cx="116359" cy="193816"/>
            </a:xfrm>
            <a:custGeom>
              <a:avLst/>
              <a:gdLst/>
              <a:ahLst/>
              <a:cxnLst/>
              <a:rect l="l" t="t" r="r" b="b"/>
              <a:pathLst>
                <a:path w="2010" h="3348" extrusionOk="0">
                  <a:moveTo>
                    <a:pt x="447" y="0"/>
                  </a:moveTo>
                  <a:lnTo>
                    <a:pt x="1" y="56"/>
                  </a:lnTo>
                  <a:cubicBezTo>
                    <a:pt x="1" y="56"/>
                    <a:pt x="670" y="1758"/>
                    <a:pt x="84" y="3153"/>
                  </a:cubicBezTo>
                  <a:cubicBezTo>
                    <a:pt x="56" y="3236"/>
                    <a:pt x="29" y="3292"/>
                    <a:pt x="29" y="3348"/>
                  </a:cubicBezTo>
                  <a:cubicBezTo>
                    <a:pt x="1758" y="2902"/>
                    <a:pt x="2009" y="1339"/>
                    <a:pt x="447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293133" y="2658265"/>
              <a:ext cx="247190" cy="121858"/>
            </a:xfrm>
            <a:custGeom>
              <a:avLst/>
              <a:gdLst/>
              <a:ahLst/>
              <a:cxnLst/>
              <a:rect l="l" t="t" r="r" b="b"/>
              <a:pathLst>
                <a:path w="4270" h="2105" extrusionOk="0">
                  <a:moveTo>
                    <a:pt x="170" y="1"/>
                  </a:moveTo>
                  <a:cubicBezTo>
                    <a:pt x="130" y="1"/>
                    <a:pt x="89" y="17"/>
                    <a:pt x="57" y="33"/>
                  </a:cubicBezTo>
                  <a:cubicBezTo>
                    <a:pt x="29" y="61"/>
                    <a:pt x="1" y="117"/>
                    <a:pt x="1" y="173"/>
                  </a:cubicBezTo>
                  <a:lnTo>
                    <a:pt x="29" y="675"/>
                  </a:lnTo>
                  <a:cubicBezTo>
                    <a:pt x="57" y="982"/>
                    <a:pt x="280" y="1233"/>
                    <a:pt x="587" y="1288"/>
                  </a:cubicBezTo>
                  <a:lnTo>
                    <a:pt x="1479" y="1400"/>
                  </a:lnTo>
                  <a:cubicBezTo>
                    <a:pt x="1619" y="1400"/>
                    <a:pt x="1786" y="1456"/>
                    <a:pt x="1954" y="1512"/>
                  </a:cubicBezTo>
                  <a:cubicBezTo>
                    <a:pt x="2121" y="1567"/>
                    <a:pt x="2261" y="1651"/>
                    <a:pt x="2400" y="1763"/>
                  </a:cubicBezTo>
                  <a:cubicBezTo>
                    <a:pt x="2672" y="2001"/>
                    <a:pt x="2976" y="2104"/>
                    <a:pt x="3304" y="2104"/>
                  </a:cubicBezTo>
                  <a:cubicBezTo>
                    <a:pt x="3514" y="2104"/>
                    <a:pt x="3734" y="2062"/>
                    <a:pt x="3962" y="1986"/>
                  </a:cubicBezTo>
                  <a:cubicBezTo>
                    <a:pt x="4269" y="1874"/>
                    <a:pt x="4269" y="1651"/>
                    <a:pt x="4130" y="1484"/>
                  </a:cubicBezTo>
                  <a:lnTo>
                    <a:pt x="3990" y="1261"/>
                  </a:lnTo>
                  <a:cubicBezTo>
                    <a:pt x="3907" y="1149"/>
                    <a:pt x="3795" y="1037"/>
                    <a:pt x="3656" y="1009"/>
                  </a:cubicBezTo>
                  <a:cubicBezTo>
                    <a:pt x="3590" y="977"/>
                    <a:pt x="3525" y="963"/>
                    <a:pt x="3459" y="963"/>
                  </a:cubicBezTo>
                  <a:cubicBezTo>
                    <a:pt x="3413" y="963"/>
                    <a:pt x="3367" y="970"/>
                    <a:pt x="3321" y="982"/>
                  </a:cubicBezTo>
                  <a:cubicBezTo>
                    <a:pt x="3202" y="1001"/>
                    <a:pt x="3098" y="1021"/>
                    <a:pt x="2988" y="1021"/>
                  </a:cubicBezTo>
                  <a:cubicBezTo>
                    <a:pt x="2942" y="1021"/>
                    <a:pt x="2895" y="1018"/>
                    <a:pt x="2846" y="1009"/>
                  </a:cubicBezTo>
                  <a:cubicBezTo>
                    <a:pt x="2756" y="1014"/>
                    <a:pt x="2665" y="1017"/>
                    <a:pt x="2575" y="1017"/>
                  </a:cubicBezTo>
                  <a:cubicBezTo>
                    <a:pt x="1645" y="1017"/>
                    <a:pt x="786" y="745"/>
                    <a:pt x="252" y="33"/>
                  </a:cubicBezTo>
                  <a:cubicBezTo>
                    <a:pt x="228" y="9"/>
                    <a:pt x="200" y="1"/>
                    <a:pt x="170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293133" y="2657107"/>
              <a:ext cx="220214" cy="93261"/>
            </a:xfrm>
            <a:custGeom>
              <a:avLst/>
              <a:gdLst/>
              <a:ahLst/>
              <a:cxnLst/>
              <a:rect l="l" t="t" r="r" b="b"/>
              <a:pathLst>
                <a:path w="3804" h="1611" extrusionOk="0">
                  <a:moveTo>
                    <a:pt x="164" y="0"/>
                  </a:moveTo>
                  <a:cubicBezTo>
                    <a:pt x="126" y="0"/>
                    <a:pt x="87" y="22"/>
                    <a:pt x="57" y="53"/>
                  </a:cubicBezTo>
                  <a:cubicBezTo>
                    <a:pt x="29" y="81"/>
                    <a:pt x="1" y="137"/>
                    <a:pt x="1" y="193"/>
                  </a:cubicBezTo>
                  <a:lnTo>
                    <a:pt x="29" y="695"/>
                  </a:lnTo>
                  <a:cubicBezTo>
                    <a:pt x="57" y="1002"/>
                    <a:pt x="280" y="1253"/>
                    <a:pt x="587" y="1308"/>
                  </a:cubicBezTo>
                  <a:lnTo>
                    <a:pt x="1479" y="1420"/>
                  </a:lnTo>
                  <a:cubicBezTo>
                    <a:pt x="1619" y="1420"/>
                    <a:pt x="1786" y="1476"/>
                    <a:pt x="1954" y="1532"/>
                  </a:cubicBezTo>
                  <a:cubicBezTo>
                    <a:pt x="2142" y="1586"/>
                    <a:pt x="2351" y="1610"/>
                    <a:pt x="2556" y="1610"/>
                  </a:cubicBezTo>
                  <a:cubicBezTo>
                    <a:pt x="3198" y="1610"/>
                    <a:pt x="3804" y="1368"/>
                    <a:pt x="3656" y="1029"/>
                  </a:cubicBezTo>
                  <a:cubicBezTo>
                    <a:pt x="3590" y="997"/>
                    <a:pt x="3525" y="983"/>
                    <a:pt x="3459" y="983"/>
                  </a:cubicBezTo>
                  <a:cubicBezTo>
                    <a:pt x="3413" y="983"/>
                    <a:pt x="3367" y="990"/>
                    <a:pt x="3321" y="1002"/>
                  </a:cubicBezTo>
                  <a:cubicBezTo>
                    <a:pt x="3153" y="1029"/>
                    <a:pt x="2986" y="1029"/>
                    <a:pt x="2846" y="1029"/>
                  </a:cubicBezTo>
                  <a:cubicBezTo>
                    <a:pt x="2756" y="1034"/>
                    <a:pt x="2665" y="1037"/>
                    <a:pt x="2575" y="1037"/>
                  </a:cubicBezTo>
                  <a:cubicBezTo>
                    <a:pt x="1645" y="1037"/>
                    <a:pt x="786" y="765"/>
                    <a:pt x="252" y="53"/>
                  </a:cubicBezTo>
                  <a:cubicBezTo>
                    <a:pt x="227" y="15"/>
                    <a:pt x="196" y="0"/>
                    <a:pt x="164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320630" y="2582603"/>
              <a:ext cx="190632" cy="182585"/>
            </a:xfrm>
            <a:custGeom>
              <a:avLst/>
              <a:gdLst/>
              <a:ahLst/>
              <a:cxnLst/>
              <a:rect l="l" t="t" r="r" b="b"/>
              <a:pathLst>
                <a:path w="3293" h="3154" extrusionOk="0">
                  <a:moveTo>
                    <a:pt x="809" y="1"/>
                  </a:moveTo>
                  <a:cubicBezTo>
                    <a:pt x="418" y="1"/>
                    <a:pt x="0" y="280"/>
                    <a:pt x="56" y="670"/>
                  </a:cubicBezTo>
                  <a:cubicBezTo>
                    <a:pt x="140" y="1145"/>
                    <a:pt x="1897" y="2651"/>
                    <a:pt x="1897" y="2651"/>
                  </a:cubicBezTo>
                  <a:lnTo>
                    <a:pt x="3013" y="3153"/>
                  </a:lnTo>
                  <a:lnTo>
                    <a:pt x="3153" y="2930"/>
                  </a:lnTo>
                  <a:cubicBezTo>
                    <a:pt x="3292" y="2707"/>
                    <a:pt x="3292" y="2400"/>
                    <a:pt x="3097" y="2205"/>
                  </a:cubicBezTo>
                  <a:lnTo>
                    <a:pt x="1562" y="391"/>
                  </a:lnTo>
                  <a:cubicBezTo>
                    <a:pt x="1507" y="308"/>
                    <a:pt x="1451" y="224"/>
                    <a:pt x="1367" y="168"/>
                  </a:cubicBezTo>
                  <a:lnTo>
                    <a:pt x="1339" y="140"/>
                  </a:lnTo>
                  <a:cubicBezTo>
                    <a:pt x="1228" y="57"/>
                    <a:pt x="1088" y="1"/>
                    <a:pt x="94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362600" y="2736068"/>
              <a:ext cx="143799" cy="158329"/>
            </a:xfrm>
            <a:custGeom>
              <a:avLst/>
              <a:gdLst/>
              <a:ahLst/>
              <a:cxnLst/>
              <a:rect l="l" t="t" r="r" b="b"/>
              <a:pathLst>
                <a:path w="2484" h="2735" extrusionOk="0">
                  <a:moveTo>
                    <a:pt x="1172" y="0"/>
                  </a:moveTo>
                  <a:cubicBezTo>
                    <a:pt x="642" y="865"/>
                    <a:pt x="307" y="1702"/>
                    <a:pt x="0" y="2567"/>
                  </a:cubicBezTo>
                  <a:lnTo>
                    <a:pt x="614" y="2734"/>
                  </a:lnTo>
                  <a:lnTo>
                    <a:pt x="2483" y="251"/>
                  </a:lnTo>
                  <a:cubicBezTo>
                    <a:pt x="2177" y="84"/>
                    <a:pt x="1730" y="0"/>
                    <a:pt x="117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349691" y="2881429"/>
              <a:ext cx="93724" cy="59800"/>
            </a:xfrm>
            <a:custGeom>
              <a:avLst/>
              <a:gdLst/>
              <a:ahLst/>
              <a:cxnLst/>
              <a:rect l="l" t="t" r="r" b="b"/>
              <a:pathLst>
                <a:path w="1619" h="1033" extrusionOk="0">
                  <a:moveTo>
                    <a:pt x="251" y="0"/>
                  </a:moveTo>
                  <a:cubicBezTo>
                    <a:pt x="84" y="195"/>
                    <a:pt x="0" y="447"/>
                    <a:pt x="28" y="586"/>
                  </a:cubicBezTo>
                  <a:lnTo>
                    <a:pt x="447" y="698"/>
                  </a:lnTo>
                  <a:lnTo>
                    <a:pt x="474" y="642"/>
                  </a:lnTo>
                  <a:lnTo>
                    <a:pt x="865" y="837"/>
                  </a:lnTo>
                  <a:lnTo>
                    <a:pt x="1535" y="1032"/>
                  </a:lnTo>
                  <a:cubicBezTo>
                    <a:pt x="1618" y="893"/>
                    <a:pt x="1563" y="726"/>
                    <a:pt x="1423" y="642"/>
                  </a:cubicBezTo>
                  <a:lnTo>
                    <a:pt x="837" y="22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391661" y="2871298"/>
              <a:ext cx="54995" cy="77978"/>
            </a:xfrm>
            <a:custGeom>
              <a:avLst/>
              <a:gdLst/>
              <a:ahLst/>
              <a:cxnLst/>
              <a:rect l="l" t="t" r="r" b="b"/>
              <a:pathLst>
                <a:path w="950" h="1347" extrusionOk="0">
                  <a:moveTo>
                    <a:pt x="589" y="83"/>
                  </a:moveTo>
                  <a:cubicBezTo>
                    <a:pt x="607" y="83"/>
                    <a:pt x="625" y="86"/>
                    <a:pt x="642" y="92"/>
                  </a:cubicBezTo>
                  <a:lnTo>
                    <a:pt x="670" y="92"/>
                  </a:lnTo>
                  <a:cubicBezTo>
                    <a:pt x="838" y="147"/>
                    <a:pt x="893" y="426"/>
                    <a:pt x="810" y="733"/>
                  </a:cubicBezTo>
                  <a:lnTo>
                    <a:pt x="698" y="1180"/>
                  </a:lnTo>
                  <a:lnTo>
                    <a:pt x="84" y="984"/>
                  </a:lnTo>
                  <a:lnTo>
                    <a:pt x="196" y="566"/>
                  </a:lnTo>
                  <a:cubicBezTo>
                    <a:pt x="271" y="291"/>
                    <a:pt x="436" y="83"/>
                    <a:pt x="589" y="83"/>
                  </a:cubicBezTo>
                  <a:close/>
                  <a:moveTo>
                    <a:pt x="614" y="0"/>
                  </a:moveTo>
                  <a:cubicBezTo>
                    <a:pt x="434" y="0"/>
                    <a:pt x="244" y="235"/>
                    <a:pt x="168" y="538"/>
                  </a:cubicBezTo>
                  <a:lnTo>
                    <a:pt x="56" y="984"/>
                  </a:lnTo>
                  <a:lnTo>
                    <a:pt x="1" y="1124"/>
                  </a:lnTo>
                  <a:lnTo>
                    <a:pt x="698" y="1347"/>
                  </a:lnTo>
                  <a:lnTo>
                    <a:pt x="726" y="1180"/>
                  </a:lnTo>
                  <a:lnTo>
                    <a:pt x="838" y="761"/>
                  </a:lnTo>
                  <a:cubicBezTo>
                    <a:pt x="949" y="398"/>
                    <a:pt x="865" y="92"/>
                    <a:pt x="670" y="8"/>
                  </a:cubicBezTo>
                  <a:cubicBezTo>
                    <a:pt x="652" y="3"/>
                    <a:pt x="633" y="0"/>
                    <a:pt x="614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428826" y="2866898"/>
              <a:ext cx="3300" cy="8105"/>
            </a:xfrm>
            <a:custGeom>
              <a:avLst/>
              <a:gdLst/>
              <a:ahLst/>
              <a:cxnLst/>
              <a:rect l="l" t="t" r="r" b="b"/>
              <a:pathLst>
                <a:path w="57" h="140" extrusionOk="0">
                  <a:moveTo>
                    <a:pt x="56" y="0"/>
                  </a:moveTo>
                  <a:lnTo>
                    <a:pt x="0" y="140"/>
                  </a:lnTo>
                  <a:lnTo>
                    <a:pt x="28" y="14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428826" y="2790947"/>
              <a:ext cx="25877" cy="79194"/>
            </a:xfrm>
            <a:custGeom>
              <a:avLst/>
              <a:gdLst/>
              <a:ahLst/>
              <a:cxnLst/>
              <a:rect l="l" t="t" r="r" b="b"/>
              <a:pathLst>
                <a:path w="447" h="1368" extrusionOk="0">
                  <a:moveTo>
                    <a:pt x="363" y="1"/>
                  </a:moveTo>
                  <a:lnTo>
                    <a:pt x="0" y="1340"/>
                  </a:lnTo>
                  <a:lnTo>
                    <a:pt x="84" y="1368"/>
                  </a:lnTo>
                  <a:lnTo>
                    <a:pt x="447" y="29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401328" y="2904006"/>
              <a:ext cx="42086" cy="37223"/>
            </a:xfrm>
            <a:custGeom>
              <a:avLst/>
              <a:gdLst/>
              <a:ahLst/>
              <a:cxnLst/>
              <a:rect l="l" t="t" r="r" b="b"/>
              <a:pathLst>
                <a:path w="727" h="643" extrusionOk="0">
                  <a:moveTo>
                    <a:pt x="168" y="1"/>
                  </a:moveTo>
                  <a:cubicBezTo>
                    <a:pt x="113" y="140"/>
                    <a:pt x="29" y="280"/>
                    <a:pt x="1" y="447"/>
                  </a:cubicBezTo>
                  <a:lnTo>
                    <a:pt x="643" y="642"/>
                  </a:lnTo>
                  <a:cubicBezTo>
                    <a:pt x="726" y="503"/>
                    <a:pt x="671" y="336"/>
                    <a:pt x="531" y="252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-131602" y="3296496"/>
              <a:ext cx="43649" cy="82435"/>
            </a:xfrm>
            <a:custGeom>
              <a:avLst/>
              <a:gdLst/>
              <a:ahLst/>
              <a:cxnLst/>
              <a:rect l="l" t="t" r="r" b="b"/>
              <a:pathLst>
                <a:path w="754" h="1424" extrusionOk="0">
                  <a:moveTo>
                    <a:pt x="251" y="0"/>
                  </a:moveTo>
                  <a:lnTo>
                    <a:pt x="0" y="112"/>
                  </a:lnTo>
                  <a:lnTo>
                    <a:pt x="363" y="1423"/>
                  </a:lnTo>
                  <a:cubicBezTo>
                    <a:pt x="502" y="1256"/>
                    <a:pt x="614" y="1060"/>
                    <a:pt x="754" y="8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887484" y="3157562"/>
              <a:ext cx="37223" cy="71147"/>
            </a:xfrm>
            <a:custGeom>
              <a:avLst/>
              <a:gdLst/>
              <a:ahLst/>
              <a:cxnLst/>
              <a:rect l="l" t="t" r="r" b="b"/>
              <a:pathLst>
                <a:path w="643" h="1229" extrusionOk="0">
                  <a:moveTo>
                    <a:pt x="252" y="1"/>
                  </a:moveTo>
                  <a:lnTo>
                    <a:pt x="1" y="196"/>
                  </a:lnTo>
                  <a:lnTo>
                    <a:pt x="140" y="1229"/>
                  </a:lnTo>
                  <a:cubicBezTo>
                    <a:pt x="363" y="1117"/>
                    <a:pt x="503" y="866"/>
                    <a:pt x="642" y="671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-18544" y="2787764"/>
              <a:ext cx="90482" cy="189011"/>
            </a:xfrm>
            <a:custGeom>
              <a:avLst/>
              <a:gdLst/>
              <a:ahLst/>
              <a:cxnLst/>
              <a:rect l="l" t="t" r="r" b="b"/>
              <a:pathLst>
                <a:path w="1563" h="3265" extrusionOk="0">
                  <a:moveTo>
                    <a:pt x="363" y="0"/>
                  </a:moveTo>
                  <a:cubicBezTo>
                    <a:pt x="363" y="0"/>
                    <a:pt x="335" y="56"/>
                    <a:pt x="307" y="140"/>
                  </a:cubicBezTo>
                  <a:cubicBezTo>
                    <a:pt x="251" y="223"/>
                    <a:pt x="168" y="363"/>
                    <a:pt x="140" y="530"/>
                  </a:cubicBezTo>
                  <a:cubicBezTo>
                    <a:pt x="28" y="865"/>
                    <a:pt x="0" y="1395"/>
                    <a:pt x="168" y="1925"/>
                  </a:cubicBezTo>
                  <a:cubicBezTo>
                    <a:pt x="391" y="2455"/>
                    <a:pt x="753" y="2818"/>
                    <a:pt x="1060" y="3013"/>
                  </a:cubicBezTo>
                  <a:cubicBezTo>
                    <a:pt x="1200" y="3097"/>
                    <a:pt x="1339" y="3153"/>
                    <a:pt x="1423" y="3208"/>
                  </a:cubicBezTo>
                  <a:cubicBezTo>
                    <a:pt x="1507" y="3236"/>
                    <a:pt x="1563" y="3264"/>
                    <a:pt x="1563" y="3264"/>
                  </a:cubicBezTo>
                  <a:cubicBezTo>
                    <a:pt x="1563" y="3264"/>
                    <a:pt x="1451" y="3069"/>
                    <a:pt x="1256" y="2818"/>
                  </a:cubicBezTo>
                  <a:cubicBezTo>
                    <a:pt x="1060" y="2539"/>
                    <a:pt x="865" y="2148"/>
                    <a:pt x="698" y="1730"/>
                  </a:cubicBezTo>
                  <a:cubicBezTo>
                    <a:pt x="558" y="1283"/>
                    <a:pt x="447" y="865"/>
                    <a:pt x="419" y="558"/>
                  </a:cubicBezTo>
                  <a:cubicBezTo>
                    <a:pt x="391" y="223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-63756" y="3081669"/>
              <a:ext cx="16209" cy="38844"/>
            </a:xfrm>
            <a:custGeom>
              <a:avLst/>
              <a:gdLst/>
              <a:ahLst/>
              <a:cxnLst/>
              <a:rect l="l" t="t" r="r" b="b"/>
              <a:pathLst>
                <a:path w="280" h="671" extrusionOk="0">
                  <a:moveTo>
                    <a:pt x="251" y="1"/>
                  </a:moveTo>
                  <a:cubicBezTo>
                    <a:pt x="140" y="84"/>
                    <a:pt x="56" y="196"/>
                    <a:pt x="28" y="335"/>
                  </a:cubicBezTo>
                  <a:cubicBezTo>
                    <a:pt x="0" y="475"/>
                    <a:pt x="56" y="587"/>
                    <a:pt x="140" y="670"/>
                  </a:cubicBezTo>
                  <a:lnTo>
                    <a:pt x="195" y="670"/>
                  </a:lnTo>
                  <a:cubicBezTo>
                    <a:pt x="140" y="447"/>
                    <a:pt x="167" y="224"/>
                    <a:pt x="279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-37937" y="2992866"/>
              <a:ext cx="63042" cy="79194"/>
            </a:xfrm>
            <a:custGeom>
              <a:avLst/>
              <a:gdLst/>
              <a:ahLst/>
              <a:cxnLst/>
              <a:rect l="l" t="t" r="r" b="b"/>
              <a:pathLst>
                <a:path w="1089" h="1368" extrusionOk="0">
                  <a:moveTo>
                    <a:pt x="1088" y="0"/>
                  </a:moveTo>
                  <a:cubicBezTo>
                    <a:pt x="1088" y="0"/>
                    <a:pt x="754" y="223"/>
                    <a:pt x="447" y="586"/>
                  </a:cubicBezTo>
                  <a:cubicBezTo>
                    <a:pt x="140" y="977"/>
                    <a:pt x="0" y="1367"/>
                    <a:pt x="0" y="1367"/>
                  </a:cubicBezTo>
                  <a:cubicBezTo>
                    <a:pt x="0" y="1367"/>
                    <a:pt x="363" y="1144"/>
                    <a:pt x="670" y="754"/>
                  </a:cubicBezTo>
                  <a:cubicBezTo>
                    <a:pt x="949" y="391"/>
                    <a:pt x="1088" y="0"/>
                    <a:pt x="1088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-83149" y="3133364"/>
              <a:ext cx="32361" cy="163192"/>
            </a:xfrm>
            <a:custGeom>
              <a:avLst/>
              <a:gdLst/>
              <a:ahLst/>
              <a:cxnLst/>
              <a:rect l="l" t="t" r="r" b="b"/>
              <a:pathLst>
                <a:path w="559" h="2819" extrusionOk="0">
                  <a:moveTo>
                    <a:pt x="530" y="0"/>
                  </a:moveTo>
                  <a:cubicBezTo>
                    <a:pt x="530" y="1"/>
                    <a:pt x="307" y="614"/>
                    <a:pt x="168" y="1395"/>
                  </a:cubicBezTo>
                  <a:cubicBezTo>
                    <a:pt x="0" y="2177"/>
                    <a:pt x="28" y="2818"/>
                    <a:pt x="28" y="2818"/>
                  </a:cubicBezTo>
                  <a:cubicBezTo>
                    <a:pt x="28" y="2818"/>
                    <a:pt x="279" y="2204"/>
                    <a:pt x="419" y="1423"/>
                  </a:cubicBezTo>
                  <a:cubicBezTo>
                    <a:pt x="558" y="670"/>
                    <a:pt x="530" y="1"/>
                    <a:pt x="530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633928" y="2981520"/>
              <a:ext cx="138936" cy="45617"/>
            </a:xfrm>
            <a:custGeom>
              <a:avLst/>
              <a:gdLst/>
              <a:ahLst/>
              <a:cxnLst/>
              <a:rect l="l" t="t" r="r" b="b"/>
              <a:pathLst>
                <a:path w="2400" h="788" extrusionOk="0">
                  <a:moveTo>
                    <a:pt x="0" y="1"/>
                  </a:moveTo>
                  <a:cubicBezTo>
                    <a:pt x="0" y="1"/>
                    <a:pt x="28" y="57"/>
                    <a:pt x="56" y="113"/>
                  </a:cubicBezTo>
                  <a:cubicBezTo>
                    <a:pt x="84" y="168"/>
                    <a:pt x="140" y="252"/>
                    <a:pt x="224" y="336"/>
                  </a:cubicBezTo>
                  <a:cubicBezTo>
                    <a:pt x="307" y="447"/>
                    <a:pt x="419" y="531"/>
                    <a:pt x="586" y="615"/>
                  </a:cubicBezTo>
                  <a:cubicBezTo>
                    <a:pt x="726" y="698"/>
                    <a:pt x="893" y="754"/>
                    <a:pt x="1088" y="782"/>
                  </a:cubicBezTo>
                  <a:cubicBezTo>
                    <a:pt x="1142" y="786"/>
                    <a:pt x="1194" y="788"/>
                    <a:pt x="1245" y="788"/>
                  </a:cubicBezTo>
                  <a:cubicBezTo>
                    <a:pt x="1569" y="788"/>
                    <a:pt x="1844" y="719"/>
                    <a:pt x="2037" y="671"/>
                  </a:cubicBezTo>
                  <a:cubicBezTo>
                    <a:pt x="2260" y="587"/>
                    <a:pt x="2400" y="531"/>
                    <a:pt x="2400" y="531"/>
                  </a:cubicBezTo>
                  <a:lnTo>
                    <a:pt x="2009" y="531"/>
                  </a:lnTo>
                  <a:cubicBezTo>
                    <a:pt x="1786" y="531"/>
                    <a:pt x="1451" y="531"/>
                    <a:pt x="1116" y="503"/>
                  </a:cubicBezTo>
                  <a:cubicBezTo>
                    <a:pt x="782" y="447"/>
                    <a:pt x="503" y="364"/>
                    <a:pt x="307" y="252"/>
                  </a:cubicBezTo>
                  <a:cubicBezTo>
                    <a:pt x="196" y="168"/>
                    <a:pt x="140" y="140"/>
                    <a:pt x="84" y="85"/>
                  </a:cubicBezTo>
                  <a:cubicBezTo>
                    <a:pt x="28" y="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921408" y="2957322"/>
              <a:ext cx="27498" cy="167997"/>
            </a:xfrm>
            <a:custGeom>
              <a:avLst/>
              <a:gdLst/>
              <a:ahLst/>
              <a:cxnLst/>
              <a:rect l="l" t="t" r="r" b="b"/>
              <a:pathLst>
                <a:path w="475" h="2902" extrusionOk="0">
                  <a:moveTo>
                    <a:pt x="363" y="0"/>
                  </a:moveTo>
                  <a:cubicBezTo>
                    <a:pt x="335" y="84"/>
                    <a:pt x="307" y="224"/>
                    <a:pt x="279" y="391"/>
                  </a:cubicBezTo>
                  <a:cubicBezTo>
                    <a:pt x="252" y="642"/>
                    <a:pt x="168" y="1005"/>
                    <a:pt x="140" y="1423"/>
                  </a:cubicBezTo>
                  <a:cubicBezTo>
                    <a:pt x="84" y="1814"/>
                    <a:pt x="56" y="2177"/>
                    <a:pt x="28" y="2456"/>
                  </a:cubicBezTo>
                  <a:cubicBezTo>
                    <a:pt x="0" y="2707"/>
                    <a:pt x="0" y="2902"/>
                    <a:pt x="0" y="2902"/>
                  </a:cubicBezTo>
                  <a:cubicBezTo>
                    <a:pt x="0" y="2902"/>
                    <a:pt x="56" y="2735"/>
                    <a:pt x="168" y="2483"/>
                  </a:cubicBezTo>
                  <a:cubicBezTo>
                    <a:pt x="279" y="2232"/>
                    <a:pt x="363" y="1870"/>
                    <a:pt x="419" y="1451"/>
                  </a:cubicBezTo>
                  <a:cubicBezTo>
                    <a:pt x="447" y="1033"/>
                    <a:pt x="475" y="670"/>
                    <a:pt x="419" y="391"/>
                  </a:cubicBezTo>
                  <a:cubicBezTo>
                    <a:pt x="419" y="224"/>
                    <a:pt x="391" y="112"/>
                    <a:pt x="391" y="28"/>
                  </a:cubicBezTo>
                  <a:lnTo>
                    <a:pt x="363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288328" y="2773002"/>
              <a:ext cx="56559" cy="111670"/>
            </a:xfrm>
            <a:custGeom>
              <a:avLst/>
              <a:gdLst/>
              <a:ahLst/>
              <a:cxnLst/>
              <a:rect l="l" t="t" r="r" b="b"/>
              <a:pathLst>
                <a:path w="977" h="1929" extrusionOk="0">
                  <a:moveTo>
                    <a:pt x="502" y="255"/>
                  </a:moveTo>
                  <a:cubicBezTo>
                    <a:pt x="614" y="283"/>
                    <a:pt x="670" y="311"/>
                    <a:pt x="670" y="478"/>
                  </a:cubicBezTo>
                  <a:lnTo>
                    <a:pt x="670" y="590"/>
                  </a:lnTo>
                  <a:cubicBezTo>
                    <a:pt x="670" y="729"/>
                    <a:pt x="586" y="785"/>
                    <a:pt x="502" y="785"/>
                  </a:cubicBezTo>
                  <a:cubicBezTo>
                    <a:pt x="391" y="785"/>
                    <a:pt x="335" y="729"/>
                    <a:pt x="335" y="590"/>
                  </a:cubicBezTo>
                  <a:lnTo>
                    <a:pt x="335" y="478"/>
                  </a:lnTo>
                  <a:cubicBezTo>
                    <a:pt x="335" y="311"/>
                    <a:pt x="419" y="255"/>
                    <a:pt x="502" y="255"/>
                  </a:cubicBezTo>
                  <a:close/>
                  <a:moveTo>
                    <a:pt x="434" y="1059"/>
                  </a:moveTo>
                  <a:cubicBezTo>
                    <a:pt x="446" y="1059"/>
                    <a:pt x="460" y="1061"/>
                    <a:pt x="474" y="1064"/>
                  </a:cubicBezTo>
                  <a:cubicBezTo>
                    <a:pt x="586" y="1064"/>
                    <a:pt x="642" y="1120"/>
                    <a:pt x="642" y="1259"/>
                  </a:cubicBezTo>
                  <a:lnTo>
                    <a:pt x="642" y="1455"/>
                  </a:lnTo>
                  <a:cubicBezTo>
                    <a:pt x="614" y="1622"/>
                    <a:pt x="558" y="1650"/>
                    <a:pt x="446" y="1650"/>
                  </a:cubicBezTo>
                  <a:cubicBezTo>
                    <a:pt x="363" y="1650"/>
                    <a:pt x="307" y="1594"/>
                    <a:pt x="307" y="1427"/>
                  </a:cubicBezTo>
                  <a:lnTo>
                    <a:pt x="307" y="1259"/>
                  </a:lnTo>
                  <a:cubicBezTo>
                    <a:pt x="307" y="1138"/>
                    <a:pt x="349" y="1059"/>
                    <a:pt x="434" y="1059"/>
                  </a:cubicBezTo>
                  <a:close/>
                  <a:moveTo>
                    <a:pt x="466" y="1"/>
                  </a:moveTo>
                  <a:cubicBezTo>
                    <a:pt x="200" y="1"/>
                    <a:pt x="54" y="166"/>
                    <a:pt x="28" y="450"/>
                  </a:cubicBezTo>
                  <a:lnTo>
                    <a:pt x="28" y="506"/>
                  </a:lnTo>
                  <a:cubicBezTo>
                    <a:pt x="28" y="701"/>
                    <a:pt x="84" y="813"/>
                    <a:pt x="195" y="897"/>
                  </a:cubicBezTo>
                  <a:cubicBezTo>
                    <a:pt x="84" y="953"/>
                    <a:pt x="28" y="1092"/>
                    <a:pt x="0" y="1287"/>
                  </a:cubicBezTo>
                  <a:lnTo>
                    <a:pt x="0" y="1427"/>
                  </a:lnTo>
                  <a:cubicBezTo>
                    <a:pt x="0" y="1734"/>
                    <a:pt x="140" y="1901"/>
                    <a:pt x="446" y="1929"/>
                  </a:cubicBezTo>
                  <a:cubicBezTo>
                    <a:pt x="753" y="1929"/>
                    <a:pt x="921" y="1762"/>
                    <a:pt x="921" y="1455"/>
                  </a:cubicBezTo>
                  <a:lnTo>
                    <a:pt x="921" y="1315"/>
                  </a:lnTo>
                  <a:cubicBezTo>
                    <a:pt x="949" y="1148"/>
                    <a:pt x="893" y="980"/>
                    <a:pt x="753" y="925"/>
                  </a:cubicBezTo>
                  <a:cubicBezTo>
                    <a:pt x="893" y="841"/>
                    <a:pt x="949" y="729"/>
                    <a:pt x="949" y="534"/>
                  </a:cubicBezTo>
                  <a:lnTo>
                    <a:pt x="976" y="478"/>
                  </a:lnTo>
                  <a:cubicBezTo>
                    <a:pt x="976" y="199"/>
                    <a:pt x="809" y="4"/>
                    <a:pt x="530" y="4"/>
                  </a:cubicBezTo>
                  <a:cubicBezTo>
                    <a:pt x="508" y="2"/>
                    <a:pt x="487" y="1"/>
                    <a:pt x="466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62" name="Google Shape;1462;p34"/>
          <p:cNvGrpSpPr/>
          <p:nvPr/>
        </p:nvGrpSpPr>
        <p:grpSpPr>
          <a:xfrm>
            <a:off x="779067" y="5027141"/>
            <a:ext cx="2083357" cy="1159969"/>
            <a:chOff x="-457868" y="1510200"/>
            <a:chExt cx="1650664" cy="919054"/>
          </a:xfrm>
        </p:grpSpPr>
        <p:sp>
          <p:nvSpPr>
            <p:cNvPr id="1463" name="Google Shape;1463;p34"/>
            <p:cNvSpPr/>
            <p:nvPr/>
          </p:nvSpPr>
          <p:spPr>
            <a:xfrm>
              <a:off x="62212" y="1868768"/>
              <a:ext cx="260042" cy="360192"/>
            </a:xfrm>
            <a:custGeom>
              <a:avLst/>
              <a:gdLst/>
              <a:ahLst/>
              <a:cxnLst/>
              <a:rect l="l" t="t" r="r" b="b"/>
              <a:pathLst>
                <a:path w="4492" h="6222" extrusionOk="0">
                  <a:moveTo>
                    <a:pt x="3599" y="0"/>
                  </a:moveTo>
                  <a:lnTo>
                    <a:pt x="0" y="307"/>
                  </a:lnTo>
                  <a:cubicBezTo>
                    <a:pt x="140" y="1395"/>
                    <a:pt x="586" y="2260"/>
                    <a:pt x="1451" y="2902"/>
                  </a:cubicBezTo>
                  <a:cubicBezTo>
                    <a:pt x="1897" y="3237"/>
                    <a:pt x="2204" y="3795"/>
                    <a:pt x="2204" y="4381"/>
                  </a:cubicBezTo>
                  <a:lnTo>
                    <a:pt x="2093" y="6222"/>
                  </a:lnTo>
                  <a:lnTo>
                    <a:pt x="2957" y="6222"/>
                  </a:lnTo>
                  <a:cubicBezTo>
                    <a:pt x="2957" y="6222"/>
                    <a:pt x="4492" y="1228"/>
                    <a:pt x="359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201089" y="2199838"/>
              <a:ext cx="197115" cy="106865"/>
            </a:xfrm>
            <a:custGeom>
              <a:avLst/>
              <a:gdLst/>
              <a:ahLst/>
              <a:cxnLst/>
              <a:rect l="l" t="t" r="r" b="b"/>
              <a:pathLst>
                <a:path w="3405" h="1846" extrusionOk="0">
                  <a:moveTo>
                    <a:pt x="475" y="1"/>
                  </a:moveTo>
                  <a:lnTo>
                    <a:pt x="0" y="698"/>
                  </a:lnTo>
                  <a:lnTo>
                    <a:pt x="2902" y="1842"/>
                  </a:lnTo>
                  <a:cubicBezTo>
                    <a:pt x="2923" y="1844"/>
                    <a:pt x="2942" y="1845"/>
                    <a:pt x="2961" y="1845"/>
                  </a:cubicBezTo>
                  <a:cubicBezTo>
                    <a:pt x="3197" y="1845"/>
                    <a:pt x="3301" y="1688"/>
                    <a:pt x="3404" y="1507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78454" y="2201806"/>
              <a:ext cx="71147" cy="50943"/>
            </a:xfrm>
            <a:custGeom>
              <a:avLst/>
              <a:gdLst/>
              <a:ahLst/>
              <a:cxnLst/>
              <a:rect l="l" t="t" r="r" b="b"/>
              <a:pathLst>
                <a:path w="1229" h="880" extrusionOk="0">
                  <a:moveTo>
                    <a:pt x="466" y="1"/>
                  </a:moveTo>
                  <a:cubicBezTo>
                    <a:pt x="299" y="1"/>
                    <a:pt x="154" y="68"/>
                    <a:pt x="85" y="190"/>
                  </a:cubicBezTo>
                  <a:cubicBezTo>
                    <a:pt x="1" y="413"/>
                    <a:pt x="168" y="692"/>
                    <a:pt x="447" y="804"/>
                  </a:cubicBezTo>
                  <a:cubicBezTo>
                    <a:pt x="550" y="855"/>
                    <a:pt x="656" y="880"/>
                    <a:pt x="754" y="880"/>
                  </a:cubicBezTo>
                  <a:cubicBezTo>
                    <a:pt x="925" y="880"/>
                    <a:pt x="1074" y="806"/>
                    <a:pt x="1145" y="664"/>
                  </a:cubicBezTo>
                  <a:cubicBezTo>
                    <a:pt x="1228" y="469"/>
                    <a:pt x="1061" y="190"/>
                    <a:pt x="782" y="78"/>
                  </a:cubicBezTo>
                  <a:cubicBezTo>
                    <a:pt x="677" y="26"/>
                    <a:pt x="567" y="1"/>
                    <a:pt x="466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369026" y="2287077"/>
              <a:ext cx="90540" cy="63042"/>
            </a:xfrm>
            <a:custGeom>
              <a:avLst/>
              <a:gdLst/>
              <a:ahLst/>
              <a:cxnLst/>
              <a:rect l="l" t="t" r="r" b="b"/>
              <a:pathLst>
                <a:path w="1564" h="1089" extrusionOk="0">
                  <a:moveTo>
                    <a:pt x="503" y="0"/>
                  </a:moveTo>
                  <a:lnTo>
                    <a:pt x="1" y="335"/>
                  </a:lnTo>
                  <a:cubicBezTo>
                    <a:pt x="57" y="503"/>
                    <a:pt x="140" y="670"/>
                    <a:pt x="168" y="837"/>
                  </a:cubicBezTo>
                  <a:cubicBezTo>
                    <a:pt x="196" y="921"/>
                    <a:pt x="224" y="1005"/>
                    <a:pt x="224" y="1088"/>
                  </a:cubicBezTo>
                  <a:lnTo>
                    <a:pt x="1563" y="921"/>
                  </a:lnTo>
                  <a:cubicBezTo>
                    <a:pt x="1424" y="754"/>
                    <a:pt x="1229" y="586"/>
                    <a:pt x="1033" y="419"/>
                  </a:cubicBezTo>
                  <a:cubicBezTo>
                    <a:pt x="838" y="279"/>
                    <a:pt x="643" y="112"/>
                    <a:pt x="50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346449" y="2288698"/>
              <a:ext cx="38786" cy="42028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670" y="0"/>
                  </a:moveTo>
                  <a:lnTo>
                    <a:pt x="0" y="140"/>
                  </a:lnTo>
                  <a:cubicBezTo>
                    <a:pt x="0" y="168"/>
                    <a:pt x="140" y="307"/>
                    <a:pt x="251" y="419"/>
                  </a:cubicBezTo>
                  <a:cubicBezTo>
                    <a:pt x="279" y="502"/>
                    <a:pt x="335" y="558"/>
                    <a:pt x="363" y="614"/>
                  </a:cubicBezTo>
                  <a:cubicBezTo>
                    <a:pt x="363" y="670"/>
                    <a:pt x="363" y="726"/>
                    <a:pt x="363" y="726"/>
                  </a:cubicBezTo>
                  <a:cubicBezTo>
                    <a:pt x="363" y="726"/>
                    <a:pt x="391" y="698"/>
                    <a:pt x="447" y="642"/>
                  </a:cubicBezTo>
                  <a:cubicBezTo>
                    <a:pt x="503" y="586"/>
                    <a:pt x="530" y="475"/>
                    <a:pt x="586" y="391"/>
                  </a:cubicBezTo>
                  <a:cubicBezTo>
                    <a:pt x="642" y="196"/>
                    <a:pt x="670" y="0"/>
                    <a:pt x="6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336782" y="2287077"/>
              <a:ext cx="38786" cy="33981"/>
            </a:xfrm>
            <a:custGeom>
              <a:avLst/>
              <a:gdLst/>
              <a:ahLst/>
              <a:cxnLst/>
              <a:rect l="l" t="t" r="r" b="b"/>
              <a:pathLst>
                <a:path w="670" h="587" extrusionOk="0">
                  <a:moveTo>
                    <a:pt x="670" y="0"/>
                  </a:moveTo>
                  <a:lnTo>
                    <a:pt x="0" y="112"/>
                  </a:lnTo>
                  <a:lnTo>
                    <a:pt x="418" y="586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327056" y="2285456"/>
              <a:ext cx="38844" cy="22693"/>
            </a:xfrm>
            <a:custGeom>
              <a:avLst/>
              <a:gdLst/>
              <a:ahLst/>
              <a:cxnLst/>
              <a:rect l="l" t="t" r="r" b="b"/>
              <a:pathLst>
                <a:path w="671" h="392" extrusionOk="0">
                  <a:moveTo>
                    <a:pt x="670" y="0"/>
                  </a:moveTo>
                  <a:lnTo>
                    <a:pt x="1" y="168"/>
                  </a:lnTo>
                  <a:cubicBezTo>
                    <a:pt x="1" y="168"/>
                    <a:pt x="112" y="224"/>
                    <a:pt x="196" y="279"/>
                  </a:cubicBezTo>
                  <a:cubicBezTo>
                    <a:pt x="280" y="335"/>
                    <a:pt x="391" y="391"/>
                    <a:pt x="391" y="391"/>
                  </a:cubicBezTo>
                  <a:cubicBezTo>
                    <a:pt x="391" y="391"/>
                    <a:pt x="447" y="307"/>
                    <a:pt x="531" y="224"/>
                  </a:cubicBezTo>
                  <a:cubicBezTo>
                    <a:pt x="586" y="112"/>
                    <a:pt x="670" y="0"/>
                    <a:pt x="6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378751" y="2311275"/>
              <a:ext cx="80814" cy="38844"/>
            </a:xfrm>
            <a:custGeom>
              <a:avLst/>
              <a:gdLst/>
              <a:ahLst/>
              <a:cxnLst/>
              <a:rect l="l" t="t" r="r" b="b"/>
              <a:pathLst>
                <a:path w="1396" h="671" extrusionOk="0">
                  <a:moveTo>
                    <a:pt x="865" y="1"/>
                  </a:moveTo>
                  <a:lnTo>
                    <a:pt x="0" y="391"/>
                  </a:lnTo>
                  <a:lnTo>
                    <a:pt x="56" y="670"/>
                  </a:lnTo>
                  <a:lnTo>
                    <a:pt x="1395" y="503"/>
                  </a:lnTo>
                  <a:cubicBezTo>
                    <a:pt x="1256" y="336"/>
                    <a:pt x="1061" y="168"/>
                    <a:pt x="865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-449763" y="1831603"/>
              <a:ext cx="520084" cy="73405"/>
            </a:xfrm>
            <a:custGeom>
              <a:avLst/>
              <a:gdLst/>
              <a:ahLst/>
              <a:cxnLst/>
              <a:rect l="l" t="t" r="r" b="b"/>
              <a:pathLst>
                <a:path w="8984" h="1268" extrusionOk="0">
                  <a:moveTo>
                    <a:pt x="8984" y="1"/>
                  </a:moveTo>
                  <a:cubicBezTo>
                    <a:pt x="8984" y="1"/>
                    <a:pt x="8872" y="57"/>
                    <a:pt x="8649" y="112"/>
                  </a:cubicBezTo>
                  <a:cubicBezTo>
                    <a:pt x="8398" y="196"/>
                    <a:pt x="8091" y="252"/>
                    <a:pt x="7672" y="280"/>
                  </a:cubicBezTo>
                  <a:cubicBezTo>
                    <a:pt x="7254" y="280"/>
                    <a:pt x="6752" y="252"/>
                    <a:pt x="6194" y="224"/>
                  </a:cubicBezTo>
                  <a:cubicBezTo>
                    <a:pt x="5944" y="212"/>
                    <a:pt x="5684" y="199"/>
                    <a:pt x="5414" y="199"/>
                  </a:cubicBezTo>
                  <a:cubicBezTo>
                    <a:pt x="5081" y="199"/>
                    <a:pt x="4735" y="218"/>
                    <a:pt x="4380" y="280"/>
                  </a:cubicBezTo>
                  <a:cubicBezTo>
                    <a:pt x="3711" y="363"/>
                    <a:pt x="3125" y="615"/>
                    <a:pt x="2623" y="782"/>
                  </a:cubicBezTo>
                  <a:cubicBezTo>
                    <a:pt x="2344" y="866"/>
                    <a:pt x="2093" y="921"/>
                    <a:pt x="1869" y="1005"/>
                  </a:cubicBezTo>
                  <a:cubicBezTo>
                    <a:pt x="1646" y="1061"/>
                    <a:pt x="1423" y="1117"/>
                    <a:pt x="1228" y="1145"/>
                  </a:cubicBezTo>
                  <a:cubicBezTo>
                    <a:pt x="969" y="1179"/>
                    <a:pt x="742" y="1203"/>
                    <a:pt x="554" y="1203"/>
                  </a:cubicBezTo>
                  <a:cubicBezTo>
                    <a:pt x="438" y="1203"/>
                    <a:pt x="336" y="1194"/>
                    <a:pt x="251" y="1173"/>
                  </a:cubicBezTo>
                  <a:cubicBezTo>
                    <a:pt x="140" y="1173"/>
                    <a:pt x="56" y="1117"/>
                    <a:pt x="0" y="1117"/>
                  </a:cubicBezTo>
                  <a:cubicBezTo>
                    <a:pt x="56" y="1145"/>
                    <a:pt x="140" y="1200"/>
                    <a:pt x="251" y="1200"/>
                  </a:cubicBezTo>
                  <a:cubicBezTo>
                    <a:pt x="359" y="1247"/>
                    <a:pt x="517" y="1267"/>
                    <a:pt x="707" y="1267"/>
                  </a:cubicBezTo>
                  <a:cubicBezTo>
                    <a:pt x="863" y="1267"/>
                    <a:pt x="1040" y="1253"/>
                    <a:pt x="1228" y="1228"/>
                  </a:cubicBezTo>
                  <a:cubicBezTo>
                    <a:pt x="1423" y="1200"/>
                    <a:pt x="1674" y="1173"/>
                    <a:pt x="1925" y="1117"/>
                  </a:cubicBezTo>
                  <a:cubicBezTo>
                    <a:pt x="2148" y="1061"/>
                    <a:pt x="2427" y="1005"/>
                    <a:pt x="2678" y="921"/>
                  </a:cubicBezTo>
                  <a:cubicBezTo>
                    <a:pt x="3236" y="810"/>
                    <a:pt x="3794" y="615"/>
                    <a:pt x="4408" y="559"/>
                  </a:cubicBezTo>
                  <a:cubicBezTo>
                    <a:pt x="4797" y="506"/>
                    <a:pt x="5186" y="486"/>
                    <a:pt x="5561" y="486"/>
                  </a:cubicBezTo>
                  <a:cubicBezTo>
                    <a:pt x="5778" y="486"/>
                    <a:pt x="5990" y="493"/>
                    <a:pt x="6194" y="503"/>
                  </a:cubicBezTo>
                  <a:cubicBezTo>
                    <a:pt x="6425" y="515"/>
                    <a:pt x="6646" y="521"/>
                    <a:pt x="6856" y="521"/>
                  </a:cubicBezTo>
                  <a:cubicBezTo>
                    <a:pt x="7153" y="521"/>
                    <a:pt x="7427" y="508"/>
                    <a:pt x="7672" y="475"/>
                  </a:cubicBezTo>
                  <a:cubicBezTo>
                    <a:pt x="8091" y="391"/>
                    <a:pt x="8426" y="280"/>
                    <a:pt x="8649" y="168"/>
                  </a:cubicBezTo>
                  <a:cubicBezTo>
                    <a:pt x="8760" y="112"/>
                    <a:pt x="8844" y="84"/>
                    <a:pt x="8900" y="57"/>
                  </a:cubicBezTo>
                  <a:cubicBezTo>
                    <a:pt x="8956" y="29"/>
                    <a:pt x="8984" y="1"/>
                    <a:pt x="8984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-406172" y="1834844"/>
              <a:ext cx="461962" cy="85677"/>
            </a:xfrm>
            <a:custGeom>
              <a:avLst/>
              <a:gdLst/>
              <a:ahLst/>
              <a:cxnLst/>
              <a:rect l="l" t="t" r="r" b="b"/>
              <a:pathLst>
                <a:path w="7980" h="1480" extrusionOk="0">
                  <a:moveTo>
                    <a:pt x="7980" y="1"/>
                  </a:moveTo>
                  <a:lnTo>
                    <a:pt x="7924" y="56"/>
                  </a:lnTo>
                  <a:cubicBezTo>
                    <a:pt x="7896" y="112"/>
                    <a:pt x="7840" y="168"/>
                    <a:pt x="7756" y="224"/>
                  </a:cubicBezTo>
                  <a:cubicBezTo>
                    <a:pt x="7589" y="391"/>
                    <a:pt x="7310" y="586"/>
                    <a:pt x="6975" y="726"/>
                  </a:cubicBezTo>
                  <a:cubicBezTo>
                    <a:pt x="6763" y="824"/>
                    <a:pt x="6531" y="865"/>
                    <a:pt x="6275" y="865"/>
                  </a:cubicBezTo>
                  <a:cubicBezTo>
                    <a:pt x="6093" y="865"/>
                    <a:pt x="5900" y="844"/>
                    <a:pt x="5692" y="810"/>
                  </a:cubicBezTo>
                  <a:cubicBezTo>
                    <a:pt x="5219" y="760"/>
                    <a:pt x="4724" y="666"/>
                    <a:pt x="4207" y="666"/>
                  </a:cubicBezTo>
                  <a:cubicBezTo>
                    <a:pt x="4144" y="666"/>
                    <a:pt x="4081" y="667"/>
                    <a:pt x="4018" y="670"/>
                  </a:cubicBezTo>
                  <a:cubicBezTo>
                    <a:pt x="3711" y="670"/>
                    <a:pt x="3432" y="698"/>
                    <a:pt x="3153" y="754"/>
                  </a:cubicBezTo>
                  <a:cubicBezTo>
                    <a:pt x="3014" y="810"/>
                    <a:pt x="2874" y="838"/>
                    <a:pt x="2762" y="865"/>
                  </a:cubicBezTo>
                  <a:cubicBezTo>
                    <a:pt x="2623" y="893"/>
                    <a:pt x="2511" y="921"/>
                    <a:pt x="2400" y="977"/>
                  </a:cubicBezTo>
                  <a:cubicBezTo>
                    <a:pt x="2149" y="1033"/>
                    <a:pt x="1925" y="1089"/>
                    <a:pt x="1730" y="1144"/>
                  </a:cubicBezTo>
                  <a:cubicBezTo>
                    <a:pt x="1507" y="1200"/>
                    <a:pt x="1340" y="1228"/>
                    <a:pt x="1144" y="1284"/>
                  </a:cubicBezTo>
                  <a:cubicBezTo>
                    <a:pt x="782" y="1368"/>
                    <a:pt x="503" y="1423"/>
                    <a:pt x="307" y="1451"/>
                  </a:cubicBezTo>
                  <a:lnTo>
                    <a:pt x="0" y="1451"/>
                  </a:lnTo>
                  <a:cubicBezTo>
                    <a:pt x="0" y="1451"/>
                    <a:pt x="0" y="1451"/>
                    <a:pt x="56" y="1479"/>
                  </a:cubicBezTo>
                  <a:lnTo>
                    <a:pt x="279" y="1479"/>
                  </a:lnTo>
                  <a:cubicBezTo>
                    <a:pt x="475" y="1451"/>
                    <a:pt x="782" y="1423"/>
                    <a:pt x="1172" y="1340"/>
                  </a:cubicBezTo>
                  <a:cubicBezTo>
                    <a:pt x="1563" y="1284"/>
                    <a:pt x="2009" y="1200"/>
                    <a:pt x="2483" y="1117"/>
                  </a:cubicBezTo>
                  <a:cubicBezTo>
                    <a:pt x="2595" y="1089"/>
                    <a:pt x="2707" y="1089"/>
                    <a:pt x="2846" y="1061"/>
                  </a:cubicBezTo>
                  <a:cubicBezTo>
                    <a:pt x="2958" y="1033"/>
                    <a:pt x="3097" y="1005"/>
                    <a:pt x="3209" y="1005"/>
                  </a:cubicBezTo>
                  <a:cubicBezTo>
                    <a:pt x="3406" y="985"/>
                    <a:pt x="3589" y="966"/>
                    <a:pt x="3788" y="966"/>
                  </a:cubicBezTo>
                  <a:cubicBezTo>
                    <a:pt x="3871" y="966"/>
                    <a:pt x="3956" y="969"/>
                    <a:pt x="4046" y="977"/>
                  </a:cubicBezTo>
                  <a:cubicBezTo>
                    <a:pt x="4604" y="1005"/>
                    <a:pt x="5190" y="1144"/>
                    <a:pt x="5720" y="1228"/>
                  </a:cubicBezTo>
                  <a:cubicBezTo>
                    <a:pt x="5845" y="1249"/>
                    <a:pt x="5969" y="1260"/>
                    <a:pt x="6089" y="1260"/>
                  </a:cubicBezTo>
                  <a:cubicBezTo>
                    <a:pt x="6450" y="1260"/>
                    <a:pt x="6780" y="1165"/>
                    <a:pt x="7031" y="977"/>
                  </a:cubicBezTo>
                  <a:cubicBezTo>
                    <a:pt x="7394" y="726"/>
                    <a:pt x="7617" y="447"/>
                    <a:pt x="7784" y="280"/>
                  </a:cubicBezTo>
                  <a:cubicBezTo>
                    <a:pt x="7840" y="168"/>
                    <a:pt x="7896" y="112"/>
                    <a:pt x="7952" y="56"/>
                  </a:cubicBezTo>
                  <a:cubicBezTo>
                    <a:pt x="7980" y="29"/>
                    <a:pt x="7980" y="1"/>
                    <a:pt x="798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-370628" y="1821530"/>
              <a:ext cx="419934" cy="55343"/>
            </a:xfrm>
            <a:custGeom>
              <a:avLst/>
              <a:gdLst/>
              <a:ahLst/>
              <a:cxnLst/>
              <a:rect l="l" t="t" r="r" b="b"/>
              <a:pathLst>
                <a:path w="7254" h="956" extrusionOk="0">
                  <a:moveTo>
                    <a:pt x="3170" y="0"/>
                  </a:moveTo>
                  <a:cubicBezTo>
                    <a:pt x="3041" y="0"/>
                    <a:pt x="2916" y="7"/>
                    <a:pt x="2790" y="35"/>
                  </a:cubicBezTo>
                  <a:cubicBezTo>
                    <a:pt x="2734" y="35"/>
                    <a:pt x="2651" y="35"/>
                    <a:pt x="2595" y="63"/>
                  </a:cubicBezTo>
                  <a:cubicBezTo>
                    <a:pt x="2539" y="63"/>
                    <a:pt x="2483" y="91"/>
                    <a:pt x="2427" y="119"/>
                  </a:cubicBezTo>
                  <a:cubicBezTo>
                    <a:pt x="2288" y="147"/>
                    <a:pt x="2176" y="203"/>
                    <a:pt x="2093" y="231"/>
                  </a:cubicBezTo>
                  <a:cubicBezTo>
                    <a:pt x="1646" y="426"/>
                    <a:pt x="1284" y="593"/>
                    <a:pt x="977" y="733"/>
                  </a:cubicBezTo>
                  <a:cubicBezTo>
                    <a:pt x="670" y="844"/>
                    <a:pt x="419" y="900"/>
                    <a:pt x="223" y="928"/>
                  </a:cubicBezTo>
                  <a:cubicBezTo>
                    <a:pt x="140" y="956"/>
                    <a:pt x="56" y="956"/>
                    <a:pt x="0" y="956"/>
                  </a:cubicBezTo>
                  <a:lnTo>
                    <a:pt x="223" y="956"/>
                  </a:lnTo>
                  <a:cubicBezTo>
                    <a:pt x="419" y="956"/>
                    <a:pt x="698" y="928"/>
                    <a:pt x="1032" y="816"/>
                  </a:cubicBezTo>
                  <a:cubicBezTo>
                    <a:pt x="1367" y="733"/>
                    <a:pt x="1730" y="593"/>
                    <a:pt x="2148" y="454"/>
                  </a:cubicBezTo>
                  <a:cubicBezTo>
                    <a:pt x="2260" y="426"/>
                    <a:pt x="2372" y="398"/>
                    <a:pt x="2483" y="370"/>
                  </a:cubicBezTo>
                  <a:cubicBezTo>
                    <a:pt x="2539" y="342"/>
                    <a:pt x="2595" y="342"/>
                    <a:pt x="2651" y="314"/>
                  </a:cubicBezTo>
                  <a:cubicBezTo>
                    <a:pt x="2706" y="314"/>
                    <a:pt x="2762" y="314"/>
                    <a:pt x="2818" y="286"/>
                  </a:cubicBezTo>
                  <a:cubicBezTo>
                    <a:pt x="2930" y="272"/>
                    <a:pt x="3048" y="265"/>
                    <a:pt x="3170" y="265"/>
                  </a:cubicBezTo>
                  <a:cubicBezTo>
                    <a:pt x="3292" y="265"/>
                    <a:pt x="3418" y="272"/>
                    <a:pt x="3543" y="286"/>
                  </a:cubicBezTo>
                  <a:cubicBezTo>
                    <a:pt x="4046" y="314"/>
                    <a:pt x="4520" y="398"/>
                    <a:pt x="4966" y="454"/>
                  </a:cubicBezTo>
                  <a:cubicBezTo>
                    <a:pt x="5413" y="537"/>
                    <a:pt x="5831" y="621"/>
                    <a:pt x="6166" y="621"/>
                  </a:cubicBezTo>
                  <a:cubicBezTo>
                    <a:pt x="6222" y="630"/>
                    <a:pt x="6277" y="634"/>
                    <a:pt x="6332" y="634"/>
                  </a:cubicBezTo>
                  <a:cubicBezTo>
                    <a:pt x="6442" y="634"/>
                    <a:pt x="6547" y="621"/>
                    <a:pt x="6640" y="621"/>
                  </a:cubicBezTo>
                  <a:cubicBezTo>
                    <a:pt x="6752" y="593"/>
                    <a:pt x="6891" y="565"/>
                    <a:pt x="6975" y="537"/>
                  </a:cubicBezTo>
                  <a:cubicBezTo>
                    <a:pt x="7142" y="482"/>
                    <a:pt x="7254" y="426"/>
                    <a:pt x="7254" y="426"/>
                  </a:cubicBezTo>
                  <a:lnTo>
                    <a:pt x="7254" y="426"/>
                  </a:lnTo>
                  <a:cubicBezTo>
                    <a:pt x="7254" y="426"/>
                    <a:pt x="7142" y="454"/>
                    <a:pt x="6975" y="482"/>
                  </a:cubicBezTo>
                  <a:lnTo>
                    <a:pt x="6612" y="482"/>
                  </a:lnTo>
                  <a:cubicBezTo>
                    <a:pt x="6501" y="482"/>
                    <a:pt x="6333" y="482"/>
                    <a:pt x="6166" y="426"/>
                  </a:cubicBezTo>
                  <a:cubicBezTo>
                    <a:pt x="5831" y="370"/>
                    <a:pt x="5441" y="286"/>
                    <a:pt x="5022" y="231"/>
                  </a:cubicBezTo>
                  <a:cubicBezTo>
                    <a:pt x="4576" y="147"/>
                    <a:pt x="4101" y="63"/>
                    <a:pt x="3571" y="7"/>
                  </a:cubicBezTo>
                  <a:cubicBezTo>
                    <a:pt x="3432" y="7"/>
                    <a:pt x="3299" y="0"/>
                    <a:pt x="3170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-294735" y="1840460"/>
              <a:ext cx="340856" cy="88282"/>
            </a:xfrm>
            <a:custGeom>
              <a:avLst/>
              <a:gdLst/>
              <a:ahLst/>
              <a:cxnLst/>
              <a:rect l="l" t="t" r="r" b="b"/>
              <a:pathLst>
                <a:path w="5888" h="1525" extrusionOk="0">
                  <a:moveTo>
                    <a:pt x="5887" y="14"/>
                  </a:moveTo>
                  <a:cubicBezTo>
                    <a:pt x="5887" y="14"/>
                    <a:pt x="5887" y="15"/>
                    <a:pt x="5887" y="15"/>
                  </a:cubicBezTo>
                  <a:cubicBezTo>
                    <a:pt x="5887" y="15"/>
                    <a:pt x="5887" y="14"/>
                    <a:pt x="5887" y="14"/>
                  </a:cubicBezTo>
                  <a:close/>
                  <a:moveTo>
                    <a:pt x="5870" y="1"/>
                  </a:moveTo>
                  <a:cubicBezTo>
                    <a:pt x="5854" y="1"/>
                    <a:pt x="5826" y="15"/>
                    <a:pt x="5786" y="41"/>
                  </a:cubicBezTo>
                  <a:lnTo>
                    <a:pt x="5786" y="41"/>
                  </a:lnTo>
                  <a:cubicBezTo>
                    <a:pt x="5836" y="22"/>
                    <a:pt x="5868" y="12"/>
                    <a:pt x="5881" y="12"/>
                  </a:cubicBezTo>
                  <a:cubicBezTo>
                    <a:pt x="5884" y="12"/>
                    <a:pt x="5886" y="13"/>
                    <a:pt x="5887" y="14"/>
                  </a:cubicBezTo>
                  <a:lnTo>
                    <a:pt x="5887" y="14"/>
                  </a:lnTo>
                  <a:cubicBezTo>
                    <a:pt x="5885" y="5"/>
                    <a:pt x="5880" y="1"/>
                    <a:pt x="5870" y="1"/>
                  </a:cubicBezTo>
                  <a:close/>
                  <a:moveTo>
                    <a:pt x="5786" y="41"/>
                  </a:moveTo>
                  <a:cubicBezTo>
                    <a:pt x="5445" y="170"/>
                    <a:pt x="4277" y="701"/>
                    <a:pt x="2874" y="1075"/>
                  </a:cubicBezTo>
                  <a:cubicBezTo>
                    <a:pt x="2204" y="1254"/>
                    <a:pt x="1571" y="1272"/>
                    <a:pt x="1058" y="1272"/>
                  </a:cubicBezTo>
                  <a:cubicBezTo>
                    <a:pt x="930" y="1272"/>
                    <a:pt x="810" y="1271"/>
                    <a:pt x="698" y="1271"/>
                  </a:cubicBezTo>
                  <a:lnTo>
                    <a:pt x="0" y="1271"/>
                  </a:lnTo>
                  <a:cubicBezTo>
                    <a:pt x="28" y="1299"/>
                    <a:pt x="84" y="1299"/>
                    <a:pt x="140" y="1299"/>
                  </a:cubicBezTo>
                  <a:lnTo>
                    <a:pt x="279" y="1299"/>
                  </a:lnTo>
                  <a:cubicBezTo>
                    <a:pt x="335" y="1326"/>
                    <a:pt x="419" y="1326"/>
                    <a:pt x="475" y="1326"/>
                  </a:cubicBezTo>
                  <a:cubicBezTo>
                    <a:pt x="558" y="1326"/>
                    <a:pt x="614" y="1326"/>
                    <a:pt x="698" y="1354"/>
                  </a:cubicBezTo>
                  <a:cubicBezTo>
                    <a:pt x="1168" y="1377"/>
                    <a:pt x="1836" y="1525"/>
                    <a:pt x="2514" y="1525"/>
                  </a:cubicBezTo>
                  <a:cubicBezTo>
                    <a:pt x="2681" y="1525"/>
                    <a:pt x="2848" y="1516"/>
                    <a:pt x="3014" y="1494"/>
                  </a:cubicBezTo>
                  <a:cubicBezTo>
                    <a:pt x="4437" y="1214"/>
                    <a:pt x="5470" y="251"/>
                    <a:pt x="5786" y="4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-457868" y="1828419"/>
              <a:ext cx="521763" cy="95750"/>
            </a:xfrm>
            <a:custGeom>
              <a:avLst/>
              <a:gdLst/>
              <a:ahLst/>
              <a:cxnLst/>
              <a:rect l="l" t="t" r="r" b="b"/>
              <a:pathLst>
                <a:path w="9013" h="1654" extrusionOk="0">
                  <a:moveTo>
                    <a:pt x="1" y="1507"/>
                  </a:moveTo>
                  <a:cubicBezTo>
                    <a:pt x="1" y="1507"/>
                    <a:pt x="29" y="1535"/>
                    <a:pt x="56" y="1562"/>
                  </a:cubicBezTo>
                  <a:lnTo>
                    <a:pt x="168" y="1590"/>
                  </a:lnTo>
                  <a:lnTo>
                    <a:pt x="168" y="1590"/>
                  </a:lnTo>
                  <a:lnTo>
                    <a:pt x="84" y="1562"/>
                  </a:lnTo>
                  <a:cubicBezTo>
                    <a:pt x="29" y="1535"/>
                    <a:pt x="1" y="1507"/>
                    <a:pt x="1" y="1507"/>
                  </a:cubicBezTo>
                  <a:close/>
                  <a:moveTo>
                    <a:pt x="9012" y="0"/>
                  </a:moveTo>
                  <a:lnTo>
                    <a:pt x="9012" y="0"/>
                  </a:lnTo>
                  <a:cubicBezTo>
                    <a:pt x="9012" y="28"/>
                    <a:pt x="8873" y="56"/>
                    <a:pt x="8677" y="167"/>
                  </a:cubicBezTo>
                  <a:cubicBezTo>
                    <a:pt x="8566" y="223"/>
                    <a:pt x="8426" y="279"/>
                    <a:pt x="8259" y="335"/>
                  </a:cubicBezTo>
                  <a:cubicBezTo>
                    <a:pt x="8203" y="363"/>
                    <a:pt x="8091" y="391"/>
                    <a:pt x="8008" y="418"/>
                  </a:cubicBezTo>
                  <a:cubicBezTo>
                    <a:pt x="7924" y="446"/>
                    <a:pt x="7840" y="474"/>
                    <a:pt x="7729" y="502"/>
                  </a:cubicBezTo>
                  <a:cubicBezTo>
                    <a:pt x="7338" y="614"/>
                    <a:pt x="6836" y="642"/>
                    <a:pt x="6278" y="670"/>
                  </a:cubicBezTo>
                  <a:cubicBezTo>
                    <a:pt x="5720" y="697"/>
                    <a:pt x="5106" y="670"/>
                    <a:pt x="4465" y="725"/>
                  </a:cubicBezTo>
                  <a:cubicBezTo>
                    <a:pt x="3823" y="781"/>
                    <a:pt x="3209" y="893"/>
                    <a:pt x="2651" y="1004"/>
                  </a:cubicBezTo>
                  <a:cubicBezTo>
                    <a:pt x="2093" y="1144"/>
                    <a:pt x="1647" y="1283"/>
                    <a:pt x="1256" y="1423"/>
                  </a:cubicBezTo>
                  <a:cubicBezTo>
                    <a:pt x="866" y="1534"/>
                    <a:pt x="531" y="1590"/>
                    <a:pt x="308" y="1590"/>
                  </a:cubicBezTo>
                  <a:lnTo>
                    <a:pt x="168" y="1590"/>
                  </a:lnTo>
                  <a:cubicBezTo>
                    <a:pt x="196" y="1618"/>
                    <a:pt x="252" y="1618"/>
                    <a:pt x="308" y="1646"/>
                  </a:cubicBezTo>
                  <a:cubicBezTo>
                    <a:pt x="340" y="1651"/>
                    <a:pt x="377" y="1653"/>
                    <a:pt x="419" y="1653"/>
                  </a:cubicBezTo>
                  <a:cubicBezTo>
                    <a:pt x="625" y="1653"/>
                    <a:pt x="935" y="1595"/>
                    <a:pt x="1284" y="1479"/>
                  </a:cubicBezTo>
                  <a:cubicBezTo>
                    <a:pt x="1702" y="1395"/>
                    <a:pt x="2177" y="1255"/>
                    <a:pt x="2707" y="1144"/>
                  </a:cubicBezTo>
                  <a:cubicBezTo>
                    <a:pt x="3237" y="1060"/>
                    <a:pt x="3851" y="1004"/>
                    <a:pt x="4492" y="1004"/>
                  </a:cubicBezTo>
                  <a:cubicBezTo>
                    <a:pt x="4920" y="1004"/>
                    <a:pt x="5336" y="1017"/>
                    <a:pt x="5730" y="1017"/>
                  </a:cubicBezTo>
                  <a:cubicBezTo>
                    <a:pt x="5928" y="1017"/>
                    <a:pt x="6120" y="1014"/>
                    <a:pt x="6306" y="1004"/>
                  </a:cubicBezTo>
                  <a:cubicBezTo>
                    <a:pt x="6892" y="1004"/>
                    <a:pt x="7394" y="893"/>
                    <a:pt x="7784" y="725"/>
                  </a:cubicBezTo>
                  <a:cubicBezTo>
                    <a:pt x="7868" y="670"/>
                    <a:pt x="7980" y="614"/>
                    <a:pt x="8063" y="586"/>
                  </a:cubicBezTo>
                  <a:cubicBezTo>
                    <a:pt x="8147" y="530"/>
                    <a:pt x="8231" y="502"/>
                    <a:pt x="8315" y="446"/>
                  </a:cubicBezTo>
                  <a:cubicBezTo>
                    <a:pt x="8454" y="363"/>
                    <a:pt x="8594" y="279"/>
                    <a:pt x="8677" y="223"/>
                  </a:cubicBezTo>
                  <a:cubicBezTo>
                    <a:pt x="8900" y="84"/>
                    <a:pt x="9012" y="28"/>
                    <a:pt x="9012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-359340" y="1839707"/>
              <a:ext cx="413508" cy="80814"/>
            </a:xfrm>
            <a:custGeom>
              <a:avLst/>
              <a:gdLst/>
              <a:ahLst/>
              <a:cxnLst/>
              <a:rect l="l" t="t" r="r" b="b"/>
              <a:pathLst>
                <a:path w="7143" h="1396" extrusionOk="0">
                  <a:moveTo>
                    <a:pt x="7143" y="0"/>
                  </a:moveTo>
                  <a:cubicBezTo>
                    <a:pt x="7143" y="0"/>
                    <a:pt x="7031" y="56"/>
                    <a:pt x="6864" y="140"/>
                  </a:cubicBezTo>
                  <a:cubicBezTo>
                    <a:pt x="6696" y="223"/>
                    <a:pt x="6473" y="363"/>
                    <a:pt x="6138" y="475"/>
                  </a:cubicBezTo>
                  <a:cubicBezTo>
                    <a:pt x="5831" y="614"/>
                    <a:pt x="5469" y="698"/>
                    <a:pt x="5022" y="726"/>
                  </a:cubicBezTo>
                  <a:cubicBezTo>
                    <a:pt x="4799" y="754"/>
                    <a:pt x="4576" y="754"/>
                    <a:pt x="4325" y="754"/>
                  </a:cubicBezTo>
                  <a:cubicBezTo>
                    <a:pt x="4102" y="781"/>
                    <a:pt x="3851" y="781"/>
                    <a:pt x="3599" y="809"/>
                  </a:cubicBezTo>
                  <a:cubicBezTo>
                    <a:pt x="3348" y="809"/>
                    <a:pt x="3097" y="809"/>
                    <a:pt x="2846" y="837"/>
                  </a:cubicBezTo>
                  <a:cubicBezTo>
                    <a:pt x="2735" y="837"/>
                    <a:pt x="2595" y="865"/>
                    <a:pt x="2484" y="865"/>
                  </a:cubicBezTo>
                  <a:cubicBezTo>
                    <a:pt x="2428" y="865"/>
                    <a:pt x="2372" y="893"/>
                    <a:pt x="2316" y="893"/>
                  </a:cubicBezTo>
                  <a:cubicBezTo>
                    <a:pt x="2260" y="893"/>
                    <a:pt x="2205" y="921"/>
                    <a:pt x="2149" y="921"/>
                  </a:cubicBezTo>
                  <a:cubicBezTo>
                    <a:pt x="1702" y="1005"/>
                    <a:pt x="1340" y="1060"/>
                    <a:pt x="1005" y="1144"/>
                  </a:cubicBezTo>
                  <a:cubicBezTo>
                    <a:pt x="865" y="1172"/>
                    <a:pt x="698" y="1200"/>
                    <a:pt x="586" y="1228"/>
                  </a:cubicBezTo>
                  <a:cubicBezTo>
                    <a:pt x="447" y="1256"/>
                    <a:pt x="363" y="1284"/>
                    <a:pt x="252" y="1312"/>
                  </a:cubicBezTo>
                  <a:cubicBezTo>
                    <a:pt x="84" y="1367"/>
                    <a:pt x="0" y="1395"/>
                    <a:pt x="0" y="1395"/>
                  </a:cubicBezTo>
                  <a:cubicBezTo>
                    <a:pt x="0" y="1395"/>
                    <a:pt x="84" y="1367"/>
                    <a:pt x="279" y="1339"/>
                  </a:cubicBezTo>
                  <a:cubicBezTo>
                    <a:pt x="363" y="1312"/>
                    <a:pt x="475" y="1284"/>
                    <a:pt x="614" y="1284"/>
                  </a:cubicBezTo>
                  <a:cubicBezTo>
                    <a:pt x="726" y="1256"/>
                    <a:pt x="893" y="1228"/>
                    <a:pt x="1061" y="1200"/>
                  </a:cubicBezTo>
                  <a:cubicBezTo>
                    <a:pt x="1368" y="1172"/>
                    <a:pt x="1786" y="1116"/>
                    <a:pt x="2205" y="1116"/>
                  </a:cubicBezTo>
                  <a:cubicBezTo>
                    <a:pt x="2260" y="1088"/>
                    <a:pt x="2316" y="1088"/>
                    <a:pt x="2372" y="1088"/>
                  </a:cubicBezTo>
                  <a:lnTo>
                    <a:pt x="2874" y="1088"/>
                  </a:lnTo>
                  <a:cubicBezTo>
                    <a:pt x="3125" y="1116"/>
                    <a:pt x="3376" y="1116"/>
                    <a:pt x="3655" y="1144"/>
                  </a:cubicBezTo>
                  <a:cubicBezTo>
                    <a:pt x="3906" y="1172"/>
                    <a:pt x="4157" y="1172"/>
                    <a:pt x="4409" y="1172"/>
                  </a:cubicBezTo>
                  <a:cubicBezTo>
                    <a:pt x="4632" y="1172"/>
                    <a:pt x="4883" y="1172"/>
                    <a:pt x="5106" y="1144"/>
                  </a:cubicBezTo>
                  <a:cubicBezTo>
                    <a:pt x="5552" y="1088"/>
                    <a:pt x="5915" y="893"/>
                    <a:pt x="6222" y="698"/>
                  </a:cubicBezTo>
                  <a:cubicBezTo>
                    <a:pt x="6501" y="502"/>
                    <a:pt x="6752" y="307"/>
                    <a:pt x="6892" y="196"/>
                  </a:cubicBezTo>
                  <a:cubicBezTo>
                    <a:pt x="7059" y="56"/>
                    <a:pt x="7143" y="0"/>
                    <a:pt x="714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-448142" y="1834844"/>
              <a:ext cx="516842" cy="78673"/>
            </a:xfrm>
            <a:custGeom>
              <a:avLst/>
              <a:gdLst/>
              <a:ahLst/>
              <a:cxnLst/>
              <a:rect l="l" t="t" r="r" b="b"/>
              <a:pathLst>
                <a:path w="8928" h="1359" extrusionOk="0">
                  <a:moveTo>
                    <a:pt x="8928" y="1"/>
                  </a:moveTo>
                  <a:cubicBezTo>
                    <a:pt x="8927" y="1"/>
                    <a:pt x="8815" y="57"/>
                    <a:pt x="8593" y="168"/>
                  </a:cubicBezTo>
                  <a:cubicBezTo>
                    <a:pt x="8398" y="252"/>
                    <a:pt x="8063" y="391"/>
                    <a:pt x="7672" y="447"/>
                  </a:cubicBezTo>
                  <a:cubicBezTo>
                    <a:pt x="7512" y="468"/>
                    <a:pt x="7340" y="477"/>
                    <a:pt x="7158" y="477"/>
                  </a:cubicBezTo>
                  <a:cubicBezTo>
                    <a:pt x="6862" y="477"/>
                    <a:pt x="6538" y="454"/>
                    <a:pt x="6194" y="419"/>
                  </a:cubicBezTo>
                  <a:cubicBezTo>
                    <a:pt x="5915" y="405"/>
                    <a:pt x="5622" y="391"/>
                    <a:pt x="5318" y="391"/>
                  </a:cubicBezTo>
                  <a:cubicBezTo>
                    <a:pt x="5015" y="391"/>
                    <a:pt x="4701" y="405"/>
                    <a:pt x="4380" y="447"/>
                  </a:cubicBezTo>
                  <a:cubicBezTo>
                    <a:pt x="4213" y="475"/>
                    <a:pt x="4045" y="503"/>
                    <a:pt x="3906" y="531"/>
                  </a:cubicBezTo>
                  <a:cubicBezTo>
                    <a:pt x="3822" y="559"/>
                    <a:pt x="3739" y="586"/>
                    <a:pt x="3655" y="614"/>
                  </a:cubicBezTo>
                  <a:cubicBezTo>
                    <a:pt x="3599" y="614"/>
                    <a:pt x="3515" y="642"/>
                    <a:pt x="3432" y="670"/>
                  </a:cubicBezTo>
                  <a:cubicBezTo>
                    <a:pt x="3153" y="754"/>
                    <a:pt x="2874" y="865"/>
                    <a:pt x="2623" y="949"/>
                  </a:cubicBezTo>
                  <a:cubicBezTo>
                    <a:pt x="2511" y="1005"/>
                    <a:pt x="2399" y="1033"/>
                    <a:pt x="2260" y="1061"/>
                  </a:cubicBezTo>
                  <a:cubicBezTo>
                    <a:pt x="2204" y="1089"/>
                    <a:pt x="2148" y="1117"/>
                    <a:pt x="2092" y="1117"/>
                  </a:cubicBezTo>
                  <a:cubicBezTo>
                    <a:pt x="2037" y="1117"/>
                    <a:pt x="1981" y="1144"/>
                    <a:pt x="1925" y="1144"/>
                  </a:cubicBezTo>
                  <a:cubicBezTo>
                    <a:pt x="1869" y="1172"/>
                    <a:pt x="1813" y="1172"/>
                    <a:pt x="1758" y="1172"/>
                  </a:cubicBezTo>
                  <a:cubicBezTo>
                    <a:pt x="1702" y="1200"/>
                    <a:pt x="1646" y="1200"/>
                    <a:pt x="1590" y="1200"/>
                  </a:cubicBezTo>
                  <a:cubicBezTo>
                    <a:pt x="1479" y="1228"/>
                    <a:pt x="1367" y="1256"/>
                    <a:pt x="1283" y="1256"/>
                  </a:cubicBezTo>
                  <a:cubicBezTo>
                    <a:pt x="893" y="1284"/>
                    <a:pt x="558" y="1284"/>
                    <a:pt x="335" y="1284"/>
                  </a:cubicBezTo>
                  <a:cubicBezTo>
                    <a:pt x="112" y="1256"/>
                    <a:pt x="0" y="1256"/>
                    <a:pt x="0" y="1256"/>
                  </a:cubicBezTo>
                  <a:lnTo>
                    <a:pt x="0" y="1256"/>
                  </a:lnTo>
                  <a:cubicBezTo>
                    <a:pt x="0" y="1256"/>
                    <a:pt x="112" y="1284"/>
                    <a:pt x="335" y="1312"/>
                  </a:cubicBezTo>
                  <a:cubicBezTo>
                    <a:pt x="449" y="1345"/>
                    <a:pt x="602" y="1358"/>
                    <a:pt x="793" y="1358"/>
                  </a:cubicBezTo>
                  <a:cubicBezTo>
                    <a:pt x="928" y="1358"/>
                    <a:pt x="1082" y="1351"/>
                    <a:pt x="1256" y="1340"/>
                  </a:cubicBezTo>
                  <a:cubicBezTo>
                    <a:pt x="1367" y="1340"/>
                    <a:pt x="1479" y="1312"/>
                    <a:pt x="1590" y="1312"/>
                  </a:cubicBezTo>
                  <a:cubicBezTo>
                    <a:pt x="1646" y="1312"/>
                    <a:pt x="1702" y="1284"/>
                    <a:pt x="1758" y="1284"/>
                  </a:cubicBezTo>
                  <a:cubicBezTo>
                    <a:pt x="1813" y="1284"/>
                    <a:pt x="1897" y="1284"/>
                    <a:pt x="1953" y="1256"/>
                  </a:cubicBezTo>
                  <a:cubicBezTo>
                    <a:pt x="2009" y="1256"/>
                    <a:pt x="2092" y="1228"/>
                    <a:pt x="2148" y="1228"/>
                  </a:cubicBezTo>
                  <a:cubicBezTo>
                    <a:pt x="2204" y="1228"/>
                    <a:pt x="2288" y="1200"/>
                    <a:pt x="2344" y="1200"/>
                  </a:cubicBezTo>
                  <a:cubicBezTo>
                    <a:pt x="2483" y="1172"/>
                    <a:pt x="2595" y="1117"/>
                    <a:pt x="2734" y="1089"/>
                  </a:cubicBezTo>
                  <a:cubicBezTo>
                    <a:pt x="3013" y="1033"/>
                    <a:pt x="3264" y="949"/>
                    <a:pt x="3543" y="893"/>
                  </a:cubicBezTo>
                  <a:cubicBezTo>
                    <a:pt x="3599" y="865"/>
                    <a:pt x="3683" y="838"/>
                    <a:pt x="3739" y="838"/>
                  </a:cubicBezTo>
                  <a:cubicBezTo>
                    <a:pt x="3822" y="810"/>
                    <a:pt x="3878" y="810"/>
                    <a:pt x="3962" y="782"/>
                  </a:cubicBezTo>
                  <a:cubicBezTo>
                    <a:pt x="4101" y="782"/>
                    <a:pt x="4269" y="754"/>
                    <a:pt x="4408" y="754"/>
                  </a:cubicBezTo>
                  <a:cubicBezTo>
                    <a:pt x="4660" y="721"/>
                    <a:pt x="4903" y="710"/>
                    <a:pt x="5141" y="710"/>
                  </a:cubicBezTo>
                  <a:cubicBezTo>
                    <a:pt x="5510" y="710"/>
                    <a:pt x="5866" y="737"/>
                    <a:pt x="6222" y="754"/>
                  </a:cubicBezTo>
                  <a:cubicBezTo>
                    <a:pt x="6408" y="772"/>
                    <a:pt x="6587" y="782"/>
                    <a:pt x="6760" y="782"/>
                  </a:cubicBezTo>
                  <a:cubicBezTo>
                    <a:pt x="7105" y="782"/>
                    <a:pt x="7421" y="745"/>
                    <a:pt x="7700" y="670"/>
                  </a:cubicBezTo>
                  <a:cubicBezTo>
                    <a:pt x="8119" y="559"/>
                    <a:pt x="8426" y="335"/>
                    <a:pt x="8621" y="224"/>
                  </a:cubicBezTo>
                  <a:cubicBezTo>
                    <a:pt x="8815" y="57"/>
                    <a:pt x="8927" y="1"/>
                    <a:pt x="8928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-407793" y="1834208"/>
              <a:ext cx="457099" cy="50191"/>
            </a:xfrm>
            <a:custGeom>
              <a:avLst/>
              <a:gdLst/>
              <a:ahLst/>
              <a:cxnLst/>
              <a:rect l="l" t="t" r="r" b="b"/>
              <a:pathLst>
                <a:path w="7896" h="867" extrusionOk="0">
                  <a:moveTo>
                    <a:pt x="1" y="765"/>
                  </a:moveTo>
                  <a:cubicBezTo>
                    <a:pt x="1" y="765"/>
                    <a:pt x="28" y="793"/>
                    <a:pt x="84" y="793"/>
                  </a:cubicBezTo>
                  <a:cubicBezTo>
                    <a:pt x="28" y="765"/>
                    <a:pt x="1" y="765"/>
                    <a:pt x="1" y="765"/>
                  </a:cubicBezTo>
                  <a:close/>
                  <a:moveTo>
                    <a:pt x="4179" y="0"/>
                  </a:moveTo>
                  <a:cubicBezTo>
                    <a:pt x="4098" y="0"/>
                    <a:pt x="4016" y="3"/>
                    <a:pt x="3934" y="12"/>
                  </a:cubicBezTo>
                  <a:cubicBezTo>
                    <a:pt x="3348" y="12"/>
                    <a:pt x="2818" y="179"/>
                    <a:pt x="2372" y="346"/>
                  </a:cubicBezTo>
                  <a:cubicBezTo>
                    <a:pt x="2121" y="430"/>
                    <a:pt x="1926" y="514"/>
                    <a:pt x="1702" y="570"/>
                  </a:cubicBezTo>
                  <a:cubicBezTo>
                    <a:pt x="1507" y="625"/>
                    <a:pt x="1312" y="681"/>
                    <a:pt x="1144" y="737"/>
                  </a:cubicBezTo>
                  <a:cubicBezTo>
                    <a:pt x="810" y="793"/>
                    <a:pt x="503" y="821"/>
                    <a:pt x="307" y="821"/>
                  </a:cubicBezTo>
                  <a:cubicBezTo>
                    <a:pt x="196" y="821"/>
                    <a:pt x="140" y="793"/>
                    <a:pt x="84" y="793"/>
                  </a:cubicBezTo>
                  <a:cubicBezTo>
                    <a:pt x="140" y="821"/>
                    <a:pt x="196" y="821"/>
                    <a:pt x="307" y="849"/>
                  </a:cubicBezTo>
                  <a:cubicBezTo>
                    <a:pt x="388" y="860"/>
                    <a:pt x="488" y="867"/>
                    <a:pt x="604" y="867"/>
                  </a:cubicBezTo>
                  <a:cubicBezTo>
                    <a:pt x="767" y="867"/>
                    <a:pt x="960" y="853"/>
                    <a:pt x="1172" y="821"/>
                  </a:cubicBezTo>
                  <a:cubicBezTo>
                    <a:pt x="1340" y="793"/>
                    <a:pt x="1563" y="765"/>
                    <a:pt x="1758" y="709"/>
                  </a:cubicBezTo>
                  <a:cubicBezTo>
                    <a:pt x="1981" y="653"/>
                    <a:pt x="2205" y="597"/>
                    <a:pt x="2428" y="542"/>
                  </a:cubicBezTo>
                  <a:cubicBezTo>
                    <a:pt x="2874" y="430"/>
                    <a:pt x="3404" y="291"/>
                    <a:pt x="3934" y="291"/>
                  </a:cubicBezTo>
                  <a:cubicBezTo>
                    <a:pt x="4008" y="282"/>
                    <a:pt x="4084" y="279"/>
                    <a:pt x="4161" y="279"/>
                  </a:cubicBezTo>
                  <a:cubicBezTo>
                    <a:pt x="4346" y="279"/>
                    <a:pt x="4538" y="299"/>
                    <a:pt x="4715" y="318"/>
                  </a:cubicBezTo>
                  <a:cubicBezTo>
                    <a:pt x="4967" y="346"/>
                    <a:pt x="5218" y="374"/>
                    <a:pt x="5469" y="430"/>
                  </a:cubicBezTo>
                  <a:cubicBezTo>
                    <a:pt x="5692" y="486"/>
                    <a:pt x="5943" y="542"/>
                    <a:pt x="6138" y="570"/>
                  </a:cubicBezTo>
                  <a:cubicBezTo>
                    <a:pt x="6250" y="597"/>
                    <a:pt x="6362" y="625"/>
                    <a:pt x="6473" y="625"/>
                  </a:cubicBezTo>
                  <a:cubicBezTo>
                    <a:pt x="6585" y="653"/>
                    <a:pt x="6668" y="653"/>
                    <a:pt x="6780" y="653"/>
                  </a:cubicBezTo>
                  <a:cubicBezTo>
                    <a:pt x="7143" y="625"/>
                    <a:pt x="7422" y="514"/>
                    <a:pt x="7617" y="402"/>
                  </a:cubicBezTo>
                  <a:cubicBezTo>
                    <a:pt x="7701" y="346"/>
                    <a:pt x="7784" y="291"/>
                    <a:pt x="7812" y="263"/>
                  </a:cubicBezTo>
                  <a:cubicBezTo>
                    <a:pt x="7868" y="207"/>
                    <a:pt x="7896" y="207"/>
                    <a:pt x="7896" y="207"/>
                  </a:cubicBezTo>
                  <a:lnTo>
                    <a:pt x="7896" y="207"/>
                  </a:lnTo>
                  <a:cubicBezTo>
                    <a:pt x="7896" y="207"/>
                    <a:pt x="7868" y="207"/>
                    <a:pt x="7812" y="235"/>
                  </a:cubicBezTo>
                  <a:cubicBezTo>
                    <a:pt x="7756" y="263"/>
                    <a:pt x="7701" y="291"/>
                    <a:pt x="7589" y="346"/>
                  </a:cubicBezTo>
                  <a:cubicBezTo>
                    <a:pt x="7430" y="392"/>
                    <a:pt x="7214" y="438"/>
                    <a:pt x="6943" y="438"/>
                  </a:cubicBezTo>
                  <a:cubicBezTo>
                    <a:pt x="6882" y="438"/>
                    <a:pt x="6819" y="435"/>
                    <a:pt x="6752" y="430"/>
                  </a:cubicBezTo>
                  <a:cubicBezTo>
                    <a:pt x="6668" y="402"/>
                    <a:pt x="6585" y="402"/>
                    <a:pt x="6473" y="374"/>
                  </a:cubicBezTo>
                  <a:cubicBezTo>
                    <a:pt x="6389" y="374"/>
                    <a:pt x="6278" y="346"/>
                    <a:pt x="6166" y="318"/>
                  </a:cubicBezTo>
                  <a:cubicBezTo>
                    <a:pt x="5971" y="263"/>
                    <a:pt x="5748" y="207"/>
                    <a:pt x="5525" y="151"/>
                  </a:cubicBezTo>
                  <a:cubicBezTo>
                    <a:pt x="5273" y="95"/>
                    <a:pt x="5022" y="67"/>
                    <a:pt x="4771" y="39"/>
                  </a:cubicBezTo>
                  <a:cubicBezTo>
                    <a:pt x="4574" y="20"/>
                    <a:pt x="4377" y="0"/>
                    <a:pt x="417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-411035" y="1839707"/>
              <a:ext cx="478114" cy="57774"/>
            </a:xfrm>
            <a:custGeom>
              <a:avLst/>
              <a:gdLst/>
              <a:ahLst/>
              <a:cxnLst/>
              <a:rect l="l" t="t" r="r" b="b"/>
              <a:pathLst>
                <a:path w="8259" h="998" extrusionOk="0">
                  <a:moveTo>
                    <a:pt x="8259" y="0"/>
                  </a:moveTo>
                  <a:cubicBezTo>
                    <a:pt x="8259" y="0"/>
                    <a:pt x="8147" y="28"/>
                    <a:pt x="7952" y="28"/>
                  </a:cubicBezTo>
                  <a:cubicBezTo>
                    <a:pt x="7840" y="56"/>
                    <a:pt x="7701" y="84"/>
                    <a:pt x="7561" y="112"/>
                  </a:cubicBezTo>
                  <a:cubicBezTo>
                    <a:pt x="7478" y="112"/>
                    <a:pt x="7394" y="140"/>
                    <a:pt x="7310" y="168"/>
                  </a:cubicBezTo>
                  <a:cubicBezTo>
                    <a:pt x="7227" y="196"/>
                    <a:pt x="7143" y="223"/>
                    <a:pt x="7059" y="251"/>
                  </a:cubicBezTo>
                  <a:cubicBezTo>
                    <a:pt x="6697" y="363"/>
                    <a:pt x="6250" y="530"/>
                    <a:pt x="5776" y="586"/>
                  </a:cubicBezTo>
                  <a:cubicBezTo>
                    <a:pt x="5685" y="597"/>
                    <a:pt x="5592" y="601"/>
                    <a:pt x="5495" y="601"/>
                  </a:cubicBezTo>
                  <a:cubicBezTo>
                    <a:pt x="5087" y="601"/>
                    <a:pt x="4632" y="520"/>
                    <a:pt x="4158" y="475"/>
                  </a:cubicBezTo>
                  <a:cubicBezTo>
                    <a:pt x="4018" y="461"/>
                    <a:pt x="3872" y="454"/>
                    <a:pt x="3725" y="454"/>
                  </a:cubicBezTo>
                  <a:cubicBezTo>
                    <a:pt x="3579" y="454"/>
                    <a:pt x="3432" y="461"/>
                    <a:pt x="3293" y="475"/>
                  </a:cubicBezTo>
                  <a:cubicBezTo>
                    <a:pt x="3014" y="502"/>
                    <a:pt x="2763" y="530"/>
                    <a:pt x="2512" y="586"/>
                  </a:cubicBezTo>
                  <a:cubicBezTo>
                    <a:pt x="2009" y="670"/>
                    <a:pt x="1563" y="754"/>
                    <a:pt x="1200" y="809"/>
                  </a:cubicBezTo>
                  <a:cubicBezTo>
                    <a:pt x="838" y="865"/>
                    <a:pt x="531" y="893"/>
                    <a:pt x="308" y="893"/>
                  </a:cubicBezTo>
                  <a:cubicBezTo>
                    <a:pt x="224" y="893"/>
                    <a:pt x="140" y="893"/>
                    <a:pt x="84" y="865"/>
                  </a:cubicBezTo>
                  <a:lnTo>
                    <a:pt x="1" y="865"/>
                  </a:lnTo>
                  <a:cubicBezTo>
                    <a:pt x="1" y="865"/>
                    <a:pt x="29" y="865"/>
                    <a:pt x="84" y="893"/>
                  </a:cubicBezTo>
                  <a:cubicBezTo>
                    <a:pt x="140" y="893"/>
                    <a:pt x="196" y="921"/>
                    <a:pt x="308" y="921"/>
                  </a:cubicBezTo>
                  <a:cubicBezTo>
                    <a:pt x="389" y="933"/>
                    <a:pt x="489" y="939"/>
                    <a:pt x="606" y="939"/>
                  </a:cubicBezTo>
                  <a:cubicBezTo>
                    <a:pt x="772" y="939"/>
                    <a:pt x="972" y="926"/>
                    <a:pt x="1200" y="893"/>
                  </a:cubicBezTo>
                  <a:cubicBezTo>
                    <a:pt x="1591" y="865"/>
                    <a:pt x="2037" y="809"/>
                    <a:pt x="2540" y="781"/>
                  </a:cubicBezTo>
                  <a:cubicBezTo>
                    <a:pt x="2791" y="754"/>
                    <a:pt x="3042" y="726"/>
                    <a:pt x="3321" y="726"/>
                  </a:cubicBezTo>
                  <a:cubicBezTo>
                    <a:pt x="3572" y="726"/>
                    <a:pt x="3851" y="754"/>
                    <a:pt x="4130" y="781"/>
                  </a:cubicBezTo>
                  <a:cubicBezTo>
                    <a:pt x="4616" y="851"/>
                    <a:pt x="5121" y="997"/>
                    <a:pt x="5582" y="997"/>
                  </a:cubicBezTo>
                  <a:cubicBezTo>
                    <a:pt x="5677" y="997"/>
                    <a:pt x="5769" y="991"/>
                    <a:pt x="5860" y="977"/>
                  </a:cubicBezTo>
                  <a:cubicBezTo>
                    <a:pt x="6362" y="893"/>
                    <a:pt x="6780" y="614"/>
                    <a:pt x="7115" y="447"/>
                  </a:cubicBezTo>
                  <a:cubicBezTo>
                    <a:pt x="7199" y="391"/>
                    <a:pt x="7282" y="363"/>
                    <a:pt x="7366" y="307"/>
                  </a:cubicBezTo>
                  <a:cubicBezTo>
                    <a:pt x="7450" y="279"/>
                    <a:pt x="7506" y="251"/>
                    <a:pt x="7589" y="223"/>
                  </a:cubicBezTo>
                  <a:cubicBezTo>
                    <a:pt x="7729" y="168"/>
                    <a:pt x="7840" y="140"/>
                    <a:pt x="7952" y="84"/>
                  </a:cubicBezTo>
                  <a:cubicBezTo>
                    <a:pt x="8147" y="56"/>
                    <a:pt x="8259" y="0"/>
                    <a:pt x="825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-335142" y="1839707"/>
              <a:ext cx="389310" cy="100208"/>
            </a:xfrm>
            <a:custGeom>
              <a:avLst/>
              <a:gdLst/>
              <a:ahLst/>
              <a:cxnLst/>
              <a:rect l="l" t="t" r="r" b="b"/>
              <a:pathLst>
                <a:path w="6725" h="1731" extrusionOk="0">
                  <a:moveTo>
                    <a:pt x="6725" y="0"/>
                  </a:moveTo>
                  <a:cubicBezTo>
                    <a:pt x="6725" y="0"/>
                    <a:pt x="6641" y="56"/>
                    <a:pt x="6501" y="196"/>
                  </a:cubicBezTo>
                  <a:cubicBezTo>
                    <a:pt x="6362" y="307"/>
                    <a:pt x="6139" y="502"/>
                    <a:pt x="5860" y="698"/>
                  </a:cubicBezTo>
                  <a:cubicBezTo>
                    <a:pt x="5609" y="893"/>
                    <a:pt x="5274" y="1116"/>
                    <a:pt x="4855" y="1172"/>
                  </a:cubicBezTo>
                  <a:cubicBezTo>
                    <a:pt x="4660" y="1200"/>
                    <a:pt x="4437" y="1200"/>
                    <a:pt x="4214" y="1200"/>
                  </a:cubicBezTo>
                  <a:cubicBezTo>
                    <a:pt x="4158" y="1200"/>
                    <a:pt x="4102" y="1228"/>
                    <a:pt x="4046" y="1228"/>
                  </a:cubicBezTo>
                  <a:cubicBezTo>
                    <a:pt x="3991" y="1200"/>
                    <a:pt x="3935" y="1200"/>
                    <a:pt x="3879" y="1200"/>
                  </a:cubicBezTo>
                  <a:cubicBezTo>
                    <a:pt x="3739" y="1172"/>
                    <a:pt x="3628" y="1172"/>
                    <a:pt x="3516" y="1172"/>
                  </a:cubicBezTo>
                  <a:cubicBezTo>
                    <a:pt x="3014" y="1116"/>
                    <a:pt x="2540" y="1088"/>
                    <a:pt x="2111" y="1088"/>
                  </a:cubicBezTo>
                  <a:cubicBezTo>
                    <a:pt x="1682" y="1088"/>
                    <a:pt x="1298" y="1116"/>
                    <a:pt x="977" y="1172"/>
                  </a:cubicBezTo>
                  <a:cubicBezTo>
                    <a:pt x="894" y="1172"/>
                    <a:pt x="838" y="1172"/>
                    <a:pt x="754" y="1200"/>
                  </a:cubicBezTo>
                  <a:cubicBezTo>
                    <a:pt x="698" y="1200"/>
                    <a:pt x="615" y="1200"/>
                    <a:pt x="559" y="1228"/>
                  </a:cubicBezTo>
                  <a:cubicBezTo>
                    <a:pt x="447" y="1256"/>
                    <a:pt x="336" y="1256"/>
                    <a:pt x="252" y="1284"/>
                  </a:cubicBezTo>
                  <a:cubicBezTo>
                    <a:pt x="85" y="1339"/>
                    <a:pt x="1" y="1339"/>
                    <a:pt x="1" y="1339"/>
                  </a:cubicBezTo>
                  <a:cubicBezTo>
                    <a:pt x="1" y="1339"/>
                    <a:pt x="85" y="1339"/>
                    <a:pt x="252" y="1312"/>
                  </a:cubicBezTo>
                  <a:cubicBezTo>
                    <a:pt x="364" y="1284"/>
                    <a:pt x="447" y="1284"/>
                    <a:pt x="587" y="1256"/>
                  </a:cubicBezTo>
                  <a:lnTo>
                    <a:pt x="782" y="1256"/>
                  </a:lnTo>
                  <a:cubicBezTo>
                    <a:pt x="866" y="1228"/>
                    <a:pt x="922" y="1228"/>
                    <a:pt x="1005" y="1228"/>
                  </a:cubicBezTo>
                  <a:lnTo>
                    <a:pt x="1535" y="1228"/>
                  </a:lnTo>
                  <a:cubicBezTo>
                    <a:pt x="1703" y="1228"/>
                    <a:pt x="1926" y="1256"/>
                    <a:pt x="2121" y="1284"/>
                  </a:cubicBezTo>
                  <a:cubicBezTo>
                    <a:pt x="2345" y="1312"/>
                    <a:pt x="2568" y="1339"/>
                    <a:pt x="2819" y="1395"/>
                  </a:cubicBezTo>
                  <a:cubicBezTo>
                    <a:pt x="3042" y="1451"/>
                    <a:pt x="3293" y="1507"/>
                    <a:pt x="3572" y="1563"/>
                  </a:cubicBezTo>
                  <a:cubicBezTo>
                    <a:pt x="3684" y="1591"/>
                    <a:pt x="3823" y="1646"/>
                    <a:pt x="3935" y="1674"/>
                  </a:cubicBezTo>
                  <a:cubicBezTo>
                    <a:pt x="4018" y="1674"/>
                    <a:pt x="4074" y="1702"/>
                    <a:pt x="4130" y="1702"/>
                  </a:cubicBezTo>
                  <a:cubicBezTo>
                    <a:pt x="4186" y="1702"/>
                    <a:pt x="4242" y="1702"/>
                    <a:pt x="4297" y="1730"/>
                  </a:cubicBezTo>
                  <a:cubicBezTo>
                    <a:pt x="4549" y="1730"/>
                    <a:pt x="4772" y="1702"/>
                    <a:pt x="4967" y="1674"/>
                  </a:cubicBezTo>
                  <a:cubicBezTo>
                    <a:pt x="5386" y="1563"/>
                    <a:pt x="5720" y="1200"/>
                    <a:pt x="5971" y="921"/>
                  </a:cubicBezTo>
                  <a:cubicBezTo>
                    <a:pt x="6222" y="614"/>
                    <a:pt x="6390" y="391"/>
                    <a:pt x="6529" y="223"/>
                  </a:cubicBezTo>
                  <a:cubicBezTo>
                    <a:pt x="6641" y="84"/>
                    <a:pt x="6725" y="0"/>
                    <a:pt x="672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41198" y="1758951"/>
              <a:ext cx="733293" cy="330378"/>
            </a:xfrm>
            <a:custGeom>
              <a:avLst/>
              <a:gdLst/>
              <a:ahLst/>
              <a:cxnLst/>
              <a:rect l="l" t="t" r="r" b="b"/>
              <a:pathLst>
                <a:path w="12667" h="5707" extrusionOk="0">
                  <a:moveTo>
                    <a:pt x="11104" y="0"/>
                  </a:moveTo>
                  <a:cubicBezTo>
                    <a:pt x="9988" y="307"/>
                    <a:pt x="8900" y="503"/>
                    <a:pt x="7729" y="586"/>
                  </a:cubicBezTo>
                  <a:cubicBezTo>
                    <a:pt x="7224" y="625"/>
                    <a:pt x="6701" y="646"/>
                    <a:pt x="6154" y="646"/>
                  </a:cubicBezTo>
                  <a:cubicBezTo>
                    <a:pt x="5523" y="646"/>
                    <a:pt x="4860" y="618"/>
                    <a:pt x="4157" y="558"/>
                  </a:cubicBezTo>
                  <a:cubicBezTo>
                    <a:pt x="3572" y="503"/>
                    <a:pt x="2986" y="447"/>
                    <a:pt x="2344" y="363"/>
                  </a:cubicBezTo>
                  <a:cubicBezTo>
                    <a:pt x="1451" y="391"/>
                    <a:pt x="279" y="865"/>
                    <a:pt x="0" y="1618"/>
                  </a:cubicBezTo>
                  <a:lnTo>
                    <a:pt x="1033" y="4408"/>
                  </a:lnTo>
                  <a:cubicBezTo>
                    <a:pt x="1356" y="4351"/>
                    <a:pt x="1669" y="4327"/>
                    <a:pt x="1975" y="4327"/>
                  </a:cubicBezTo>
                  <a:cubicBezTo>
                    <a:pt x="2567" y="4327"/>
                    <a:pt x="3131" y="4419"/>
                    <a:pt x="3683" y="4548"/>
                  </a:cubicBezTo>
                  <a:cubicBezTo>
                    <a:pt x="4827" y="4799"/>
                    <a:pt x="5971" y="5273"/>
                    <a:pt x="7282" y="5524"/>
                  </a:cubicBezTo>
                  <a:cubicBezTo>
                    <a:pt x="7589" y="5580"/>
                    <a:pt x="7896" y="5636"/>
                    <a:pt x="8203" y="5664"/>
                  </a:cubicBezTo>
                  <a:cubicBezTo>
                    <a:pt x="8491" y="5691"/>
                    <a:pt x="8791" y="5706"/>
                    <a:pt x="9104" y="5706"/>
                  </a:cubicBezTo>
                  <a:cubicBezTo>
                    <a:pt x="9762" y="5706"/>
                    <a:pt x="10478" y="5639"/>
                    <a:pt x="11272" y="5469"/>
                  </a:cubicBezTo>
                  <a:cubicBezTo>
                    <a:pt x="11690" y="5357"/>
                    <a:pt x="12164" y="5217"/>
                    <a:pt x="12667" y="5050"/>
                  </a:cubicBezTo>
                  <a:lnTo>
                    <a:pt x="11104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249542" y="1975342"/>
              <a:ext cx="444190" cy="113985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28" y="1"/>
                  </a:moveTo>
                  <a:lnTo>
                    <a:pt x="28" y="1"/>
                  </a:lnTo>
                  <a:cubicBezTo>
                    <a:pt x="56" y="419"/>
                    <a:pt x="0" y="726"/>
                    <a:pt x="0" y="726"/>
                  </a:cubicBezTo>
                  <a:lnTo>
                    <a:pt x="84" y="810"/>
                  </a:lnTo>
                  <a:cubicBezTo>
                    <a:pt x="1228" y="1061"/>
                    <a:pt x="2372" y="1535"/>
                    <a:pt x="3683" y="1786"/>
                  </a:cubicBezTo>
                  <a:cubicBezTo>
                    <a:pt x="3990" y="1842"/>
                    <a:pt x="4297" y="1898"/>
                    <a:pt x="4604" y="1926"/>
                  </a:cubicBezTo>
                  <a:cubicBezTo>
                    <a:pt x="4892" y="1953"/>
                    <a:pt x="5192" y="1968"/>
                    <a:pt x="5505" y="1968"/>
                  </a:cubicBezTo>
                  <a:cubicBezTo>
                    <a:pt x="6163" y="1968"/>
                    <a:pt x="6879" y="1901"/>
                    <a:pt x="7673" y="1731"/>
                  </a:cubicBezTo>
                  <a:lnTo>
                    <a:pt x="6947" y="1368"/>
                  </a:lnTo>
                  <a:cubicBezTo>
                    <a:pt x="6335" y="1565"/>
                    <a:pt x="5623" y="1653"/>
                    <a:pt x="4892" y="1653"/>
                  </a:cubicBezTo>
                  <a:cubicBezTo>
                    <a:pt x="2826" y="1653"/>
                    <a:pt x="605" y="949"/>
                    <a:pt x="28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593521" y="1616832"/>
              <a:ext cx="227797" cy="98587"/>
            </a:xfrm>
            <a:custGeom>
              <a:avLst/>
              <a:gdLst/>
              <a:ahLst/>
              <a:cxnLst/>
              <a:rect l="l" t="t" r="r" b="b"/>
              <a:pathLst>
                <a:path w="3935" h="1703" extrusionOk="0">
                  <a:moveTo>
                    <a:pt x="447" y="0"/>
                  </a:moveTo>
                  <a:cubicBezTo>
                    <a:pt x="196" y="0"/>
                    <a:pt x="1" y="196"/>
                    <a:pt x="1" y="447"/>
                  </a:cubicBezTo>
                  <a:cubicBezTo>
                    <a:pt x="1" y="698"/>
                    <a:pt x="196" y="893"/>
                    <a:pt x="447" y="893"/>
                  </a:cubicBezTo>
                  <a:lnTo>
                    <a:pt x="2121" y="1702"/>
                  </a:lnTo>
                  <a:lnTo>
                    <a:pt x="3935" y="698"/>
                  </a:lnTo>
                  <a:lnTo>
                    <a:pt x="3767" y="307"/>
                  </a:lnTo>
                  <a:lnTo>
                    <a:pt x="2177" y="865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E633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885864" y="1584530"/>
              <a:ext cx="142178" cy="57311"/>
            </a:xfrm>
            <a:custGeom>
              <a:avLst/>
              <a:gdLst/>
              <a:ahLst/>
              <a:cxnLst/>
              <a:rect l="l" t="t" r="r" b="b"/>
              <a:pathLst>
                <a:path w="2456" h="990" extrusionOk="0">
                  <a:moveTo>
                    <a:pt x="1" y="0"/>
                  </a:moveTo>
                  <a:cubicBezTo>
                    <a:pt x="1" y="0"/>
                    <a:pt x="168" y="56"/>
                    <a:pt x="363" y="112"/>
                  </a:cubicBezTo>
                  <a:cubicBezTo>
                    <a:pt x="587" y="168"/>
                    <a:pt x="866" y="251"/>
                    <a:pt x="1145" y="363"/>
                  </a:cubicBezTo>
                  <a:cubicBezTo>
                    <a:pt x="1200" y="391"/>
                    <a:pt x="1256" y="419"/>
                    <a:pt x="1340" y="447"/>
                  </a:cubicBezTo>
                  <a:cubicBezTo>
                    <a:pt x="1396" y="502"/>
                    <a:pt x="1451" y="530"/>
                    <a:pt x="1507" y="558"/>
                  </a:cubicBezTo>
                  <a:cubicBezTo>
                    <a:pt x="1619" y="642"/>
                    <a:pt x="1703" y="726"/>
                    <a:pt x="1786" y="809"/>
                  </a:cubicBezTo>
                  <a:cubicBezTo>
                    <a:pt x="1898" y="893"/>
                    <a:pt x="2037" y="949"/>
                    <a:pt x="2177" y="977"/>
                  </a:cubicBezTo>
                  <a:cubicBezTo>
                    <a:pt x="2223" y="986"/>
                    <a:pt x="2267" y="989"/>
                    <a:pt x="2305" y="989"/>
                  </a:cubicBezTo>
                  <a:cubicBezTo>
                    <a:pt x="2381" y="989"/>
                    <a:pt x="2437" y="977"/>
                    <a:pt x="2456" y="977"/>
                  </a:cubicBezTo>
                  <a:lnTo>
                    <a:pt x="2242" y="335"/>
                  </a:lnTo>
                  <a:lnTo>
                    <a:pt x="2242" y="335"/>
                  </a:lnTo>
                  <a:cubicBezTo>
                    <a:pt x="2249" y="335"/>
                    <a:pt x="2255" y="335"/>
                    <a:pt x="2261" y="335"/>
                  </a:cubicBezTo>
                  <a:lnTo>
                    <a:pt x="2233" y="307"/>
                  </a:lnTo>
                  <a:lnTo>
                    <a:pt x="2242" y="335"/>
                  </a:lnTo>
                  <a:lnTo>
                    <a:pt x="2242" y="335"/>
                  </a:lnTo>
                  <a:cubicBezTo>
                    <a:pt x="2211" y="334"/>
                    <a:pt x="2161" y="330"/>
                    <a:pt x="2093" y="307"/>
                  </a:cubicBezTo>
                  <a:cubicBezTo>
                    <a:pt x="2009" y="279"/>
                    <a:pt x="1842" y="196"/>
                    <a:pt x="1703" y="140"/>
                  </a:cubicBezTo>
                  <a:cubicBezTo>
                    <a:pt x="1619" y="140"/>
                    <a:pt x="1563" y="112"/>
                    <a:pt x="1479" y="84"/>
                  </a:cubicBezTo>
                  <a:cubicBezTo>
                    <a:pt x="1396" y="56"/>
                    <a:pt x="1312" y="56"/>
                    <a:pt x="1228" y="28"/>
                  </a:cubicBezTo>
                  <a:cubicBezTo>
                    <a:pt x="921" y="0"/>
                    <a:pt x="614" y="0"/>
                    <a:pt x="391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824501" y="1587309"/>
              <a:ext cx="158329" cy="42491"/>
            </a:xfrm>
            <a:custGeom>
              <a:avLst/>
              <a:gdLst/>
              <a:ahLst/>
              <a:cxnLst/>
              <a:rect l="l" t="t" r="r" b="b"/>
              <a:pathLst>
                <a:path w="2735" h="734" extrusionOk="0">
                  <a:moveTo>
                    <a:pt x="2039" y="1"/>
                  </a:moveTo>
                  <a:cubicBezTo>
                    <a:pt x="1779" y="1"/>
                    <a:pt x="1504" y="51"/>
                    <a:pt x="1228" y="120"/>
                  </a:cubicBezTo>
                  <a:cubicBezTo>
                    <a:pt x="921" y="203"/>
                    <a:pt x="614" y="259"/>
                    <a:pt x="391" y="259"/>
                  </a:cubicBezTo>
                  <a:cubicBezTo>
                    <a:pt x="354" y="268"/>
                    <a:pt x="317" y="272"/>
                    <a:pt x="282" y="272"/>
                  </a:cubicBezTo>
                  <a:cubicBezTo>
                    <a:pt x="211" y="272"/>
                    <a:pt x="149" y="259"/>
                    <a:pt x="112" y="259"/>
                  </a:cubicBezTo>
                  <a:cubicBezTo>
                    <a:pt x="28" y="231"/>
                    <a:pt x="1" y="231"/>
                    <a:pt x="1" y="231"/>
                  </a:cubicBezTo>
                  <a:lnTo>
                    <a:pt x="1" y="231"/>
                  </a:lnTo>
                  <a:cubicBezTo>
                    <a:pt x="1" y="231"/>
                    <a:pt x="28" y="259"/>
                    <a:pt x="112" y="287"/>
                  </a:cubicBezTo>
                  <a:cubicBezTo>
                    <a:pt x="168" y="315"/>
                    <a:pt x="252" y="343"/>
                    <a:pt x="391" y="371"/>
                  </a:cubicBezTo>
                  <a:cubicBezTo>
                    <a:pt x="614" y="427"/>
                    <a:pt x="949" y="454"/>
                    <a:pt x="1284" y="454"/>
                  </a:cubicBezTo>
                  <a:cubicBezTo>
                    <a:pt x="1591" y="454"/>
                    <a:pt x="1898" y="482"/>
                    <a:pt x="2093" y="566"/>
                  </a:cubicBezTo>
                  <a:cubicBezTo>
                    <a:pt x="2288" y="622"/>
                    <a:pt x="2372" y="733"/>
                    <a:pt x="2400" y="733"/>
                  </a:cubicBezTo>
                  <a:lnTo>
                    <a:pt x="2735" y="148"/>
                  </a:lnTo>
                  <a:cubicBezTo>
                    <a:pt x="2707" y="120"/>
                    <a:pt x="2511" y="8"/>
                    <a:pt x="2205" y="8"/>
                  </a:cubicBezTo>
                  <a:cubicBezTo>
                    <a:pt x="2150" y="3"/>
                    <a:pt x="2095" y="1"/>
                    <a:pt x="203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766380" y="1595124"/>
              <a:ext cx="166376" cy="41102"/>
            </a:xfrm>
            <a:custGeom>
              <a:avLst/>
              <a:gdLst/>
              <a:ahLst/>
              <a:cxnLst/>
              <a:rect l="l" t="t" r="r" b="b"/>
              <a:pathLst>
                <a:path w="2874" h="710" extrusionOk="0">
                  <a:moveTo>
                    <a:pt x="2428" y="1"/>
                  </a:moveTo>
                  <a:cubicBezTo>
                    <a:pt x="2384" y="1"/>
                    <a:pt x="2337" y="4"/>
                    <a:pt x="2288" y="13"/>
                  </a:cubicBezTo>
                  <a:cubicBezTo>
                    <a:pt x="2120" y="13"/>
                    <a:pt x="1953" y="40"/>
                    <a:pt x="1786" y="96"/>
                  </a:cubicBezTo>
                  <a:cubicBezTo>
                    <a:pt x="1618" y="152"/>
                    <a:pt x="1451" y="208"/>
                    <a:pt x="1311" y="264"/>
                  </a:cubicBezTo>
                  <a:cubicBezTo>
                    <a:pt x="1005" y="347"/>
                    <a:pt x="670" y="431"/>
                    <a:pt x="419" y="431"/>
                  </a:cubicBezTo>
                  <a:cubicBezTo>
                    <a:pt x="349" y="445"/>
                    <a:pt x="293" y="452"/>
                    <a:pt x="244" y="452"/>
                  </a:cubicBezTo>
                  <a:cubicBezTo>
                    <a:pt x="195" y="452"/>
                    <a:pt x="154" y="445"/>
                    <a:pt x="112" y="431"/>
                  </a:cubicBezTo>
                  <a:lnTo>
                    <a:pt x="0" y="431"/>
                  </a:lnTo>
                  <a:cubicBezTo>
                    <a:pt x="0" y="431"/>
                    <a:pt x="28" y="431"/>
                    <a:pt x="112" y="459"/>
                  </a:cubicBezTo>
                  <a:cubicBezTo>
                    <a:pt x="168" y="487"/>
                    <a:pt x="279" y="515"/>
                    <a:pt x="419" y="543"/>
                  </a:cubicBezTo>
                  <a:cubicBezTo>
                    <a:pt x="602" y="583"/>
                    <a:pt x="831" y="609"/>
                    <a:pt x="1083" y="609"/>
                  </a:cubicBezTo>
                  <a:cubicBezTo>
                    <a:pt x="1175" y="609"/>
                    <a:pt x="1270" y="606"/>
                    <a:pt x="1367" y="598"/>
                  </a:cubicBezTo>
                  <a:cubicBezTo>
                    <a:pt x="1563" y="571"/>
                    <a:pt x="1702" y="543"/>
                    <a:pt x="1869" y="543"/>
                  </a:cubicBezTo>
                  <a:cubicBezTo>
                    <a:pt x="2009" y="543"/>
                    <a:pt x="2148" y="571"/>
                    <a:pt x="2260" y="571"/>
                  </a:cubicBezTo>
                  <a:cubicBezTo>
                    <a:pt x="2483" y="626"/>
                    <a:pt x="2567" y="710"/>
                    <a:pt x="2595" y="710"/>
                  </a:cubicBezTo>
                  <a:lnTo>
                    <a:pt x="2874" y="96"/>
                  </a:lnTo>
                  <a:cubicBezTo>
                    <a:pt x="2874" y="68"/>
                    <a:pt x="2790" y="68"/>
                    <a:pt x="2706" y="40"/>
                  </a:cubicBezTo>
                  <a:cubicBezTo>
                    <a:pt x="2627" y="21"/>
                    <a:pt x="2535" y="1"/>
                    <a:pt x="2428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743745" y="1616832"/>
              <a:ext cx="159950" cy="40407"/>
            </a:xfrm>
            <a:custGeom>
              <a:avLst/>
              <a:gdLst/>
              <a:ahLst/>
              <a:cxnLst/>
              <a:rect l="l" t="t" r="r" b="b"/>
              <a:pathLst>
                <a:path w="2763" h="698" extrusionOk="0">
                  <a:moveTo>
                    <a:pt x="2763" y="0"/>
                  </a:moveTo>
                  <a:cubicBezTo>
                    <a:pt x="2735" y="0"/>
                    <a:pt x="2567" y="28"/>
                    <a:pt x="2288" y="56"/>
                  </a:cubicBezTo>
                  <a:cubicBezTo>
                    <a:pt x="2037" y="84"/>
                    <a:pt x="1702" y="84"/>
                    <a:pt x="1340" y="84"/>
                  </a:cubicBezTo>
                  <a:cubicBezTo>
                    <a:pt x="1005" y="112"/>
                    <a:pt x="642" y="196"/>
                    <a:pt x="391" y="251"/>
                  </a:cubicBezTo>
                  <a:cubicBezTo>
                    <a:pt x="168" y="307"/>
                    <a:pt x="1" y="363"/>
                    <a:pt x="1" y="363"/>
                  </a:cubicBezTo>
                  <a:cubicBezTo>
                    <a:pt x="1" y="363"/>
                    <a:pt x="168" y="363"/>
                    <a:pt x="419" y="335"/>
                  </a:cubicBezTo>
                  <a:cubicBezTo>
                    <a:pt x="670" y="363"/>
                    <a:pt x="1005" y="363"/>
                    <a:pt x="1340" y="447"/>
                  </a:cubicBezTo>
                  <a:cubicBezTo>
                    <a:pt x="1647" y="502"/>
                    <a:pt x="1981" y="586"/>
                    <a:pt x="2260" y="614"/>
                  </a:cubicBezTo>
                  <a:cubicBezTo>
                    <a:pt x="2539" y="670"/>
                    <a:pt x="2735" y="698"/>
                    <a:pt x="2763" y="698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855182" y="1586151"/>
              <a:ext cx="100208" cy="38786"/>
            </a:xfrm>
            <a:custGeom>
              <a:avLst/>
              <a:gdLst/>
              <a:ahLst/>
              <a:cxnLst/>
              <a:rect l="l" t="t" r="r" b="b"/>
              <a:pathLst>
                <a:path w="1731" h="670" extrusionOk="0">
                  <a:moveTo>
                    <a:pt x="1591" y="0"/>
                  </a:moveTo>
                  <a:cubicBezTo>
                    <a:pt x="1591" y="0"/>
                    <a:pt x="1507" y="28"/>
                    <a:pt x="1368" y="84"/>
                  </a:cubicBezTo>
                  <a:cubicBezTo>
                    <a:pt x="1228" y="112"/>
                    <a:pt x="1033" y="112"/>
                    <a:pt x="838" y="112"/>
                  </a:cubicBezTo>
                  <a:cubicBezTo>
                    <a:pt x="642" y="112"/>
                    <a:pt x="419" y="84"/>
                    <a:pt x="252" y="84"/>
                  </a:cubicBezTo>
                  <a:lnTo>
                    <a:pt x="1" y="84"/>
                  </a:lnTo>
                  <a:cubicBezTo>
                    <a:pt x="1" y="84"/>
                    <a:pt x="84" y="140"/>
                    <a:pt x="252" y="195"/>
                  </a:cubicBezTo>
                  <a:cubicBezTo>
                    <a:pt x="391" y="251"/>
                    <a:pt x="559" y="363"/>
                    <a:pt x="754" y="447"/>
                  </a:cubicBezTo>
                  <a:cubicBezTo>
                    <a:pt x="949" y="530"/>
                    <a:pt x="1172" y="614"/>
                    <a:pt x="1368" y="642"/>
                  </a:cubicBezTo>
                  <a:cubicBezTo>
                    <a:pt x="1563" y="670"/>
                    <a:pt x="1702" y="670"/>
                    <a:pt x="1730" y="670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698533" y="1600681"/>
              <a:ext cx="176101" cy="82435"/>
            </a:xfrm>
            <a:custGeom>
              <a:avLst/>
              <a:gdLst/>
              <a:ahLst/>
              <a:cxnLst/>
              <a:rect l="l" t="t" r="r" b="b"/>
              <a:pathLst>
                <a:path w="3042" h="1424" extrusionOk="0">
                  <a:moveTo>
                    <a:pt x="2986" y="0"/>
                  </a:moveTo>
                  <a:cubicBezTo>
                    <a:pt x="2930" y="0"/>
                    <a:pt x="2093" y="168"/>
                    <a:pt x="1340" y="530"/>
                  </a:cubicBezTo>
                  <a:cubicBezTo>
                    <a:pt x="977" y="698"/>
                    <a:pt x="642" y="921"/>
                    <a:pt x="391" y="1088"/>
                  </a:cubicBezTo>
                  <a:cubicBezTo>
                    <a:pt x="279" y="1172"/>
                    <a:pt x="196" y="1284"/>
                    <a:pt x="112" y="1311"/>
                  </a:cubicBezTo>
                  <a:cubicBezTo>
                    <a:pt x="56" y="1367"/>
                    <a:pt x="0" y="1423"/>
                    <a:pt x="0" y="1423"/>
                  </a:cubicBezTo>
                  <a:cubicBezTo>
                    <a:pt x="0" y="1423"/>
                    <a:pt x="56" y="1395"/>
                    <a:pt x="140" y="1339"/>
                  </a:cubicBezTo>
                  <a:cubicBezTo>
                    <a:pt x="196" y="1311"/>
                    <a:pt x="307" y="1256"/>
                    <a:pt x="447" y="1200"/>
                  </a:cubicBezTo>
                  <a:cubicBezTo>
                    <a:pt x="726" y="1060"/>
                    <a:pt x="1088" y="921"/>
                    <a:pt x="1451" y="837"/>
                  </a:cubicBezTo>
                  <a:cubicBezTo>
                    <a:pt x="2016" y="712"/>
                    <a:pt x="2597" y="696"/>
                    <a:pt x="2875" y="696"/>
                  </a:cubicBezTo>
                  <a:cubicBezTo>
                    <a:pt x="2968" y="696"/>
                    <a:pt x="3027" y="698"/>
                    <a:pt x="3041" y="698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785715" y="1605486"/>
              <a:ext cx="114738" cy="40465"/>
            </a:xfrm>
            <a:custGeom>
              <a:avLst/>
              <a:gdLst/>
              <a:ahLst/>
              <a:cxnLst/>
              <a:rect l="l" t="t" r="r" b="b"/>
              <a:pathLst>
                <a:path w="1982" h="699" extrusionOk="0">
                  <a:moveTo>
                    <a:pt x="1982" y="1"/>
                  </a:moveTo>
                  <a:cubicBezTo>
                    <a:pt x="1954" y="1"/>
                    <a:pt x="1452" y="29"/>
                    <a:pt x="950" y="57"/>
                  </a:cubicBezTo>
                  <a:cubicBezTo>
                    <a:pt x="475" y="57"/>
                    <a:pt x="1" y="85"/>
                    <a:pt x="1" y="85"/>
                  </a:cubicBezTo>
                  <a:cubicBezTo>
                    <a:pt x="1" y="85"/>
                    <a:pt x="1814" y="671"/>
                    <a:pt x="1898" y="698"/>
                  </a:cubicBezTo>
                  <a:lnTo>
                    <a:pt x="1982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672714" y="1618453"/>
              <a:ext cx="153466" cy="61421"/>
            </a:xfrm>
            <a:custGeom>
              <a:avLst/>
              <a:gdLst/>
              <a:ahLst/>
              <a:cxnLst/>
              <a:rect l="l" t="t" r="r" b="b"/>
              <a:pathLst>
                <a:path w="2651" h="1061" extrusionOk="0">
                  <a:moveTo>
                    <a:pt x="2650" y="0"/>
                  </a:moveTo>
                  <a:cubicBezTo>
                    <a:pt x="2623" y="0"/>
                    <a:pt x="2427" y="56"/>
                    <a:pt x="2148" y="84"/>
                  </a:cubicBezTo>
                  <a:cubicBezTo>
                    <a:pt x="2065" y="112"/>
                    <a:pt x="2009" y="112"/>
                    <a:pt x="1925" y="140"/>
                  </a:cubicBezTo>
                  <a:cubicBezTo>
                    <a:pt x="1841" y="168"/>
                    <a:pt x="1758" y="195"/>
                    <a:pt x="1674" y="223"/>
                  </a:cubicBezTo>
                  <a:cubicBezTo>
                    <a:pt x="1534" y="279"/>
                    <a:pt x="1339" y="307"/>
                    <a:pt x="1200" y="391"/>
                  </a:cubicBezTo>
                  <a:cubicBezTo>
                    <a:pt x="865" y="530"/>
                    <a:pt x="558" y="670"/>
                    <a:pt x="335" y="837"/>
                  </a:cubicBezTo>
                  <a:cubicBezTo>
                    <a:pt x="140" y="977"/>
                    <a:pt x="0" y="1060"/>
                    <a:pt x="0" y="1060"/>
                  </a:cubicBezTo>
                  <a:cubicBezTo>
                    <a:pt x="0" y="1060"/>
                    <a:pt x="167" y="1004"/>
                    <a:pt x="391" y="921"/>
                  </a:cubicBezTo>
                  <a:cubicBezTo>
                    <a:pt x="614" y="837"/>
                    <a:pt x="949" y="781"/>
                    <a:pt x="1283" y="698"/>
                  </a:cubicBezTo>
                  <a:cubicBezTo>
                    <a:pt x="1451" y="698"/>
                    <a:pt x="1618" y="670"/>
                    <a:pt x="1758" y="670"/>
                  </a:cubicBezTo>
                  <a:cubicBezTo>
                    <a:pt x="1841" y="670"/>
                    <a:pt x="1925" y="670"/>
                    <a:pt x="1981" y="642"/>
                  </a:cubicBezTo>
                  <a:cubicBezTo>
                    <a:pt x="2065" y="670"/>
                    <a:pt x="2120" y="670"/>
                    <a:pt x="2176" y="670"/>
                  </a:cubicBezTo>
                  <a:cubicBezTo>
                    <a:pt x="2427" y="670"/>
                    <a:pt x="2623" y="698"/>
                    <a:pt x="2623" y="698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656563" y="1655561"/>
              <a:ext cx="132452" cy="53375"/>
            </a:xfrm>
            <a:custGeom>
              <a:avLst/>
              <a:gdLst/>
              <a:ahLst/>
              <a:cxnLst/>
              <a:rect l="l" t="t" r="r" b="b"/>
              <a:pathLst>
                <a:path w="2288" h="922" extrusionOk="0">
                  <a:moveTo>
                    <a:pt x="2148" y="1"/>
                  </a:moveTo>
                  <a:cubicBezTo>
                    <a:pt x="2120" y="29"/>
                    <a:pt x="1953" y="84"/>
                    <a:pt x="1758" y="168"/>
                  </a:cubicBezTo>
                  <a:cubicBezTo>
                    <a:pt x="1534" y="280"/>
                    <a:pt x="1283" y="419"/>
                    <a:pt x="1032" y="531"/>
                  </a:cubicBezTo>
                  <a:cubicBezTo>
                    <a:pt x="781" y="670"/>
                    <a:pt x="530" y="754"/>
                    <a:pt x="335" y="810"/>
                  </a:cubicBezTo>
                  <a:cubicBezTo>
                    <a:pt x="223" y="838"/>
                    <a:pt x="140" y="838"/>
                    <a:pt x="84" y="838"/>
                  </a:cubicBezTo>
                  <a:cubicBezTo>
                    <a:pt x="28" y="866"/>
                    <a:pt x="0" y="866"/>
                    <a:pt x="0" y="866"/>
                  </a:cubicBezTo>
                  <a:cubicBezTo>
                    <a:pt x="0" y="866"/>
                    <a:pt x="28" y="866"/>
                    <a:pt x="84" y="894"/>
                  </a:cubicBezTo>
                  <a:cubicBezTo>
                    <a:pt x="140" y="894"/>
                    <a:pt x="223" y="921"/>
                    <a:pt x="335" y="921"/>
                  </a:cubicBezTo>
                  <a:cubicBezTo>
                    <a:pt x="558" y="921"/>
                    <a:pt x="865" y="894"/>
                    <a:pt x="1144" y="866"/>
                  </a:cubicBezTo>
                  <a:cubicBezTo>
                    <a:pt x="1423" y="810"/>
                    <a:pt x="1702" y="754"/>
                    <a:pt x="1925" y="726"/>
                  </a:cubicBezTo>
                  <a:cubicBezTo>
                    <a:pt x="2148" y="698"/>
                    <a:pt x="2288" y="670"/>
                    <a:pt x="2288" y="670"/>
                  </a:cubicBezTo>
                  <a:lnTo>
                    <a:pt x="2148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629066" y="1683058"/>
              <a:ext cx="119601" cy="40407"/>
            </a:xfrm>
            <a:custGeom>
              <a:avLst/>
              <a:gdLst/>
              <a:ahLst/>
              <a:cxnLst/>
              <a:rect l="l" t="t" r="r" b="b"/>
              <a:pathLst>
                <a:path w="2066" h="698" extrusionOk="0">
                  <a:moveTo>
                    <a:pt x="1954" y="0"/>
                  </a:moveTo>
                  <a:cubicBezTo>
                    <a:pt x="1898" y="28"/>
                    <a:pt x="1" y="614"/>
                    <a:pt x="1" y="614"/>
                  </a:cubicBezTo>
                  <a:cubicBezTo>
                    <a:pt x="1" y="614"/>
                    <a:pt x="1982" y="698"/>
                    <a:pt x="2065" y="698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598384" y="1695967"/>
              <a:ext cx="106633" cy="39192"/>
            </a:xfrm>
            <a:custGeom>
              <a:avLst/>
              <a:gdLst/>
              <a:ahLst/>
              <a:cxnLst/>
              <a:rect l="l" t="t" r="r" b="b"/>
              <a:pathLst>
                <a:path w="1842" h="677" extrusionOk="0">
                  <a:moveTo>
                    <a:pt x="1647" y="0"/>
                  </a:moveTo>
                  <a:cubicBezTo>
                    <a:pt x="1619" y="0"/>
                    <a:pt x="1256" y="196"/>
                    <a:pt x="838" y="307"/>
                  </a:cubicBezTo>
                  <a:cubicBezTo>
                    <a:pt x="642" y="363"/>
                    <a:pt x="447" y="447"/>
                    <a:pt x="280" y="447"/>
                  </a:cubicBezTo>
                  <a:cubicBezTo>
                    <a:pt x="112" y="475"/>
                    <a:pt x="1" y="502"/>
                    <a:pt x="1" y="502"/>
                  </a:cubicBezTo>
                  <a:cubicBezTo>
                    <a:pt x="1" y="502"/>
                    <a:pt x="112" y="530"/>
                    <a:pt x="280" y="558"/>
                  </a:cubicBezTo>
                  <a:cubicBezTo>
                    <a:pt x="447" y="614"/>
                    <a:pt x="642" y="614"/>
                    <a:pt x="866" y="642"/>
                  </a:cubicBezTo>
                  <a:cubicBezTo>
                    <a:pt x="1103" y="670"/>
                    <a:pt x="1333" y="677"/>
                    <a:pt x="1511" y="677"/>
                  </a:cubicBezTo>
                  <a:cubicBezTo>
                    <a:pt x="1689" y="677"/>
                    <a:pt x="1814" y="670"/>
                    <a:pt x="1842" y="670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570945" y="1713740"/>
              <a:ext cx="111496" cy="40407"/>
            </a:xfrm>
            <a:custGeom>
              <a:avLst/>
              <a:gdLst/>
              <a:ahLst/>
              <a:cxnLst/>
              <a:rect l="l" t="t" r="r" b="b"/>
              <a:pathLst>
                <a:path w="1926" h="698" extrusionOk="0">
                  <a:moveTo>
                    <a:pt x="1702" y="0"/>
                  </a:moveTo>
                  <a:cubicBezTo>
                    <a:pt x="1702" y="28"/>
                    <a:pt x="1591" y="56"/>
                    <a:pt x="1451" y="140"/>
                  </a:cubicBezTo>
                  <a:cubicBezTo>
                    <a:pt x="1395" y="168"/>
                    <a:pt x="1312" y="195"/>
                    <a:pt x="1200" y="223"/>
                  </a:cubicBezTo>
                  <a:cubicBezTo>
                    <a:pt x="1116" y="279"/>
                    <a:pt x="1005" y="307"/>
                    <a:pt x="893" y="335"/>
                  </a:cubicBezTo>
                  <a:cubicBezTo>
                    <a:pt x="670" y="391"/>
                    <a:pt x="447" y="419"/>
                    <a:pt x="279" y="447"/>
                  </a:cubicBezTo>
                  <a:cubicBezTo>
                    <a:pt x="112" y="474"/>
                    <a:pt x="0" y="502"/>
                    <a:pt x="0" y="502"/>
                  </a:cubicBezTo>
                  <a:cubicBezTo>
                    <a:pt x="0" y="502"/>
                    <a:pt x="112" y="530"/>
                    <a:pt x="279" y="558"/>
                  </a:cubicBezTo>
                  <a:cubicBezTo>
                    <a:pt x="447" y="586"/>
                    <a:pt x="670" y="642"/>
                    <a:pt x="921" y="670"/>
                  </a:cubicBezTo>
                  <a:cubicBezTo>
                    <a:pt x="1033" y="670"/>
                    <a:pt x="1144" y="698"/>
                    <a:pt x="1256" y="698"/>
                  </a:cubicBezTo>
                  <a:lnTo>
                    <a:pt x="1591" y="698"/>
                  </a:lnTo>
                  <a:cubicBezTo>
                    <a:pt x="1786" y="670"/>
                    <a:pt x="1925" y="670"/>
                    <a:pt x="1925" y="670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545068" y="1716923"/>
              <a:ext cx="140615" cy="53375"/>
            </a:xfrm>
            <a:custGeom>
              <a:avLst/>
              <a:gdLst/>
              <a:ahLst/>
              <a:cxnLst/>
              <a:rect l="l" t="t" r="r" b="b"/>
              <a:pathLst>
                <a:path w="2429" h="922" extrusionOk="0">
                  <a:moveTo>
                    <a:pt x="2289" y="1"/>
                  </a:moveTo>
                  <a:cubicBezTo>
                    <a:pt x="2233" y="29"/>
                    <a:pt x="1675" y="224"/>
                    <a:pt x="1089" y="447"/>
                  </a:cubicBezTo>
                  <a:cubicBezTo>
                    <a:pt x="950" y="503"/>
                    <a:pt x="810" y="559"/>
                    <a:pt x="671" y="587"/>
                  </a:cubicBezTo>
                  <a:cubicBezTo>
                    <a:pt x="559" y="643"/>
                    <a:pt x="419" y="698"/>
                    <a:pt x="336" y="754"/>
                  </a:cubicBezTo>
                  <a:cubicBezTo>
                    <a:pt x="113" y="838"/>
                    <a:pt x="1" y="922"/>
                    <a:pt x="1" y="922"/>
                  </a:cubicBezTo>
                  <a:cubicBezTo>
                    <a:pt x="1" y="922"/>
                    <a:pt x="140" y="894"/>
                    <a:pt x="364" y="866"/>
                  </a:cubicBezTo>
                  <a:cubicBezTo>
                    <a:pt x="475" y="838"/>
                    <a:pt x="587" y="810"/>
                    <a:pt x="726" y="810"/>
                  </a:cubicBezTo>
                  <a:cubicBezTo>
                    <a:pt x="866" y="782"/>
                    <a:pt x="1005" y="782"/>
                    <a:pt x="1173" y="782"/>
                  </a:cubicBezTo>
                  <a:cubicBezTo>
                    <a:pt x="1759" y="726"/>
                    <a:pt x="2372" y="698"/>
                    <a:pt x="2428" y="698"/>
                  </a:cubicBezTo>
                  <a:lnTo>
                    <a:pt x="228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566082" y="1734696"/>
              <a:ext cx="101829" cy="42723"/>
            </a:xfrm>
            <a:custGeom>
              <a:avLst/>
              <a:gdLst/>
              <a:ahLst/>
              <a:cxnLst/>
              <a:rect l="l" t="t" r="r" b="b"/>
              <a:pathLst>
                <a:path w="1759" h="738" extrusionOk="0">
                  <a:moveTo>
                    <a:pt x="1424" y="1"/>
                  </a:moveTo>
                  <a:cubicBezTo>
                    <a:pt x="1424" y="1"/>
                    <a:pt x="1368" y="85"/>
                    <a:pt x="1228" y="168"/>
                  </a:cubicBezTo>
                  <a:cubicBezTo>
                    <a:pt x="1117" y="252"/>
                    <a:pt x="949" y="336"/>
                    <a:pt x="782" y="391"/>
                  </a:cubicBezTo>
                  <a:cubicBezTo>
                    <a:pt x="587" y="447"/>
                    <a:pt x="391" y="475"/>
                    <a:pt x="252" y="475"/>
                  </a:cubicBezTo>
                  <a:cubicBezTo>
                    <a:pt x="168" y="475"/>
                    <a:pt x="112" y="475"/>
                    <a:pt x="56" y="447"/>
                  </a:cubicBezTo>
                  <a:lnTo>
                    <a:pt x="1" y="447"/>
                  </a:lnTo>
                  <a:lnTo>
                    <a:pt x="56" y="475"/>
                  </a:lnTo>
                  <a:cubicBezTo>
                    <a:pt x="112" y="503"/>
                    <a:pt x="168" y="531"/>
                    <a:pt x="224" y="559"/>
                  </a:cubicBezTo>
                  <a:cubicBezTo>
                    <a:pt x="363" y="643"/>
                    <a:pt x="587" y="698"/>
                    <a:pt x="810" y="726"/>
                  </a:cubicBezTo>
                  <a:cubicBezTo>
                    <a:pt x="875" y="734"/>
                    <a:pt x="940" y="738"/>
                    <a:pt x="1005" y="738"/>
                  </a:cubicBezTo>
                  <a:cubicBezTo>
                    <a:pt x="1161" y="738"/>
                    <a:pt x="1313" y="718"/>
                    <a:pt x="1451" y="698"/>
                  </a:cubicBezTo>
                  <a:cubicBezTo>
                    <a:pt x="1619" y="670"/>
                    <a:pt x="1758" y="615"/>
                    <a:pt x="1758" y="615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585475" y="1726649"/>
              <a:ext cx="72710" cy="40407"/>
            </a:xfrm>
            <a:custGeom>
              <a:avLst/>
              <a:gdLst/>
              <a:ahLst/>
              <a:cxnLst/>
              <a:rect l="l" t="t" r="r" b="b"/>
              <a:pathLst>
                <a:path w="1256" h="698" extrusionOk="0">
                  <a:moveTo>
                    <a:pt x="1172" y="0"/>
                  </a:moveTo>
                  <a:cubicBezTo>
                    <a:pt x="1144" y="28"/>
                    <a:pt x="0" y="475"/>
                    <a:pt x="0" y="475"/>
                  </a:cubicBezTo>
                  <a:cubicBezTo>
                    <a:pt x="0" y="475"/>
                    <a:pt x="1200" y="698"/>
                    <a:pt x="1256" y="698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588717" y="1737937"/>
              <a:ext cx="67905" cy="38844"/>
            </a:xfrm>
            <a:custGeom>
              <a:avLst/>
              <a:gdLst/>
              <a:ahLst/>
              <a:cxnLst/>
              <a:rect l="l" t="t" r="r" b="b"/>
              <a:pathLst>
                <a:path w="1173" h="671" extrusionOk="0">
                  <a:moveTo>
                    <a:pt x="1144" y="1"/>
                  </a:moveTo>
                  <a:cubicBezTo>
                    <a:pt x="1116" y="1"/>
                    <a:pt x="0" y="363"/>
                    <a:pt x="0" y="363"/>
                  </a:cubicBezTo>
                  <a:cubicBezTo>
                    <a:pt x="0" y="363"/>
                    <a:pt x="1116" y="670"/>
                    <a:pt x="1172" y="670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561219" y="1754088"/>
              <a:ext cx="80814" cy="38844"/>
            </a:xfrm>
            <a:custGeom>
              <a:avLst/>
              <a:gdLst/>
              <a:ahLst/>
              <a:cxnLst/>
              <a:rect l="l" t="t" r="r" b="b"/>
              <a:pathLst>
                <a:path w="1396" h="671" extrusionOk="0">
                  <a:moveTo>
                    <a:pt x="1284" y="1"/>
                  </a:moveTo>
                  <a:cubicBezTo>
                    <a:pt x="1256" y="1"/>
                    <a:pt x="977" y="140"/>
                    <a:pt x="671" y="168"/>
                  </a:cubicBezTo>
                  <a:cubicBezTo>
                    <a:pt x="503" y="196"/>
                    <a:pt x="336" y="196"/>
                    <a:pt x="224" y="196"/>
                  </a:cubicBezTo>
                  <a:cubicBezTo>
                    <a:pt x="85" y="168"/>
                    <a:pt x="1" y="168"/>
                    <a:pt x="1" y="168"/>
                  </a:cubicBezTo>
                  <a:lnTo>
                    <a:pt x="1" y="168"/>
                  </a:lnTo>
                  <a:cubicBezTo>
                    <a:pt x="1" y="168"/>
                    <a:pt x="85" y="224"/>
                    <a:pt x="196" y="280"/>
                  </a:cubicBezTo>
                  <a:cubicBezTo>
                    <a:pt x="280" y="363"/>
                    <a:pt x="447" y="447"/>
                    <a:pt x="615" y="503"/>
                  </a:cubicBezTo>
                  <a:cubicBezTo>
                    <a:pt x="950" y="642"/>
                    <a:pt x="1368" y="670"/>
                    <a:pt x="1396" y="670"/>
                  </a:cubicBezTo>
                  <a:lnTo>
                    <a:pt x="1284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633928" y="1581288"/>
              <a:ext cx="64663" cy="64663"/>
            </a:xfrm>
            <a:custGeom>
              <a:avLst/>
              <a:gdLst/>
              <a:ahLst/>
              <a:cxnLst/>
              <a:rect l="l" t="t" r="r" b="b"/>
              <a:pathLst>
                <a:path w="1117" h="1117" extrusionOk="0">
                  <a:moveTo>
                    <a:pt x="503" y="0"/>
                  </a:moveTo>
                  <a:lnTo>
                    <a:pt x="0" y="531"/>
                  </a:lnTo>
                  <a:lnTo>
                    <a:pt x="614" y="1116"/>
                  </a:lnTo>
                  <a:lnTo>
                    <a:pt x="1116" y="586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50080" y="1510200"/>
              <a:ext cx="111496" cy="109933"/>
            </a:xfrm>
            <a:custGeom>
              <a:avLst/>
              <a:gdLst/>
              <a:ahLst/>
              <a:cxnLst/>
              <a:rect l="l" t="t" r="r" b="b"/>
              <a:pathLst>
                <a:path w="1926" h="1899" extrusionOk="0">
                  <a:moveTo>
                    <a:pt x="809" y="1"/>
                  </a:moveTo>
                  <a:cubicBezTo>
                    <a:pt x="363" y="1"/>
                    <a:pt x="0" y="447"/>
                    <a:pt x="0" y="977"/>
                  </a:cubicBezTo>
                  <a:cubicBezTo>
                    <a:pt x="0" y="1507"/>
                    <a:pt x="531" y="1898"/>
                    <a:pt x="977" y="1898"/>
                  </a:cubicBezTo>
                  <a:cubicBezTo>
                    <a:pt x="1451" y="1898"/>
                    <a:pt x="1507" y="1842"/>
                    <a:pt x="1674" y="1256"/>
                  </a:cubicBezTo>
                  <a:cubicBezTo>
                    <a:pt x="1925" y="196"/>
                    <a:pt x="1284" y="1"/>
                    <a:pt x="809" y="1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404570" y="1593619"/>
              <a:ext cx="274630" cy="112654"/>
            </a:xfrm>
            <a:custGeom>
              <a:avLst/>
              <a:gdLst/>
              <a:ahLst/>
              <a:cxnLst/>
              <a:rect l="l" t="t" r="r" b="b"/>
              <a:pathLst>
                <a:path w="4744" h="1946" extrusionOk="0">
                  <a:moveTo>
                    <a:pt x="3288" y="0"/>
                  </a:moveTo>
                  <a:cubicBezTo>
                    <a:pt x="2167" y="0"/>
                    <a:pt x="1248" y="180"/>
                    <a:pt x="587" y="597"/>
                  </a:cubicBezTo>
                  <a:cubicBezTo>
                    <a:pt x="587" y="597"/>
                    <a:pt x="1" y="1127"/>
                    <a:pt x="57" y="1406"/>
                  </a:cubicBezTo>
                  <a:cubicBezTo>
                    <a:pt x="91" y="1579"/>
                    <a:pt x="1372" y="1945"/>
                    <a:pt x="2605" y="1945"/>
                  </a:cubicBezTo>
                  <a:cubicBezTo>
                    <a:pt x="3360" y="1945"/>
                    <a:pt x="4097" y="1808"/>
                    <a:pt x="4520" y="1406"/>
                  </a:cubicBezTo>
                  <a:cubicBezTo>
                    <a:pt x="4744" y="680"/>
                    <a:pt x="4381" y="11"/>
                    <a:pt x="3767" y="11"/>
                  </a:cubicBezTo>
                  <a:cubicBezTo>
                    <a:pt x="3603" y="4"/>
                    <a:pt x="3444" y="0"/>
                    <a:pt x="3288" y="0"/>
                  </a:cubicBezTo>
                  <a:close/>
                </a:path>
              </a:pathLst>
            </a:custGeom>
            <a:solidFill>
              <a:srgbClr val="E633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640412" y="1791254"/>
              <a:ext cx="177664" cy="263284"/>
            </a:xfrm>
            <a:custGeom>
              <a:avLst/>
              <a:gdLst/>
              <a:ahLst/>
              <a:cxnLst/>
              <a:rect l="l" t="t" r="r" b="b"/>
              <a:pathLst>
                <a:path w="3069" h="4548" extrusionOk="0">
                  <a:moveTo>
                    <a:pt x="0" y="0"/>
                  </a:moveTo>
                  <a:lnTo>
                    <a:pt x="0" y="4548"/>
                  </a:lnTo>
                  <a:lnTo>
                    <a:pt x="2316" y="4548"/>
                  </a:lnTo>
                  <a:cubicBezTo>
                    <a:pt x="3041" y="3990"/>
                    <a:pt x="3069" y="754"/>
                    <a:pt x="2316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621019" y="1981826"/>
              <a:ext cx="239086" cy="201920"/>
            </a:xfrm>
            <a:custGeom>
              <a:avLst/>
              <a:gdLst/>
              <a:ahLst/>
              <a:cxnLst/>
              <a:rect l="l" t="t" r="r" b="b"/>
              <a:pathLst>
                <a:path w="4130" h="3488" extrusionOk="0">
                  <a:moveTo>
                    <a:pt x="0" y="0"/>
                  </a:moveTo>
                  <a:lnTo>
                    <a:pt x="3822" y="3488"/>
                  </a:lnTo>
                  <a:lnTo>
                    <a:pt x="4018" y="3376"/>
                  </a:lnTo>
                  <a:cubicBezTo>
                    <a:pt x="4046" y="3237"/>
                    <a:pt x="4074" y="3069"/>
                    <a:pt x="4129" y="2930"/>
                  </a:cubicBezTo>
                  <a:lnTo>
                    <a:pt x="2065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654942" y="1565137"/>
              <a:ext cx="54938" cy="34329"/>
            </a:xfrm>
            <a:custGeom>
              <a:avLst/>
              <a:gdLst/>
              <a:ahLst/>
              <a:cxnLst/>
              <a:rect l="l" t="t" r="r" b="b"/>
              <a:pathLst>
                <a:path w="949" h="593" extrusionOk="0">
                  <a:moveTo>
                    <a:pt x="84" y="0"/>
                  </a:moveTo>
                  <a:lnTo>
                    <a:pt x="0" y="56"/>
                  </a:lnTo>
                  <a:cubicBezTo>
                    <a:pt x="128" y="313"/>
                    <a:pt x="540" y="593"/>
                    <a:pt x="865" y="593"/>
                  </a:cubicBezTo>
                  <a:cubicBezTo>
                    <a:pt x="894" y="593"/>
                    <a:pt x="922" y="591"/>
                    <a:pt x="949" y="586"/>
                  </a:cubicBezTo>
                  <a:lnTo>
                    <a:pt x="949" y="475"/>
                  </a:lnTo>
                  <a:cubicBezTo>
                    <a:pt x="934" y="476"/>
                    <a:pt x="920" y="477"/>
                    <a:pt x="905" y="477"/>
                  </a:cubicBezTo>
                  <a:cubicBezTo>
                    <a:pt x="603" y="477"/>
                    <a:pt x="217" y="213"/>
                    <a:pt x="84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693670" y="1553849"/>
              <a:ext cx="40465" cy="66284"/>
            </a:xfrm>
            <a:custGeom>
              <a:avLst/>
              <a:gdLst/>
              <a:ahLst/>
              <a:cxnLst/>
              <a:rect l="l" t="t" r="r" b="b"/>
              <a:pathLst>
                <a:path w="699" h="1145" extrusionOk="0">
                  <a:moveTo>
                    <a:pt x="1" y="0"/>
                  </a:moveTo>
                  <a:cubicBezTo>
                    <a:pt x="1" y="28"/>
                    <a:pt x="84" y="753"/>
                    <a:pt x="614" y="1144"/>
                  </a:cubicBezTo>
                  <a:lnTo>
                    <a:pt x="698" y="1060"/>
                  </a:lnTo>
                  <a:cubicBezTo>
                    <a:pt x="224" y="698"/>
                    <a:pt x="112" y="0"/>
                    <a:pt x="112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984391" y="1555470"/>
              <a:ext cx="51754" cy="98529"/>
            </a:xfrm>
            <a:custGeom>
              <a:avLst/>
              <a:gdLst/>
              <a:ahLst/>
              <a:cxnLst/>
              <a:rect l="l" t="t" r="r" b="b"/>
              <a:pathLst>
                <a:path w="894" h="1702" extrusionOk="0">
                  <a:moveTo>
                    <a:pt x="28" y="0"/>
                  </a:moveTo>
                  <a:cubicBezTo>
                    <a:pt x="28" y="614"/>
                    <a:pt x="1" y="1228"/>
                    <a:pt x="335" y="1702"/>
                  </a:cubicBezTo>
                  <a:lnTo>
                    <a:pt x="893" y="150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598384" y="1613185"/>
              <a:ext cx="453915" cy="331536"/>
            </a:xfrm>
            <a:custGeom>
              <a:avLst/>
              <a:gdLst/>
              <a:ahLst/>
              <a:cxnLst/>
              <a:rect l="l" t="t" r="r" b="b"/>
              <a:pathLst>
                <a:path w="7841" h="5727" extrusionOk="0">
                  <a:moveTo>
                    <a:pt x="6035" y="1"/>
                  </a:moveTo>
                  <a:cubicBezTo>
                    <a:pt x="4378" y="1"/>
                    <a:pt x="2189" y="1134"/>
                    <a:pt x="1" y="2909"/>
                  </a:cubicBezTo>
                  <a:lnTo>
                    <a:pt x="3572" y="5727"/>
                  </a:lnTo>
                  <a:cubicBezTo>
                    <a:pt x="4130" y="4220"/>
                    <a:pt x="6027" y="3048"/>
                    <a:pt x="6864" y="2184"/>
                  </a:cubicBezTo>
                  <a:cubicBezTo>
                    <a:pt x="7282" y="1737"/>
                    <a:pt x="7366" y="1486"/>
                    <a:pt x="7840" y="1040"/>
                  </a:cubicBezTo>
                  <a:lnTo>
                    <a:pt x="7784" y="621"/>
                  </a:lnTo>
                  <a:cubicBezTo>
                    <a:pt x="7318" y="196"/>
                    <a:pt x="6722" y="1"/>
                    <a:pt x="6035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905256" y="1613591"/>
              <a:ext cx="287540" cy="222471"/>
            </a:xfrm>
            <a:custGeom>
              <a:avLst/>
              <a:gdLst/>
              <a:ahLst/>
              <a:cxnLst/>
              <a:rect l="l" t="t" r="r" b="b"/>
              <a:pathLst>
                <a:path w="4967" h="3843" extrusionOk="0">
                  <a:moveTo>
                    <a:pt x="810" y="0"/>
                  </a:moveTo>
                  <a:lnTo>
                    <a:pt x="419" y="28"/>
                  </a:lnTo>
                  <a:cubicBezTo>
                    <a:pt x="419" y="614"/>
                    <a:pt x="475" y="921"/>
                    <a:pt x="419" y="1312"/>
                  </a:cubicBezTo>
                  <a:cubicBezTo>
                    <a:pt x="112" y="1591"/>
                    <a:pt x="0" y="2065"/>
                    <a:pt x="168" y="2456"/>
                  </a:cubicBezTo>
                  <a:lnTo>
                    <a:pt x="196" y="2539"/>
                  </a:lnTo>
                  <a:cubicBezTo>
                    <a:pt x="279" y="2707"/>
                    <a:pt x="419" y="2818"/>
                    <a:pt x="558" y="2902"/>
                  </a:cubicBezTo>
                  <a:cubicBezTo>
                    <a:pt x="712" y="3004"/>
                    <a:pt x="907" y="3065"/>
                    <a:pt x="1105" y="3065"/>
                  </a:cubicBezTo>
                  <a:cubicBezTo>
                    <a:pt x="1231" y="3065"/>
                    <a:pt x="1360" y="3040"/>
                    <a:pt x="1479" y="2986"/>
                  </a:cubicBezTo>
                  <a:cubicBezTo>
                    <a:pt x="1535" y="2958"/>
                    <a:pt x="1591" y="2930"/>
                    <a:pt x="1647" y="2902"/>
                  </a:cubicBezTo>
                  <a:lnTo>
                    <a:pt x="1730" y="2846"/>
                  </a:lnTo>
                  <a:lnTo>
                    <a:pt x="3069" y="3097"/>
                  </a:lnTo>
                  <a:lnTo>
                    <a:pt x="3432" y="3627"/>
                  </a:lnTo>
                  <a:cubicBezTo>
                    <a:pt x="3520" y="3769"/>
                    <a:pt x="3665" y="3843"/>
                    <a:pt x="3815" y="3843"/>
                  </a:cubicBezTo>
                  <a:cubicBezTo>
                    <a:pt x="3903" y="3843"/>
                    <a:pt x="3992" y="3818"/>
                    <a:pt x="4074" y="3767"/>
                  </a:cubicBezTo>
                  <a:lnTo>
                    <a:pt x="4269" y="3655"/>
                  </a:lnTo>
                  <a:lnTo>
                    <a:pt x="3711" y="3097"/>
                  </a:lnTo>
                  <a:lnTo>
                    <a:pt x="3711" y="3097"/>
                  </a:lnTo>
                  <a:lnTo>
                    <a:pt x="4492" y="3460"/>
                  </a:lnTo>
                  <a:cubicBezTo>
                    <a:pt x="4827" y="3125"/>
                    <a:pt x="4967" y="2762"/>
                    <a:pt x="4827" y="2456"/>
                  </a:cubicBezTo>
                  <a:lnTo>
                    <a:pt x="2567" y="809"/>
                  </a:lnTo>
                  <a:lnTo>
                    <a:pt x="2483" y="614"/>
                  </a:lnTo>
                  <a:lnTo>
                    <a:pt x="1786" y="224"/>
                  </a:lnTo>
                  <a:cubicBezTo>
                    <a:pt x="1507" y="28"/>
                    <a:pt x="1172" y="0"/>
                    <a:pt x="810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926270" y="1755709"/>
              <a:ext cx="266526" cy="80351"/>
            </a:xfrm>
            <a:custGeom>
              <a:avLst/>
              <a:gdLst/>
              <a:ahLst/>
              <a:cxnLst/>
              <a:rect l="l" t="t" r="r" b="b"/>
              <a:pathLst>
                <a:path w="4604" h="1388" extrusionOk="0">
                  <a:moveTo>
                    <a:pt x="4464" y="1"/>
                  </a:moveTo>
                  <a:cubicBezTo>
                    <a:pt x="4464" y="307"/>
                    <a:pt x="4241" y="614"/>
                    <a:pt x="3906" y="782"/>
                  </a:cubicBezTo>
                  <a:lnTo>
                    <a:pt x="3153" y="503"/>
                  </a:lnTo>
                  <a:lnTo>
                    <a:pt x="3571" y="1172"/>
                  </a:lnTo>
                  <a:cubicBezTo>
                    <a:pt x="3571" y="1172"/>
                    <a:pt x="3547" y="1176"/>
                    <a:pt x="3507" y="1176"/>
                  </a:cubicBezTo>
                  <a:cubicBezTo>
                    <a:pt x="3388" y="1176"/>
                    <a:pt x="3132" y="1144"/>
                    <a:pt x="2985" y="893"/>
                  </a:cubicBezTo>
                  <a:lnTo>
                    <a:pt x="2734" y="475"/>
                  </a:lnTo>
                  <a:lnTo>
                    <a:pt x="1311" y="196"/>
                  </a:lnTo>
                  <a:cubicBezTo>
                    <a:pt x="1244" y="241"/>
                    <a:pt x="1033" y="501"/>
                    <a:pt x="476" y="501"/>
                  </a:cubicBezTo>
                  <a:cubicBezTo>
                    <a:pt x="339" y="501"/>
                    <a:pt x="182" y="485"/>
                    <a:pt x="0" y="447"/>
                  </a:cubicBezTo>
                  <a:lnTo>
                    <a:pt x="0" y="447"/>
                  </a:lnTo>
                  <a:cubicBezTo>
                    <a:pt x="195" y="586"/>
                    <a:pt x="412" y="635"/>
                    <a:pt x="610" y="635"/>
                  </a:cubicBezTo>
                  <a:cubicBezTo>
                    <a:pt x="809" y="635"/>
                    <a:pt x="991" y="586"/>
                    <a:pt x="1116" y="531"/>
                  </a:cubicBezTo>
                  <a:cubicBezTo>
                    <a:pt x="1200" y="475"/>
                    <a:pt x="1284" y="447"/>
                    <a:pt x="1367" y="391"/>
                  </a:cubicBezTo>
                  <a:lnTo>
                    <a:pt x="2734" y="642"/>
                  </a:lnTo>
                  <a:lnTo>
                    <a:pt x="3069" y="1172"/>
                  </a:lnTo>
                  <a:cubicBezTo>
                    <a:pt x="3157" y="1314"/>
                    <a:pt x="3302" y="1388"/>
                    <a:pt x="3452" y="1388"/>
                  </a:cubicBezTo>
                  <a:cubicBezTo>
                    <a:pt x="3540" y="1388"/>
                    <a:pt x="3629" y="1363"/>
                    <a:pt x="3711" y="1312"/>
                  </a:cubicBezTo>
                  <a:lnTo>
                    <a:pt x="3906" y="1200"/>
                  </a:lnTo>
                  <a:lnTo>
                    <a:pt x="3348" y="642"/>
                  </a:lnTo>
                  <a:lnTo>
                    <a:pt x="3348" y="642"/>
                  </a:lnTo>
                  <a:lnTo>
                    <a:pt x="4129" y="1005"/>
                  </a:lnTo>
                  <a:cubicBezTo>
                    <a:pt x="4464" y="670"/>
                    <a:pt x="4604" y="335"/>
                    <a:pt x="446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926270" y="1755709"/>
              <a:ext cx="266526" cy="80351"/>
            </a:xfrm>
            <a:custGeom>
              <a:avLst/>
              <a:gdLst/>
              <a:ahLst/>
              <a:cxnLst/>
              <a:rect l="l" t="t" r="r" b="b"/>
              <a:pathLst>
                <a:path w="4604" h="1388" extrusionOk="0">
                  <a:moveTo>
                    <a:pt x="4464" y="1"/>
                  </a:moveTo>
                  <a:cubicBezTo>
                    <a:pt x="4464" y="307"/>
                    <a:pt x="4241" y="614"/>
                    <a:pt x="3906" y="782"/>
                  </a:cubicBezTo>
                  <a:lnTo>
                    <a:pt x="3153" y="503"/>
                  </a:lnTo>
                  <a:lnTo>
                    <a:pt x="3571" y="1172"/>
                  </a:lnTo>
                  <a:cubicBezTo>
                    <a:pt x="3571" y="1172"/>
                    <a:pt x="3547" y="1176"/>
                    <a:pt x="3507" y="1176"/>
                  </a:cubicBezTo>
                  <a:cubicBezTo>
                    <a:pt x="3388" y="1176"/>
                    <a:pt x="3132" y="1144"/>
                    <a:pt x="2985" y="893"/>
                  </a:cubicBezTo>
                  <a:lnTo>
                    <a:pt x="2734" y="475"/>
                  </a:lnTo>
                  <a:lnTo>
                    <a:pt x="1311" y="196"/>
                  </a:lnTo>
                  <a:cubicBezTo>
                    <a:pt x="1244" y="241"/>
                    <a:pt x="1033" y="501"/>
                    <a:pt x="476" y="501"/>
                  </a:cubicBezTo>
                  <a:cubicBezTo>
                    <a:pt x="339" y="501"/>
                    <a:pt x="182" y="485"/>
                    <a:pt x="0" y="447"/>
                  </a:cubicBezTo>
                  <a:lnTo>
                    <a:pt x="0" y="447"/>
                  </a:lnTo>
                  <a:cubicBezTo>
                    <a:pt x="195" y="586"/>
                    <a:pt x="412" y="635"/>
                    <a:pt x="610" y="635"/>
                  </a:cubicBezTo>
                  <a:cubicBezTo>
                    <a:pt x="809" y="635"/>
                    <a:pt x="991" y="586"/>
                    <a:pt x="1116" y="531"/>
                  </a:cubicBezTo>
                  <a:cubicBezTo>
                    <a:pt x="1200" y="475"/>
                    <a:pt x="1284" y="447"/>
                    <a:pt x="1367" y="391"/>
                  </a:cubicBezTo>
                  <a:lnTo>
                    <a:pt x="2734" y="642"/>
                  </a:lnTo>
                  <a:lnTo>
                    <a:pt x="3069" y="1172"/>
                  </a:lnTo>
                  <a:cubicBezTo>
                    <a:pt x="3157" y="1314"/>
                    <a:pt x="3302" y="1388"/>
                    <a:pt x="3452" y="1388"/>
                  </a:cubicBezTo>
                  <a:cubicBezTo>
                    <a:pt x="3540" y="1388"/>
                    <a:pt x="3629" y="1363"/>
                    <a:pt x="3711" y="1312"/>
                  </a:cubicBezTo>
                  <a:lnTo>
                    <a:pt x="3906" y="1200"/>
                  </a:lnTo>
                  <a:lnTo>
                    <a:pt x="3348" y="642"/>
                  </a:lnTo>
                  <a:lnTo>
                    <a:pt x="3348" y="642"/>
                  </a:lnTo>
                  <a:lnTo>
                    <a:pt x="4129" y="1005"/>
                  </a:lnTo>
                  <a:cubicBezTo>
                    <a:pt x="4464" y="670"/>
                    <a:pt x="4604" y="335"/>
                    <a:pt x="446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960194" y="1550607"/>
              <a:ext cx="51696" cy="96966"/>
            </a:xfrm>
            <a:custGeom>
              <a:avLst/>
              <a:gdLst/>
              <a:ahLst/>
              <a:cxnLst/>
              <a:rect l="l" t="t" r="r" b="b"/>
              <a:pathLst>
                <a:path w="893" h="1675" extrusionOk="0">
                  <a:moveTo>
                    <a:pt x="0" y="0"/>
                  </a:moveTo>
                  <a:lnTo>
                    <a:pt x="0" y="0"/>
                  </a:lnTo>
                  <a:cubicBezTo>
                    <a:pt x="28" y="614"/>
                    <a:pt x="56" y="1228"/>
                    <a:pt x="419" y="1674"/>
                  </a:cubicBezTo>
                  <a:lnTo>
                    <a:pt x="865" y="1367"/>
                  </a:lnTo>
                  <a:lnTo>
                    <a:pt x="893" y="1340"/>
                  </a:lnTo>
                  <a:lnTo>
                    <a:pt x="865" y="1340"/>
                  </a:lnTo>
                  <a:lnTo>
                    <a:pt x="84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57192" y="1756694"/>
              <a:ext cx="21072" cy="17656"/>
            </a:xfrm>
            <a:custGeom>
              <a:avLst/>
              <a:gdLst/>
              <a:ahLst/>
              <a:cxnLst/>
              <a:rect l="l" t="t" r="r" b="b"/>
              <a:pathLst>
                <a:path w="364" h="305" extrusionOk="0">
                  <a:moveTo>
                    <a:pt x="195" y="0"/>
                  </a:moveTo>
                  <a:cubicBezTo>
                    <a:pt x="160" y="0"/>
                    <a:pt x="122" y="14"/>
                    <a:pt x="84" y="39"/>
                  </a:cubicBezTo>
                  <a:cubicBezTo>
                    <a:pt x="29" y="123"/>
                    <a:pt x="1" y="207"/>
                    <a:pt x="57" y="263"/>
                  </a:cubicBezTo>
                  <a:cubicBezTo>
                    <a:pt x="84" y="290"/>
                    <a:pt x="126" y="304"/>
                    <a:pt x="168" y="304"/>
                  </a:cubicBezTo>
                  <a:cubicBezTo>
                    <a:pt x="210" y="304"/>
                    <a:pt x="252" y="290"/>
                    <a:pt x="280" y="263"/>
                  </a:cubicBezTo>
                  <a:cubicBezTo>
                    <a:pt x="336" y="207"/>
                    <a:pt x="363" y="123"/>
                    <a:pt x="308" y="67"/>
                  </a:cubicBezTo>
                  <a:cubicBezTo>
                    <a:pt x="277" y="21"/>
                    <a:pt x="238" y="0"/>
                    <a:pt x="19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47375" y="1665286"/>
              <a:ext cx="42028" cy="42028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0"/>
                  </a:moveTo>
                  <a:lnTo>
                    <a:pt x="726" y="726"/>
                  </a:lnTo>
                  <a:lnTo>
                    <a:pt x="698" y="5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05405" y="1670033"/>
              <a:ext cx="27498" cy="21130"/>
            </a:xfrm>
            <a:custGeom>
              <a:avLst/>
              <a:gdLst/>
              <a:ahLst/>
              <a:cxnLst/>
              <a:rect l="l" t="t" r="r" b="b"/>
              <a:pathLst>
                <a:path w="475" h="365" extrusionOk="0">
                  <a:moveTo>
                    <a:pt x="282" y="1"/>
                  </a:moveTo>
                  <a:cubicBezTo>
                    <a:pt x="247" y="1"/>
                    <a:pt x="207" y="10"/>
                    <a:pt x="168" y="30"/>
                  </a:cubicBezTo>
                  <a:cubicBezTo>
                    <a:pt x="56" y="58"/>
                    <a:pt x="0" y="169"/>
                    <a:pt x="28" y="253"/>
                  </a:cubicBezTo>
                  <a:cubicBezTo>
                    <a:pt x="47" y="327"/>
                    <a:pt x="115" y="365"/>
                    <a:pt x="191" y="365"/>
                  </a:cubicBezTo>
                  <a:cubicBezTo>
                    <a:pt x="230" y="365"/>
                    <a:pt x="270" y="355"/>
                    <a:pt x="307" y="337"/>
                  </a:cubicBezTo>
                  <a:cubicBezTo>
                    <a:pt x="419" y="281"/>
                    <a:pt x="475" y="169"/>
                    <a:pt x="419" y="86"/>
                  </a:cubicBezTo>
                  <a:cubicBezTo>
                    <a:pt x="401" y="32"/>
                    <a:pt x="348" y="1"/>
                    <a:pt x="28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07026" y="1670033"/>
              <a:ext cx="22635" cy="16904"/>
            </a:xfrm>
            <a:custGeom>
              <a:avLst/>
              <a:gdLst/>
              <a:ahLst/>
              <a:cxnLst/>
              <a:rect l="l" t="t" r="r" b="b"/>
              <a:pathLst>
                <a:path w="391" h="292" extrusionOk="0">
                  <a:moveTo>
                    <a:pt x="226" y="1"/>
                  </a:moveTo>
                  <a:cubicBezTo>
                    <a:pt x="199" y="1"/>
                    <a:pt x="169" y="10"/>
                    <a:pt x="140" y="30"/>
                  </a:cubicBezTo>
                  <a:cubicBezTo>
                    <a:pt x="28" y="58"/>
                    <a:pt x="0" y="141"/>
                    <a:pt x="28" y="225"/>
                  </a:cubicBezTo>
                  <a:cubicBezTo>
                    <a:pt x="48" y="266"/>
                    <a:pt x="99" y="292"/>
                    <a:pt x="168" y="292"/>
                  </a:cubicBezTo>
                  <a:cubicBezTo>
                    <a:pt x="193" y="292"/>
                    <a:pt x="221" y="288"/>
                    <a:pt x="251" y="281"/>
                  </a:cubicBezTo>
                  <a:cubicBezTo>
                    <a:pt x="335" y="225"/>
                    <a:pt x="391" y="141"/>
                    <a:pt x="335" y="86"/>
                  </a:cubicBezTo>
                  <a:cubicBezTo>
                    <a:pt x="317" y="32"/>
                    <a:pt x="276" y="1"/>
                    <a:pt x="226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994059" y="1662044"/>
              <a:ext cx="38844" cy="25877"/>
            </a:xfrm>
            <a:custGeom>
              <a:avLst/>
              <a:gdLst/>
              <a:ahLst/>
              <a:cxnLst/>
              <a:rect l="l" t="t" r="r" b="b"/>
              <a:pathLst>
                <a:path w="671" h="447" extrusionOk="0">
                  <a:moveTo>
                    <a:pt x="559" y="0"/>
                  </a:moveTo>
                  <a:cubicBezTo>
                    <a:pt x="280" y="56"/>
                    <a:pt x="113" y="196"/>
                    <a:pt x="1" y="447"/>
                  </a:cubicBezTo>
                  <a:cubicBezTo>
                    <a:pt x="196" y="251"/>
                    <a:pt x="419" y="140"/>
                    <a:pt x="671" y="140"/>
                  </a:cubicBezTo>
                  <a:lnTo>
                    <a:pt x="55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19936" y="1671712"/>
              <a:ext cx="4921" cy="4921"/>
            </a:xfrm>
            <a:custGeom>
              <a:avLst/>
              <a:gdLst/>
              <a:ahLst/>
              <a:cxnLst/>
              <a:rect l="l" t="t" r="r" b="b"/>
              <a:pathLst>
                <a:path w="85" h="85" extrusionOk="0">
                  <a:moveTo>
                    <a:pt x="0" y="1"/>
                  </a:moveTo>
                  <a:lnTo>
                    <a:pt x="28" y="84"/>
                  </a:lnTo>
                  <a:lnTo>
                    <a:pt x="84" y="84"/>
                  </a:lnTo>
                  <a:lnTo>
                    <a:pt x="84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989254" y="1676574"/>
              <a:ext cx="116301" cy="95345"/>
            </a:xfrm>
            <a:custGeom>
              <a:avLst/>
              <a:gdLst/>
              <a:ahLst/>
              <a:cxnLst/>
              <a:rect l="l" t="t" r="r" b="b"/>
              <a:pathLst>
                <a:path w="2009" h="1647" extrusionOk="0">
                  <a:moveTo>
                    <a:pt x="1060" y="0"/>
                  </a:moveTo>
                  <a:lnTo>
                    <a:pt x="1060" y="0"/>
                  </a:lnTo>
                  <a:cubicBezTo>
                    <a:pt x="1029" y="302"/>
                    <a:pt x="861" y="486"/>
                    <a:pt x="626" y="486"/>
                  </a:cubicBezTo>
                  <a:cubicBezTo>
                    <a:pt x="447" y="486"/>
                    <a:pt x="229" y="381"/>
                    <a:pt x="0" y="140"/>
                  </a:cubicBezTo>
                  <a:lnTo>
                    <a:pt x="0" y="140"/>
                  </a:lnTo>
                  <a:cubicBezTo>
                    <a:pt x="223" y="614"/>
                    <a:pt x="781" y="1089"/>
                    <a:pt x="2009" y="1647"/>
                  </a:cubicBezTo>
                  <a:cubicBezTo>
                    <a:pt x="1005" y="949"/>
                    <a:pt x="1088" y="419"/>
                    <a:pt x="106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902015" y="1708877"/>
              <a:ext cx="63042" cy="71320"/>
            </a:xfrm>
            <a:custGeom>
              <a:avLst/>
              <a:gdLst/>
              <a:ahLst/>
              <a:cxnLst/>
              <a:rect l="l" t="t" r="r" b="b"/>
              <a:pathLst>
                <a:path w="1089" h="1232" extrusionOk="0">
                  <a:moveTo>
                    <a:pt x="140" y="0"/>
                  </a:moveTo>
                  <a:cubicBezTo>
                    <a:pt x="29" y="224"/>
                    <a:pt x="1" y="475"/>
                    <a:pt x="112" y="726"/>
                  </a:cubicBezTo>
                  <a:cubicBezTo>
                    <a:pt x="248" y="1043"/>
                    <a:pt x="549" y="1231"/>
                    <a:pt x="867" y="1231"/>
                  </a:cubicBezTo>
                  <a:cubicBezTo>
                    <a:pt x="941" y="1231"/>
                    <a:pt x="1015" y="1221"/>
                    <a:pt x="1089" y="1200"/>
                  </a:cubicBezTo>
                  <a:cubicBezTo>
                    <a:pt x="726" y="1200"/>
                    <a:pt x="391" y="949"/>
                    <a:pt x="224" y="586"/>
                  </a:cubicBezTo>
                  <a:cubicBezTo>
                    <a:pt x="140" y="391"/>
                    <a:pt x="112" y="168"/>
                    <a:pt x="14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95829" y="1710498"/>
              <a:ext cx="54995" cy="67905"/>
            </a:xfrm>
            <a:custGeom>
              <a:avLst/>
              <a:gdLst/>
              <a:ahLst/>
              <a:cxnLst/>
              <a:rect l="l" t="t" r="r" b="b"/>
              <a:pathLst>
                <a:path w="950" h="1173" extrusionOk="0">
                  <a:moveTo>
                    <a:pt x="698" y="0"/>
                  </a:moveTo>
                  <a:lnTo>
                    <a:pt x="1" y="1005"/>
                  </a:lnTo>
                  <a:lnTo>
                    <a:pt x="252" y="1172"/>
                  </a:lnTo>
                  <a:lnTo>
                    <a:pt x="949" y="168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944042" y="1676574"/>
              <a:ext cx="150225" cy="100208"/>
            </a:xfrm>
            <a:custGeom>
              <a:avLst/>
              <a:gdLst/>
              <a:ahLst/>
              <a:cxnLst/>
              <a:rect l="l" t="t" r="r" b="b"/>
              <a:pathLst>
                <a:path w="2595" h="1731" extrusionOk="0">
                  <a:moveTo>
                    <a:pt x="84" y="0"/>
                  </a:moveTo>
                  <a:lnTo>
                    <a:pt x="0" y="56"/>
                  </a:lnTo>
                  <a:cubicBezTo>
                    <a:pt x="1144" y="1312"/>
                    <a:pt x="2539" y="1730"/>
                    <a:pt x="2539" y="1730"/>
                  </a:cubicBezTo>
                  <a:lnTo>
                    <a:pt x="2595" y="1619"/>
                  </a:lnTo>
                  <a:cubicBezTo>
                    <a:pt x="2567" y="1619"/>
                    <a:pt x="1200" y="1200"/>
                    <a:pt x="84" y="0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944042" y="1629742"/>
              <a:ext cx="95345" cy="43649"/>
            </a:xfrm>
            <a:custGeom>
              <a:avLst/>
              <a:gdLst/>
              <a:ahLst/>
              <a:cxnLst/>
              <a:rect l="l" t="t" r="r" b="b"/>
              <a:pathLst>
                <a:path w="1647" h="754" extrusionOk="0">
                  <a:moveTo>
                    <a:pt x="1535" y="0"/>
                  </a:moveTo>
                  <a:cubicBezTo>
                    <a:pt x="1507" y="28"/>
                    <a:pt x="865" y="252"/>
                    <a:pt x="0" y="670"/>
                  </a:cubicBezTo>
                  <a:lnTo>
                    <a:pt x="84" y="754"/>
                  </a:lnTo>
                  <a:cubicBezTo>
                    <a:pt x="893" y="391"/>
                    <a:pt x="1618" y="140"/>
                    <a:pt x="1646" y="112"/>
                  </a:cubicBezTo>
                  <a:lnTo>
                    <a:pt x="1535" y="0"/>
                  </a:ln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79678" y="1763988"/>
              <a:ext cx="32361" cy="45733"/>
            </a:xfrm>
            <a:custGeom>
              <a:avLst/>
              <a:gdLst/>
              <a:ahLst/>
              <a:cxnLst/>
              <a:rect l="l" t="t" r="r" b="b"/>
              <a:pathLst>
                <a:path w="559" h="790" extrusionOk="0">
                  <a:moveTo>
                    <a:pt x="348" y="0"/>
                  </a:moveTo>
                  <a:cubicBezTo>
                    <a:pt x="302" y="0"/>
                    <a:pt x="254" y="22"/>
                    <a:pt x="224" y="53"/>
                  </a:cubicBezTo>
                  <a:lnTo>
                    <a:pt x="196" y="81"/>
                  </a:lnTo>
                  <a:cubicBezTo>
                    <a:pt x="140" y="137"/>
                    <a:pt x="140" y="220"/>
                    <a:pt x="196" y="276"/>
                  </a:cubicBezTo>
                  <a:lnTo>
                    <a:pt x="224" y="332"/>
                  </a:lnTo>
                  <a:cubicBezTo>
                    <a:pt x="112" y="443"/>
                    <a:pt x="28" y="555"/>
                    <a:pt x="1" y="667"/>
                  </a:cubicBezTo>
                  <a:lnTo>
                    <a:pt x="28" y="778"/>
                  </a:lnTo>
                  <a:cubicBezTo>
                    <a:pt x="43" y="786"/>
                    <a:pt x="58" y="789"/>
                    <a:pt x="73" y="789"/>
                  </a:cubicBezTo>
                  <a:cubicBezTo>
                    <a:pt x="112" y="789"/>
                    <a:pt x="148" y="763"/>
                    <a:pt x="168" y="722"/>
                  </a:cubicBezTo>
                  <a:cubicBezTo>
                    <a:pt x="252" y="527"/>
                    <a:pt x="363" y="416"/>
                    <a:pt x="503" y="304"/>
                  </a:cubicBezTo>
                  <a:cubicBezTo>
                    <a:pt x="559" y="248"/>
                    <a:pt x="559" y="164"/>
                    <a:pt x="503" y="109"/>
                  </a:cubicBezTo>
                  <a:lnTo>
                    <a:pt x="447" y="53"/>
                  </a:lnTo>
                  <a:cubicBezTo>
                    <a:pt x="422" y="15"/>
                    <a:pt x="385" y="0"/>
                    <a:pt x="348" y="0"/>
                  </a:cubicBez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92587" y="1768619"/>
              <a:ext cx="12967" cy="12967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84" y="1"/>
                  </a:moveTo>
                  <a:cubicBezTo>
                    <a:pt x="29" y="29"/>
                    <a:pt x="1" y="84"/>
                    <a:pt x="1" y="140"/>
                  </a:cubicBezTo>
                  <a:cubicBezTo>
                    <a:pt x="29" y="196"/>
                    <a:pt x="84" y="224"/>
                    <a:pt x="140" y="224"/>
                  </a:cubicBezTo>
                  <a:cubicBezTo>
                    <a:pt x="196" y="196"/>
                    <a:pt x="224" y="140"/>
                    <a:pt x="224" y="84"/>
                  </a:cubicBezTo>
                  <a:cubicBezTo>
                    <a:pt x="224" y="29"/>
                    <a:pt x="168" y="1"/>
                    <a:pt x="84" y="1"/>
                  </a:cubicBezTo>
                  <a:close/>
                </a:path>
              </a:pathLst>
            </a:custGeom>
            <a:solidFill>
              <a:srgbClr val="7B6A5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603247" y="1630437"/>
              <a:ext cx="390873" cy="193179"/>
            </a:xfrm>
            <a:custGeom>
              <a:avLst/>
              <a:gdLst/>
              <a:ahLst/>
              <a:cxnLst/>
              <a:rect l="l" t="t" r="r" b="b"/>
              <a:pathLst>
                <a:path w="6752" h="3337" extrusionOk="0">
                  <a:moveTo>
                    <a:pt x="6172" y="1"/>
                  </a:moveTo>
                  <a:cubicBezTo>
                    <a:pt x="4387" y="1"/>
                    <a:pt x="1701" y="1086"/>
                    <a:pt x="0" y="3336"/>
                  </a:cubicBezTo>
                  <a:cubicBezTo>
                    <a:pt x="2436" y="1448"/>
                    <a:pt x="4845" y="43"/>
                    <a:pt x="6648" y="43"/>
                  </a:cubicBezTo>
                  <a:cubicBezTo>
                    <a:pt x="6683" y="43"/>
                    <a:pt x="6717" y="43"/>
                    <a:pt x="6752" y="44"/>
                  </a:cubicBezTo>
                  <a:cubicBezTo>
                    <a:pt x="6573" y="15"/>
                    <a:pt x="6378" y="1"/>
                    <a:pt x="617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716305" y="1704014"/>
              <a:ext cx="132510" cy="227797"/>
            </a:xfrm>
            <a:custGeom>
              <a:avLst/>
              <a:gdLst/>
              <a:ahLst/>
              <a:cxnLst/>
              <a:rect l="l" t="t" r="r" b="b"/>
              <a:pathLst>
                <a:path w="2289" h="3935" extrusionOk="0">
                  <a:moveTo>
                    <a:pt x="2288" y="1"/>
                  </a:moveTo>
                  <a:lnTo>
                    <a:pt x="2288" y="1"/>
                  </a:lnTo>
                  <a:cubicBezTo>
                    <a:pt x="1842" y="140"/>
                    <a:pt x="1395" y="391"/>
                    <a:pt x="949" y="838"/>
                  </a:cubicBezTo>
                  <a:cubicBezTo>
                    <a:pt x="279" y="1535"/>
                    <a:pt x="0" y="2567"/>
                    <a:pt x="168" y="3516"/>
                  </a:cubicBezTo>
                  <a:lnTo>
                    <a:pt x="251" y="3935"/>
                  </a:lnTo>
                  <a:cubicBezTo>
                    <a:pt x="363" y="2261"/>
                    <a:pt x="1674" y="308"/>
                    <a:pt x="2288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790577" y="1737937"/>
              <a:ext cx="158329" cy="276251"/>
            </a:xfrm>
            <a:custGeom>
              <a:avLst/>
              <a:gdLst/>
              <a:ahLst/>
              <a:cxnLst/>
              <a:rect l="l" t="t" r="r" b="b"/>
              <a:pathLst>
                <a:path w="2735" h="4772" extrusionOk="0">
                  <a:moveTo>
                    <a:pt x="1814" y="1"/>
                  </a:moveTo>
                  <a:cubicBezTo>
                    <a:pt x="1563" y="782"/>
                    <a:pt x="838" y="1814"/>
                    <a:pt x="419" y="2791"/>
                  </a:cubicBezTo>
                  <a:cubicBezTo>
                    <a:pt x="363" y="2874"/>
                    <a:pt x="335" y="2958"/>
                    <a:pt x="280" y="3042"/>
                  </a:cubicBezTo>
                  <a:cubicBezTo>
                    <a:pt x="56" y="3739"/>
                    <a:pt x="1" y="4325"/>
                    <a:pt x="56" y="4771"/>
                  </a:cubicBezTo>
                  <a:lnTo>
                    <a:pt x="587" y="3014"/>
                  </a:lnTo>
                  <a:cubicBezTo>
                    <a:pt x="1033" y="2149"/>
                    <a:pt x="2009" y="1479"/>
                    <a:pt x="2735" y="838"/>
                  </a:cubicBezTo>
                  <a:cubicBezTo>
                    <a:pt x="2679" y="838"/>
                    <a:pt x="1870" y="838"/>
                    <a:pt x="181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23574" y="2201459"/>
              <a:ext cx="148662" cy="182585"/>
            </a:xfrm>
            <a:custGeom>
              <a:avLst/>
              <a:gdLst/>
              <a:ahLst/>
              <a:cxnLst/>
              <a:rect l="l" t="t" r="r" b="b"/>
              <a:pathLst>
                <a:path w="2568" h="3154" extrusionOk="0">
                  <a:moveTo>
                    <a:pt x="1200" y="1"/>
                  </a:moveTo>
                  <a:lnTo>
                    <a:pt x="0" y="112"/>
                  </a:lnTo>
                  <a:lnTo>
                    <a:pt x="1953" y="3153"/>
                  </a:lnTo>
                  <a:lnTo>
                    <a:pt x="2567" y="3014"/>
                  </a:lnTo>
                  <a:cubicBezTo>
                    <a:pt x="1981" y="1982"/>
                    <a:pt x="1312" y="866"/>
                    <a:pt x="120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21805" y="1855858"/>
              <a:ext cx="261721" cy="365054"/>
            </a:xfrm>
            <a:custGeom>
              <a:avLst/>
              <a:gdLst/>
              <a:ahLst/>
              <a:cxnLst/>
              <a:rect l="l" t="t" r="r" b="b"/>
              <a:pathLst>
                <a:path w="4521" h="6306" extrusionOk="0">
                  <a:moveTo>
                    <a:pt x="335" y="0"/>
                  </a:moveTo>
                  <a:lnTo>
                    <a:pt x="335" y="0"/>
                  </a:lnTo>
                  <a:cubicBezTo>
                    <a:pt x="1" y="1284"/>
                    <a:pt x="308" y="2344"/>
                    <a:pt x="1061" y="3097"/>
                  </a:cubicBezTo>
                  <a:cubicBezTo>
                    <a:pt x="1479" y="3516"/>
                    <a:pt x="1982" y="3767"/>
                    <a:pt x="1870" y="4353"/>
                  </a:cubicBezTo>
                  <a:lnTo>
                    <a:pt x="1758" y="6110"/>
                  </a:lnTo>
                  <a:lnTo>
                    <a:pt x="2930" y="6305"/>
                  </a:lnTo>
                  <a:cubicBezTo>
                    <a:pt x="2930" y="6305"/>
                    <a:pt x="4520" y="2316"/>
                    <a:pt x="3962" y="25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842273" y="2083596"/>
              <a:ext cx="138936" cy="214830"/>
            </a:xfrm>
            <a:custGeom>
              <a:avLst/>
              <a:gdLst/>
              <a:ahLst/>
              <a:cxnLst/>
              <a:rect l="l" t="t" r="r" b="b"/>
              <a:pathLst>
                <a:path w="2400" h="3711" extrusionOk="0">
                  <a:moveTo>
                    <a:pt x="1870" y="0"/>
                  </a:moveTo>
                  <a:cubicBezTo>
                    <a:pt x="1367" y="1116"/>
                    <a:pt x="698" y="2288"/>
                    <a:pt x="0" y="2957"/>
                  </a:cubicBezTo>
                  <a:lnTo>
                    <a:pt x="168" y="3711"/>
                  </a:lnTo>
                  <a:lnTo>
                    <a:pt x="670" y="3181"/>
                  </a:lnTo>
                  <a:lnTo>
                    <a:pt x="2400" y="363"/>
                  </a:lnTo>
                  <a:cubicBezTo>
                    <a:pt x="2400" y="279"/>
                    <a:pt x="2372" y="167"/>
                    <a:pt x="2372" y="84"/>
                  </a:cubicBezTo>
                  <a:cubicBezTo>
                    <a:pt x="2204" y="56"/>
                    <a:pt x="2037" y="28"/>
                    <a:pt x="1870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646838" y="1934993"/>
              <a:ext cx="318221" cy="172860"/>
            </a:xfrm>
            <a:custGeom>
              <a:avLst/>
              <a:gdLst/>
              <a:ahLst/>
              <a:cxnLst/>
              <a:rect l="l" t="t" r="r" b="b"/>
              <a:pathLst>
                <a:path w="5497" h="2986" extrusionOk="0">
                  <a:moveTo>
                    <a:pt x="2121" y="0"/>
                  </a:moveTo>
                  <a:lnTo>
                    <a:pt x="1" y="782"/>
                  </a:lnTo>
                  <a:cubicBezTo>
                    <a:pt x="29" y="1535"/>
                    <a:pt x="503" y="2121"/>
                    <a:pt x="1256" y="2595"/>
                  </a:cubicBezTo>
                  <a:cubicBezTo>
                    <a:pt x="1396" y="2679"/>
                    <a:pt x="1563" y="2734"/>
                    <a:pt x="1730" y="2762"/>
                  </a:cubicBezTo>
                  <a:lnTo>
                    <a:pt x="5274" y="2986"/>
                  </a:lnTo>
                  <a:cubicBezTo>
                    <a:pt x="5329" y="2762"/>
                    <a:pt x="5385" y="2539"/>
                    <a:pt x="5497" y="2316"/>
                  </a:cubicBezTo>
                  <a:lnTo>
                    <a:pt x="3879" y="1953"/>
                  </a:lnTo>
                  <a:cubicBezTo>
                    <a:pt x="3293" y="1814"/>
                    <a:pt x="2818" y="1423"/>
                    <a:pt x="2567" y="893"/>
                  </a:cubicBezTo>
                  <a:lnTo>
                    <a:pt x="2121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117091" y="2180039"/>
              <a:ext cx="58237" cy="63274"/>
            </a:xfrm>
            <a:custGeom>
              <a:avLst/>
              <a:gdLst/>
              <a:ahLst/>
              <a:cxnLst/>
              <a:rect l="l" t="t" r="r" b="b"/>
              <a:pathLst>
                <a:path w="1006" h="1093" extrusionOk="0">
                  <a:moveTo>
                    <a:pt x="386" y="1"/>
                  </a:moveTo>
                  <a:cubicBezTo>
                    <a:pt x="339" y="1"/>
                    <a:pt x="294" y="12"/>
                    <a:pt x="252" y="36"/>
                  </a:cubicBezTo>
                  <a:cubicBezTo>
                    <a:pt x="57" y="120"/>
                    <a:pt x="1" y="426"/>
                    <a:pt x="112" y="705"/>
                  </a:cubicBezTo>
                  <a:cubicBezTo>
                    <a:pt x="225" y="953"/>
                    <a:pt x="429" y="1092"/>
                    <a:pt x="606" y="1092"/>
                  </a:cubicBezTo>
                  <a:cubicBezTo>
                    <a:pt x="648" y="1092"/>
                    <a:pt x="689" y="1084"/>
                    <a:pt x="726" y="1068"/>
                  </a:cubicBezTo>
                  <a:cubicBezTo>
                    <a:pt x="921" y="984"/>
                    <a:pt x="1005" y="678"/>
                    <a:pt x="866" y="371"/>
                  </a:cubicBezTo>
                  <a:cubicBezTo>
                    <a:pt x="756" y="151"/>
                    <a:pt x="560" y="1"/>
                    <a:pt x="386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905256" y="2061482"/>
              <a:ext cx="84056" cy="55517"/>
            </a:xfrm>
            <a:custGeom>
              <a:avLst/>
              <a:gdLst/>
              <a:ahLst/>
              <a:cxnLst/>
              <a:rect l="l" t="t" r="r" b="b"/>
              <a:pathLst>
                <a:path w="1452" h="959" extrusionOk="0">
                  <a:moveTo>
                    <a:pt x="538" y="0"/>
                  </a:moveTo>
                  <a:cubicBezTo>
                    <a:pt x="335" y="0"/>
                    <a:pt x="166" y="81"/>
                    <a:pt x="112" y="243"/>
                  </a:cubicBezTo>
                  <a:cubicBezTo>
                    <a:pt x="0" y="466"/>
                    <a:pt x="224" y="745"/>
                    <a:pt x="558" y="884"/>
                  </a:cubicBezTo>
                  <a:cubicBezTo>
                    <a:pt x="688" y="934"/>
                    <a:pt x="818" y="959"/>
                    <a:pt x="934" y="959"/>
                  </a:cubicBezTo>
                  <a:cubicBezTo>
                    <a:pt x="1145" y="959"/>
                    <a:pt x="1314" y="878"/>
                    <a:pt x="1368" y="717"/>
                  </a:cubicBezTo>
                  <a:cubicBezTo>
                    <a:pt x="1451" y="494"/>
                    <a:pt x="1256" y="187"/>
                    <a:pt x="893" y="75"/>
                  </a:cubicBezTo>
                  <a:cubicBezTo>
                    <a:pt x="774" y="25"/>
                    <a:pt x="651" y="0"/>
                    <a:pt x="538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688866" y="2148200"/>
              <a:ext cx="172860" cy="177664"/>
            </a:xfrm>
            <a:custGeom>
              <a:avLst/>
              <a:gdLst/>
              <a:ahLst/>
              <a:cxnLst/>
              <a:rect l="l" t="t" r="r" b="b"/>
              <a:pathLst>
                <a:path w="2986" h="3069" extrusionOk="0">
                  <a:moveTo>
                    <a:pt x="2846" y="0"/>
                  </a:moveTo>
                  <a:cubicBezTo>
                    <a:pt x="2037" y="753"/>
                    <a:pt x="1144" y="1395"/>
                    <a:pt x="335" y="1758"/>
                  </a:cubicBezTo>
                  <a:lnTo>
                    <a:pt x="0" y="2678"/>
                  </a:lnTo>
                  <a:lnTo>
                    <a:pt x="0" y="3069"/>
                  </a:lnTo>
                  <a:lnTo>
                    <a:pt x="195" y="2957"/>
                  </a:lnTo>
                  <a:lnTo>
                    <a:pt x="2985" y="670"/>
                  </a:lnTo>
                  <a:cubicBezTo>
                    <a:pt x="2957" y="558"/>
                    <a:pt x="2985" y="419"/>
                    <a:pt x="2957" y="307"/>
                  </a:cubicBezTo>
                  <a:lnTo>
                    <a:pt x="2957" y="223"/>
                  </a:lnTo>
                  <a:cubicBezTo>
                    <a:pt x="2902" y="140"/>
                    <a:pt x="2874" y="84"/>
                    <a:pt x="2846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808349" y="2125102"/>
              <a:ext cx="59800" cy="76878"/>
            </a:xfrm>
            <a:custGeom>
              <a:avLst/>
              <a:gdLst/>
              <a:ahLst/>
              <a:cxnLst/>
              <a:rect l="l" t="t" r="r" b="b"/>
              <a:pathLst>
                <a:path w="1033" h="1328" extrusionOk="0">
                  <a:moveTo>
                    <a:pt x="434" y="1"/>
                  </a:moveTo>
                  <a:cubicBezTo>
                    <a:pt x="410" y="1"/>
                    <a:pt x="387" y="3"/>
                    <a:pt x="363" y="8"/>
                  </a:cubicBezTo>
                  <a:cubicBezTo>
                    <a:pt x="140" y="64"/>
                    <a:pt x="1" y="399"/>
                    <a:pt x="84" y="762"/>
                  </a:cubicBezTo>
                  <a:cubicBezTo>
                    <a:pt x="160" y="1090"/>
                    <a:pt x="396" y="1327"/>
                    <a:pt x="606" y="1327"/>
                  </a:cubicBezTo>
                  <a:cubicBezTo>
                    <a:pt x="628" y="1327"/>
                    <a:pt x="649" y="1325"/>
                    <a:pt x="670" y="1320"/>
                  </a:cubicBezTo>
                  <a:cubicBezTo>
                    <a:pt x="921" y="1264"/>
                    <a:pt x="1033" y="929"/>
                    <a:pt x="949" y="566"/>
                  </a:cubicBezTo>
                  <a:cubicBezTo>
                    <a:pt x="873" y="238"/>
                    <a:pt x="660" y="1"/>
                    <a:pt x="43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898773" y="1611970"/>
              <a:ext cx="43707" cy="63042"/>
            </a:xfrm>
            <a:custGeom>
              <a:avLst/>
              <a:gdLst/>
              <a:ahLst/>
              <a:cxnLst/>
              <a:rect l="l" t="t" r="r" b="b"/>
              <a:pathLst>
                <a:path w="755" h="1089" extrusionOk="0">
                  <a:moveTo>
                    <a:pt x="112" y="1"/>
                  </a:moveTo>
                  <a:lnTo>
                    <a:pt x="1" y="56"/>
                  </a:lnTo>
                  <a:cubicBezTo>
                    <a:pt x="336" y="782"/>
                    <a:pt x="698" y="1089"/>
                    <a:pt x="698" y="1089"/>
                  </a:cubicBezTo>
                  <a:lnTo>
                    <a:pt x="754" y="1005"/>
                  </a:lnTo>
                  <a:cubicBezTo>
                    <a:pt x="754" y="1005"/>
                    <a:pt x="419" y="670"/>
                    <a:pt x="112" y="1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236633" y="2369454"/>
              <a:ext cx="87240" cy="59800"/>
            </a:xfrm>
            <a:custGeom>
              <a:avLst/>
              <a:gdLst/>
              <a:ahLst/>
              <a:cxnLst/>
              <a:rect l="l" t="t" r="r" b="b"/>
              <a:pathLst>
                <a:path w="1507" h="1033" extrusionOk="0">
                  <a:moveTo>
                    <a:pt x="558" y="0"/>
                  </a:moveTo>
                  <a:lnTo>
                    <a:pt x="0" y="251"/>
                  </a:lnTo>
                  <a:cubicBezTo>
                    <a:pt x="84" y="502"/>
                    <a:pt x="168" y="781"/>
                    <a:pt x="168" y="1005"/>
                  </a:cubicBezTo>
                  <a:lnTo>
                    <a:pt x="168" y="1032"/>
                  </a:lnTo>
                  <a:lnTo>
                    <a:pt x="1507" y="1032"/>
                  </a:lnTo>
                  <a:cubicBezTo>
                    <a:pt x="1395" y="837"/>
                    <a:pt x="1228" y="670"/>
                    <a:pt x="1060" y="502"/>
                  </a:cubicBezTo>
                  <a:cubicBezTo>
                    <a:pt x="893" y="307"/>
                    <a:pt x="698" y="140"/>
                    <a:pt x="558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222102" y="2364591"/>
              <a:ext cx="38786" cy="32361"/>
            </a:xfrm>
            <a:custGeom>
              <a:avLst/>
              <a:gdLst/>
              <a:ahLst/>
              <a:cxnLst/>
              <a:rect l="l" t="t" r="r" b="b"/>
              <a:pathLst>
                <a:path w="670" h="559" extrusionOk="0">
                  <a:moveTo>
                    <a:pt x="0" y="0"/>
                  </a:moveTo>
                  <a:lnTo>
                    <a:pt x="28" y="56"/>
                  </a:lnTo>
                  <a:lnTo>
                    <a:pt x="84" y="140"/>
                  </a:lnTo>
                  <a:lnTo>
                    <a:pt x="112" y="252"/>
                  </a:lnTo>
                  <a:cubicBezTo>
                    <a:pt x="112" y="391"/>
                    <a:pt x="28" y="558"/>
                    <a:pt x="28" y="558"/>
                  </a:cubicBezTo>
                  <a:cubicBezTo>
                    <a:pt x="28" y="558"/>
                    <a:pt x="223" y="531"/>
                    <a:pt x="391" y="419"/>
                  </a:cubicBezTo>
                  <a:cubicBezTo>
                    <a:pt x="447" y="363"/>
                    <a:pt x="474" y="335"/>
                    <a:pt x="502" y="279"/>
                  </a:cubicBezTo>
                  <a:cubicBezTo>
                    <a:pt x="558" y="252"/>
                    <a:pt x="586" y="196"/>
                    <a:pt x="614" y="168"/>
                  </a:cubicBezTo>
                  <a:cubicBezTo>
                    <a:pt x="642" y="84"/>
                    <a:pt x="670" y="0"/>
                    <a:pt x="670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222102" y="2374259"/>
              <a:ext cx="45270" cy="37223"/>
            </a:xfrm>
            <a:custGeom>
              <a:avLst/>
              <a:gdLst/>
              <a:ahLst/>
              <a:cxnLst/>
              <a:rect l="l" t="t" r="r" b="b"/>
              <a:pathLst>
                <a:path w="782" h="643" extrusionOk="0">
                  <a:moveTo>
                    <a:pt x="112" y="1"/>
                  </a:moveTo>
                  <a:cubicBezTo>
                    <a:pt x="112" y="1"/>
                    <a:pt x="168" y="140"/>
                    <a:pt x="140" y="308"/>
                  </a:cubicBezTo>
                  <a:cubicBezTo>
                    <a:pt x="140" y="391"/>
                    <a:pt x="112" y="503"/>
                    <a:pt x="56" y="559"/>
                  </a:cubicBezTo>
                  <a:cubicBezTo>
                    <a:pt x="28" y="615"/>
                    <a:pt x="0" y="643"/>
                    <a:pt x="0" y="643"/>
                  </a:cubicBezTo>
                  <a:lnTo>
                    <a:pt x="140" y="643"/>
                  </a:lnTo>
                  <a:cubicBezTo>
                    <a:pt x="223" y="615"/>
                    <a:pt x="307" y="587"/>
                    <a:pt x="419" y="531"/>
                  </a:cubicBezTo>
                  <a:cubicBezTo>
                    <a:pt x="502" y="447"/>
                    <a:pt x="614" y="391"/>
                    <a:pt x="670" y="308"/>
                  </a:cubicBezTo>
                  <a:cubicBezTo>
                    <a:pt x="726" y="224"/>
                    <a:pt x="781" y="168"/>
                    <a:pt x="781" y="168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213998" y="2358108"/>
              <a:ext cx="38844" cy="29177"/>
            </a:xfrm>
            <a:custGeom>
              <a:avLst/>
              <a:gdLst/>
              <a:ahLst/>
              <a:cxnLst/>
              <a:rect l="l" t="t" r="r" b="b"/>
              <a:pathLst>
                <a:path w="671" h="504" extrusionOk="0">
                  <a:moveTo>
                    <a:pt x="1" y="1"/>
                  </a:moveTo>
                  <a:lnTo>
                    <a:pt x="29" y="85"/>
                  </a:lnTo>
                  <a:cubicBezTo>
                    <a:pt x="56" y="112"/>
                    <a:pt x="56" y="168"/>
                    <a:pt x="84" y="224"/>
                  </a:cubicBezTo>
                  <a:cubicBezTo>
                    <a:pt x="112" y="364"/>
                    <a:pt x="84" y="503"/>
                    <a:pt x="84" y="503"/>
                  </a:cubicBezTo>
                  <a:cubicBezTo>
                    <a:pt x="84" y="503"/>
                    <a:pt x="112" y="503"/>
                    <a:pt x="168" y="475"/>
                  </a:cubicBezTo>
                  <a:cubicBezTo>
                    <a:pt x="224" y="475"/>
                    <a:pt x="308" y="447"/>
                    <a:pt x="363" y="419"/>
                  </a:cubicBezTo>
                  <a:cubicBezTo>
                    <a:pt x="531" y="336"/>
                    <a:pt x="642" y="196"/>
                    <a:pt x="670" y="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624261" y="2293503"/>
              <a:ext cx="82377" cy="63042"/>
            </a:xfrm>
            <a:custGeom>
              <a:avLst/>
              <a:gdLst/>
              <a:ahLst/>
              <a:cxnLst/>
              <a:rect l="l" t="t" r="r" b="b"/>
              <a:pathLst>
                <a:path w="1423" h="1089" extrusionOk="0">
                  <a:moveTo>
                    <a:pt x="530" y="1"/>
                  </a:moveTo>
                  <a:lnTo>
                    <a:pt x="0" y="1089"/>
                  </a:lnTo>
                  <a:cubicBezTo>
                    <a:pt x="223" y="1005"/>
                    <a:pt x="502" y="894"/>
                    <a:pt x="725" y="782"/>
                  </a:cubicBezTo>
                  <a:cubicBezTo>
                    <a:pt x="949" y="671"/>
                    <a:pt x="1116" y="587"/>
                    <a:pt x="1200" y="531"/>
                  </a:cubicBezTo>
                  <a:lnTo>
                    <a:pt x="1423" y="85"/>
                  </a:lnTo>
                  <a:lnTo>
                    <a:pt x="1311" y="57"/>
                  </a:lnTo>
                  <a:lnTo>
                    <a:pt x="1116" y="57"/>
                  </a:lnTo>
                  <a:lnTo>
                    <a:pt x="781" y="29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792198" y="2267684"/>
              <a:ext cx="69526" cy="67905"/>
            </a:xfrm>
            <a:custGeom>
              <a:avLst/>
              <a:gdLst/>
              <a:ahLst/>
              <a:cxnLst/>
              <a:rect l="l" t="t" r="r" b="b"/>
              <a:pathLst>
                <a:path w="1201" h="1173" extrusionOk="0">
                  <a:moveTo>
                    <a:pt x="1200" y="1"/>
                  </a:moveTo>
                  <a:lnTo>
                    <a:pt x="893" y="56"/>
                  </a:lnTo>
                  <a:lnTo>
                    <a:pt x="642" y="84"/>
                  </a:lnTo>
                  <a:lnTo>
                    <a:pt x="307" y="140"/>
                  </a:lnTo>
                  <a:lnTo>
                    <a:pt x="1" y="1172"/>
                  </a:lnTo>
                  <a:cubicBezTo>
                    <a:pt x="224" y="1144"/>
                    <a:pt x="475" y="1005"/>
                    <a:pt x="670" y="838"/>
                  </a:cubicBezTo>
                  <a:cubicBezTo>
                    <a:pt x="838" y="726"/>
                    <a:pt x="977" y="614"/>
                    <a:pt x="1033" y="531"/>
                  </a:cubicBezTo>
                  <a:lnTo>
                    <a:pt x="1089" y="307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685624" y="2260969"/>
              <a:ext cx="29119" cy="45559"/>
            </a:xfrm>
            <a:custGeom>
              <a:avLst/>
              <a:gdLst/>
              <a:ahLst/>
              <a:cxnLst/>
              <a:rect l="l" t="t" r="r" b="b"/>
              <a:pathLst>
                <a:path w="503" h="787" extrusionOk="0">
                  <a:moveTo>
                    <a:pt x="164" y="1"/>
                  </a:moveTo>
                  <a:cubicBezTo>
                    <a:pt x="141" y="1"/>
                    <a:pt x="25" y="111"/>
                    <a:pt x="0" y="312"/>
                  </a:cubicBezTo>
                  <a:cubicBezTo>
                    <a:pt x="0" y="423"/>
                    <a:pt x="28" y="563"/>
                    <a:pt x="84" y="647"/>
                  </a:cubicBezTo>
                  <a:cubicBezTo>
                    <a:pt x="140" y="730"/>
                    <a:pt x="195" y="786"/>
                    <a:pt x="195" y="786"/>
                  </a:cubicBezTo>
                  <a:lnTo>
                    <a:pt x="502" y="172"/>
                  </a:lnTo>
                  <a:lnTo>
                    <a:pt x="447" y="200"/>
                  </a:lnTo>
                  <a:cubicBezTo>
                    <a:pt x="433" y="214"/>
                    <a:pt x="412" y="221"/>
                    <a:pt x="387" y="221"/>
                  </a:cubicBezTo>
                  <a:cubicBezTo>
                    <a:pt x="363" y="221"/>
                    <a:pt x="335" y="214"/>
                    <a:pt x="307" y="200"/>
                  </a:cubicBezTo>
                  <a:cubicBezTo>
                    <a:pt x="279" y="200"/>
                    <a:pt x="223" y="144"/>
                    <a:pt x="195" y="89"/>
                  </a:cubicBezTo>
                  <a:cubicBezTo>
                    <a:pt x="168" y="33"/>
                    <a:pt x="168" y="5"/>
                    <a:pt x="168" y="5"/>
                  </a:cubicBezTo>
                  <a:cubicBezTo>
                    <a:pt x="168" y="2"/>
                    <a:pt x="166" y="1"/>
                    <a:pt x="16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674277" y="2273763"/>
              <a:ext cx="37223" cy="32766"/>
            </a:xfrm>
            <a:custGeom>
              <a:avLst/>
              <a:gdLst/>
              <a:ahLst/>
              <a:cxnLst/>
              <a:rect l="l" t="t" r="r" b="b"/>
              <a:pathLst>
                <a:path w="643" h="566" extrusionOk="0">
                  <a:moveTo>
                    <a:pt x="161" y="0"/>
                  </a:moveTo>
                  <a:cubicBezTo>
                    <a:pt x="147" y="0"/>
                    <a:pt x="140" y="7"/>
                    <a:pt x="140" y="7"/>
                  </a:cubicBezTo>
                  <a:cubicBezTo>
                    <a:pt x="140" y="7"/>
                    <a:pt x="140" y="35"/>
                    <a:pt x="140" y="91"/>
                  </a:cubicBezTo>
                  <a:cubicBezTo>
                    <a:pt x="140" y="119"/>
                    <a:pt x="113" y="202"/>
                    <a:pt x="85" y="258"/>
                  </a:cubicBezTo>
                  <a:cubicBezTo>
                    <a:pt x="57" y="426"/>
                    <a:pt x="1" y="565"/>
                    <a:pt x="1" y="565"/>
                  </a:cubicBezTo>
                  <a:lnTo>
                    <a:pt x="643" y="342"/>
                  </a:lnTo>
                  <a:cubicBezTo>
                    <a:pt x="643" y="342"/>
                    <a:pt x="531" y="258"/>
                    <a:pt x="391" y="147"/>
                  </a:cubicBezTo>
                  <a:cubicBezTo>
                    <a:pt x="336" y="119"/>
                    <a:pt x="280" y="63"/>
                    <a:pt x="224" y="35"/>
                  </a:cubicBezTo>
                  <a:cubicBezTo>
                    <a:pt x="196" y="7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667852" y="2287077"/>
              <a:ext cx="35602" cy="29119"/>
            </a:xfrm>
            <a:custGeom>
              <a:avLst/>
              <a:gdLst/>
              <a:ahLst/>
              <a:cxnLst/>
              <a:rect l="l" t="t" r="r" b="b"/>
              <a:pathLst>
                <a:path w="615" h="503" extrusionOk="0">
                  <a:moveTo>
                    <a:pt x="391" y="0"/>
                  </a:moveTo>
                  <a:cubicBezTo>
                    <a:pt x="391" y="0"/>
                    <a:pt x="279" y="112"/>
                    <a:pt x="196" y="168"/>
                  </a:cubicBezTo>
                  <a:cubicBezTo>
                    <a:pt x="140" y="196"/>
                    <a:pt x="84" y="224"/>
                    <a:pt x="56" y="251"/>
                  </a:cubicBezTo>
                  <a:lnTo>
                    <a:pt x="0" y="279"/>
                  </a:lnTo>
                  <a:lnTo>
                    <a:pt x="614" y="503"/>
                  </a:lnTo>
                  <a:cubicBezTo>
                    <a:pt x="614" y="503"/>
                    <a:pt x="586" y="363"/>
                    <a:pt x="530" y="224"/>
                  </a:cubicBezTo>
                  <a:cubicBezTo>
                    <a:pt x="447" y="84"/>
                    <a:pt x="391" y="0"/>
                    <a:pt x="391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834168" y="2251533"/>
              <a:ext cx="35602" cy="48512"/>
            </a:xfrm>
            <a:custGeom>
              <a:avLst/>
              <a:gdLst/>
              <a:ahLst/>
              <a:cxnLst/>
              <a:rect l="l" t="t" r="r" b="b"/>
              <a:pathLst>
                <a:path w="615" h="838" extrusionOk="0">
                  <a:moveTo>
                    <a:pt x="29" y="1"/>
                  </a:moveTo>
                  <a:cubicBezTo>
                    <a:pt x="29" y="1"/>
                    <a:pt x="29" y="56"/>
                    <a:pt x="29" y="112"/>
                  </a:cubicBezTo>
                  <a:cubicBezTo>
                    <a:pt x="29" y="196"/>
                    <a:pt x="1" y="280"/>
                    <a:pt x="1" y="391"/>
                  </a:cubicBezTo>
                  <a:cubicBezTo>
                    <a:pt x="29" y="586"/>
                    <a:pt x="113" y="838"/>
                    <a:pt x="140" y="838"/>
                  </a:cubicBezTo>
                  <a:lnTo>
                    <a:pt x="615" y="335"/>
                  </a:lnTo>
                  <a:cubicBezTo>
                    <a:pt x="615" y="335"/>
                    <a:pt x="447" y="335"/>
                    <a:pt x="308" y="252"/>
                  </a:cubicBezTo>
                  <a:cubicBezTo>
                    <a:pt x="252" y="196"/>
                    <a:pt x="168" y="140"/>
                    <a:pt x="113" y="84"/>
                  </a:cubicBezTo>
                  <a:cubicBezTo>
                    <a:pt x="85" y="28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835789" y="2241865"/>
              <a:ext cx="27556" cy="32361"/>
            </a:xfrm>
            <a:custGeom>
              <a:avLst/>
              <a:gdLst/>
              <a:ahLst/>
              <a:cxnLst/>
              <a:rect l="l" t="t" r="r" b="b"/>
              <a:pathLst>
                <a:path w="476" h="559" extrusionOk="0">
                  <a:moveTo>
                    <a:pt x="112" y="0"/>
                  </a:moveTo>
                  <a:cubicBezTo>
                    <a:pt x="112" y="0"/>
                    <a:pt x="85" y="28"/>
                    <a:pt x="57" y="84"/>
                  </a:cubicBezTo>
                  <a:cubicBezTo>
                    <a:pt x="57" y="112"/>
                    <a:pt x="29" y="168"/>
                    <a:pt x="29" y="251"/>
                  </a:cubicBezTo>
                  <a:cubicBezTo>
                    <a:pt x="1" y="391"/>
                    <a:pt x="57" y="558"/>
                    <a:pt x="57" y="558"/>
                  </a:cubicBezTo>
                  <a:lnTo>
                    <a:pt x="475" y="28"/>
                  </a:lnTo>
                  <a:lnTo>
                    <a:pt x="475" y="28"/>
                  </a:lnTo>
                  <a:cubicBezTo>
                    <a:pt x="475" y="28"/>
                    <a:pt x="419" y="84"/>
                    <a:pt x="308" y="84"/>
                  </a:cubicBezTo>
                  <a:cubicBezTo>
                    <a:pt x="196" y="84"/>
                    <a:pt x="112" y="0"/>
                    <a:pt x="112" y="0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840652" y="2230519"/>
              <a:ext cx="35602" cy="35602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56" y="1"/>
                  </a:moveTo>
                  <a:lnTo>
                    <a:pt x="1" y="615"/>
                  </a:lnTo>
                  <a:lnTo>
                    <a:pt x="614" y="28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364221" y="1628121"/>
              <a:ext cx="103392" cy="63042"/>
            </a:xfrm>
            <a:custGeom>
              <a:avLst/>
              <a:gdLst/>
              <a:ahLst/>
              <a:cxnLst/>
              <a:rect l="l" t="t" r="r" b="b"/>
              <a:pathLst>
                <a:path w="1786" h="1089" extrusionOk="0">
                  <a:moveTo>
                    <a:pt x="1284" y="1"/>
                  </a:moveTo>
                  <a:cubicBezTo>
                    <a:pt x="391" y="112"/>
                    <a:pt x="112" y="475"/>
                    <a:pt x="0" y="921"/>
                  </a:cubicBezTo>
                  <a:lnTo>
                    <a:pt x="1786" y="1089"/>
                  </a:lnTo>
                  <a:cubicBezTo>
                    <a:pt x="1535" y="726"/>
                    <a:pt x="1339" y="335"/>
                    <a:pt x="128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824501" y="1618453"/>
              <a:ext cx="58179" cy="33924"/>
            </a:xfrm>
            <a:custGeom>
              <a:avLst/>
              <a:gdLst/>
              <a:ahLst/>
              <a:cxnLst/>
              <a:rect l="l" t="t" r="r" b="b"/>
              <a:pathLst>
                <a:path w="1005" h="586" extrusionOk="0">
                  <a:moveTo>
                    <a:pt x="837" y="0"/>
                  </a:moveTo>
                  <a:lnTo>
                    <a:pt x="196" y="251"/>
                  </a:lnTo>
                  <a:lnTo>
                    <a:pt x="1" y="586"/>
                  </a:lnTo>
                  <a:lnTo>
                    <a:pt x="837" y="363"/>
                  </a:lnTo>
                  <a:cubicBezTo>
                    <a:pt x="949" y="307"/>
                    <a:pt x="1005" y="195"/>
                    <a:pt x="837" y="0"/>
                  </a:cubicBezTo>
                  <a:close/>
                </a:path>
              </a:pathLst>
            </a:custGeom>
            <a:solidFill>
              <a:srgbClr val="D998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821259" y="1616254"/>
              <a:ext cx="66284" cy="36123"/>
            </a:xfrm>
            <a:custGeom>
              <a:avLst/>
              <a:gdLst/>
              <a:ahLst/>
              <a:cxnLst/>
              <a:rect l="l" t="t" r="r" b="b"/>
              <a:pathLst>
                <a:path w="1145" h="624" extrusionOk="0">
                  <a:moveTo>
                    <a:pt x="824" y="0"/>
                  </a:moveTo>
                  <a:cubicBezTo>
                    <a:pt x="792" y="0"/>
                    <a:pt x="759" y="4"/>
                    <a:pt x="726" y="10"/>
                  </a:cubicBezTo>
                  <a:lnTo>
                    <a:pt x="84" y="206"/>
                  </a:lnTo>
                  <a:lnTo>
                    <a:pt x="1" y="624"/>
                  </a:lnTo>
                  <a:cubicBezTo>
                    <a:pt x="336" y="596"/>
                    <a:pt x="642" y="457"/>
                    <a:pt x="866" y="206"/>
                  </a:cubicBezTo>
                  <a:lnTo>
                    <a:pt x="977" y="345"/>
                  </a:lnTo>
                  <a:lnTo>
                    <a:pt x="921" y="345"/>
                  </a:lnTo>
                  <a:lnTo>
                    <a:pt x="893" y="373"/>
                  </a:lnTo>
                  <a:lnTo>
                    <a:pt x="866" y="401"/>
                  </a:lnTo>
                  <a:lnTo>
                    <a:pt x="893" y="429"/>
                  </a:lnTo>
                  <a:lnTo>
                    <a:pt x="949" y="457"/>
                  </a:lnTo>
                  <a:lnTo>
                    <a:pt x="1061" y="429"/>
                  </a:lnTo>
                  <a:lnTo>
                    <a:pt x="1145" y="373"/>
                  </a:lnTo>
                  <a:lnTo>
                    <a:pt x="1145" y="289"/>
                  </a:lnTo>
                  <a:lnTo>
                    <a:pt x="1061" y="122"/>
                  </a:lnTo>
                  <a:cubicBezTo>
                    <a:pt x="1018" y="37"/>
                    <a:pt x="927" y="0"/>
                    <a:pt x="824" y="0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633928" y="1586151"/>
              <a:ext cx="45270" cy="46891"/>
            </a:xfrm>
            <a:custGeom>
              <a:avLst/>
              <a:gdLst/>
              <a:ahLst/>
              <a:cxnLst/>
              <a:rect l="l" t="t" r="r" b="b"/>
              <a:pathLst>
                <a:path w="782" h="810" extrusionOk="0">
                  <a:moveTo>
                    <a:pt x="279" y="0"/>
                  </a:moveTo>
                  <a:lnTo>
                    <a:pt x="0" y="168"/>
                  </a:lnTo>
                  <a:lnTo>
                    <a:pt x="531" y="781"/>
                  </a:lnTo>
                  <a:lnTo>
                    <a:pt x="782" y="80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606489" y="1610349"/>
              <a:ext cx="227739" cy="96966"/>
            </a:xfrm>
            <a:custGeom>
              <a:avLst/>
              <a:gdLst/>
              <a:ahLst/>
              <a:cxnLst/>
              <a:rect l="l" t="t" r="r" b="b"/>
              <a:pathLst>
                <a:path w="3934" h="1675" extrusionOk="0">
                  <a:moveTo>
                    <a:pt x="447" y="1"/>
                  </a:moveTo>
                  <a:cubicBezTo>
                    <a:pt x="195" y="1"/>
                    <a:pt x="0" y="196"/>
                    <a:pt x="0" y="447"/>
                  </a:cubicBezTo>
                  <a:cubicBezTo>
                    <a:pt x="0" y="670"/>
                    <a:pt x="195" y="865"/>
                    <a:pt x="447" y="865"/>
                  </a:cubicBezTo>
                  <a:lnTo>
                    <a:pt x="2120" y="1675"/>
                  </a:lnTo>
                  <a:lnTo>
                    <a:pt x="3934" y="698"/>
                  </a:lnTo>
                  <a:lnTo>
                    <a:pt x="3794" y="308"/>
                  </a:lnTo>
                  <a:lnTo>
                    <a:pt x="2176" y="83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633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863287" y="1626500"/>
              <a:ext cx="229360" cy="180964"/>
            </a:xfrm>
            <a:custGeom>
              <a:avLst/>
              <a:gdLst/>
              <a:ahLst/>
              <a:cxnLst/>
              <a:rect l="l" t="t" r="r" b="b"/>
              <a:pathLst>
                <a:path w="3962" h="3126" extrusionOk="0">
                  <a:moveTo>
                    <a:pt x="112" y="1"/>
                  </a:moveTo>
                  <a:cubicBezTo>
                    <a:pt x="28" y="29"/>
                    <a:pt x="0" y="84"/>
                    <a:pt x="28" y="140"/>
                  </a:cubicBezTo>
                  <a:lnTo>
                    <a:pt x="474" y="1981"/>
                  </a:lnTo>
                  <a:lnTo>
                    <a:pt x="502" y="2009"/>
                  </a:lnTo>
                  <a:cubicBezTo>
                    <a:pt x="1618" y="2874"/>
                    <a:pt x="3739" y="3125"/>
                    <a:pt x="3822" y="3125"/>
                  </a:cubicBezTo>
                  <a:cubicBezTo>
                    <a:pt x="3878" y="3125"/>
                    <a:pt x="3934" y="3097"/>
                    <a:pt x="3934" y="3042"/>
                  </a:cubicBezTo>
                  <a:cubicBezTo>
                    <a:pt x="3962" y="2986"/>
                    <a:pt x="3906" y="2930"/>
                    <a:pt x="3850" y="2930"/>
                  </a:cubicBezTo>
                  <a:cubicBezTo>
                    <a:pt x="3822" y="2902"/>
                    <a:pt x="1758" y="2651"/>
                    <a:pt x="670" y="1842"/>
                  </a:cubicBezTo>
                  <a:lnTo>
                    <a:pt x="223" y="84"/>
                  </a:lnTo>
                  <a:cubicBezTo>
                    <a:pt x="223" y="29"/>
                    <a:pt x="167" y="1"/>
                    <a:pt x="112" y="1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889105" y="1670670"/>
              <a:ext cx="59800" cy="73810"/>
            </a:xfrm>
            <a:custGeom>
              <a:avLst/>
              <a:gdLst/>
              <a:ahLst/>
              <a:cxnLst/>
              <a:rect l="l" t="t" r="r" b="b"/>
              <a:pathLst>
                <a:path w="1033" h="1275" extrusionOk="0">
                  <a:moveTo>
                    <a:pt x="894" y="0"/>
                  </a:moveTo>
                  <a:cubicBezTo>
                    <a:pt x="861" y="0"/>
                    <a:pt x="826" y="14"/>
                    <a:pt x="810" y="47"/>
                  </a:cubicBezTo>
                  <a:lnTo>
                    <a:pt x="28" y="1079"/>
                  </a:lnTo>
                  <a:cubicBezTo>
                    <a:pt x="0" y="1135"/>
                    <a:pt x="0" y="1218"/>
                    <a:pt x="56" y="1246"/>
                  </a:cubicBezTo>
                  <a:lnTo>
                    <a:pt x="112" y="1274"/>
                  </a:lnTo>
                  <a:lnTo>
                    <a:pt x="196" y="1218"/>
                  </a:lnTo>
                  <a:lnTo>
                    <a:pt x="977" y="186"/>
                  </a:lnTo>
                  <a:cubicBezTo>
                    <a:pt x="1033" y="130"/>
                    <a:pt x="1005" y="75"/>
                    <a:pt x="949" y="19"/>
                  </a:cubicBezTo>
                  <a:cubicBezTo>
                    <a:pt x="938" y="7"/>
                    <a:pt x="916" y="0"/>
                    <a:pt x="894" y="0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931075" y="1665575"/>
              <a:ext cx="22693" cy="20435"/>
            </a:xfrm>
            <a:custGeom>
              <a:avLst/>
              <a:gdLst/>
              <a:ahLst/>
              <a:cxnLst/>
              <a:rect l="l" t="t" r="r" b="b"/>
              <a:pathLst>
                <a:path w="392" h="353" extrusionOk="0">
                  <a:moveTo>
                    <a:pt x="215" y="1"/>
                  </a:moveTo>
                  <a:cubicBezTo>
                    <a:pt x="189" y="1"/>
                    <a:pt x="164" y="8"/>
                    <a:pt x="140" y="23"/>
                  </a:cubicBezTo>
                  <a:cubicBezTo>
                    <a:pt x="29" y="51"/>
                    <a:pt x="1" y="163"/>
                    <a:pt x="29" y="246"/>
                  </a:cubicBezTo>
                  <a:cubicBezTo>
                    <a:pt x="69" y="307"/>
                    <a:pt x="124" y="352"/>
                    <a:pt x="193" y="352"/>
                  </a:cubicBezTo>
                  <a:cubicBezTo>
                    <a:pt x="220" y="352"/>
                    <a:pt x="249" y="346"/>
                    <a:pt x="280" y="330"/>
                  </a:cubicBezTo>
                  <a:cubicBezTo>
                    <a:pt x="364" y="302"/>
                    <a:pt x="391" y="190"/>
                    <a:pt x="364" y="107"/>
                  </a:cubicBezTo>
                  <a:cubicBezTo>
                    <a:pt x="343" y="46"/>
                    <a:pt x="280" y="1"/>
                    <a:pt x="215" y="1"/>
                  </a:cubicBez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281844" y="1791254"/>
              <a:ext cx="387689" cy="240707"/>
            </a:xfrm>
            <a:custGeom>
              <a:avLst/>
              <a:gdLst/>
              <a:ahLst/>
              <a:cxnLst/>
              <a:rect l="l" t="t" r="r" b="b"/>
              <a:pathLst>
                <a:path w="6697" h="4158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363"/>
                    <a:pt x="363" y="1312"/>
                    <a:pt x="335" y="2288"/>
                  </a:cubicBezTo>
                  <a:cubicBezTo>
                    <a:pt x="307" y="3571"/>
                    <a:pt x="475" y="3850"/>
                    <a:pt x="1758" y="3990"/>
                  </a:cubicBezTo>
                  <a:lnTo>
                    <a:pt x="4632" y="4157"/>
                  </a:lnTo>
                  <a:cubicBezTo>
                    <a:pt x="6473" y="4157"/>
                    <a:pt x="6696" y="2539"/>
                    <a:pt x="6389" y="1786"/>
                  </a:cubicBezTo>
                  <a:cubicBezTo>
                    <a:pt x="6082" y="1033"/>
                    <a:pt x="5357" y="140"/>
                    <a:pt x="5357" y="140"/>
                  </a:cubicBezTo>
                  <a:lnTo>
                    <a:pt x="3572" y="28"/>
                  </a:lnTo>
                  <a:cubicBezTo>
                    <a:pt x="3067" y="67"/>
                    <a:pt x="2544" y="88"/>
                    <a:pt x="1997" y="88"/>
                  </a:cubicBezTo>
                  <a:cubicBezTo>
                    <a:pt x="1366" y="88"/>
                    <a:pt x="703" y="60"/>
                    <a:pt x="0" y="0"/>
                  </a:cubicBezTo>
                  <a:close/>
                </a:path>
              </a:pathLst>
            </a:custGeom>
            <a:solidFill>
              <a:srgbClr val="FFDF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462749" y="1999598"/>
              <a:ext cx="58179" cy="87240"/>
            </a:xfrm>
            <a:custGeom>
              <a:avLst/>
              <a:gdLst/>
              <a:ahLst/>
              <a:cxnLst/>
              <a:rect l="l" t="t" r="r" b="b"/>
              <a:pathLst>
                <a:path w="1005" h="1507" extrusionOk="0">
                  <a:moveTo>
                    <a:pt x="84" y="0"/>
                  </a:moveTo>
                  <a:lnTo>
                    <a:pt x="0" y="1367"/>
                  </a:lnTo>
                  <a:cubicBezTo>
                    <a:pt x="307" y="1423"/>
                    <a:pt x="614" y="1479"/>
                    <a:pt x="921" y="1507"/>
                  </a:cubicBezTo>
                  <a:lnTo>
                    <a:pt x="1004" y="5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633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317389" y="1760283"/>
              <a:ext cx="282677" cy="94013"/>
            </a:xfrm>
            <a:custGeom>
              <a:avLst/>
              <a:gdLst/>
              <a:ahLst/>
              <a:cxnLst/>
              <a:rect l="l" t="t" r="r" b="b"/>
              <a:pathLst>
                <a:path w="4883" h="1624" extrusionOk="0">
                  <a:moveTo>
                    <a:pt x="289" y="0"/>
                  </a:moveTo>
                  <a:cubicBezTo>
                    <a:pt x="152" y="0"/>
                    <a:pt x="71" y="41"/>
                    <a:pt x="56" y="145"/>
                  </a:cubicBezTo>
                  <a:cubicBezTo>
                    <a:pt x="0" y="563"/>
                    <a:pt x="698" y="1623"/>
                    <a:pt x="2651" y="1623"/>
                  </a:cubicBezTo>
                  <a:cubicBezTo>
                    <a:pt x="4046" y="1623"/>
                    <a:pt x="4883" y="759"/>
                    <a:pt x="4855" y="396"/>
                  </a:cubicBezTo>
                  <a:cubicBezTo>
                    <a:pt x="4847" y="228"/>
                    <a:pt x="4777" y="169"/>
                    <a:pt x="4653" y="169"/>
                  </a:cubicBezTo>
                  <a:cubicBezTo>
                    <a:pt x="4354" y="169"/>
                    <a:pt x="3738" y="514"/>
                    <a:pt x="2924" y="514"/>
                  </a:cubicBezTo>
                  <a:cubicBezTo>
                    <a:pt x="2783" y="514"/>
                    <a:pt x="2636" y="504"/>
                    <a:pt x="2483" y="480"/>
                  </a:cubicBezTo>
                  <a:cubicBezTo>
                    <a:pt x="1478" y="315"/>
                    <a:pt x="669" y="0"/>
                    <a:pt x="289" y="0"/>
                  </a:cubicBezTo>
                  <a:close/>
                </a:path>
              </a:pathLst>
            </a:custGeom>
            <a:solidFill>
              <a:srgbClr val="E633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411054" y="1781528"/>
              <a:ext cx="253616" cy="236307"/>
            </a:xfrm>
            <a:custGeom>
              <a:avLst/>
              <a:gdLst/>
              <a:ahLst/>
              <a:cxnLst/>
              <a:rect l="l" t="t" r="r" b="b"/>
              <a:pathLst>
                <a:path w="4381" h="4082" extrusionOk="0">
                  <a:moveTo>
                    <a:pt x="224" y="1"/>
                  </a:moveTo>
                  <a:lnTo>
                    <a:pt x="28" y="2902"/>
                  </a:lnTo>
                  <a:cubicBezTo>
                    <a:pt x="0" y="3544"/>
                    <a:pt x="475" y="4046"/>
                    <a:pt x="1116" y="4074"/>
                  </a:cubicBezTo>
                  <a:cubicBezTo>
                    <a:pt x="1207" y="4079"/>
                    <a:pt x="1297" y="4081"/>
                    <a:pt x="1384" y="4081"/>
                  </a:cubicBezTo>
                  <a:cubicBezTo>
                    <a:pt x="1807" y="4081"/>
                    <a:pt x="2188" y="4027"/>
                    <a:pt x="2511" y="3935"/>
                  </a:cubicBezTo>
                  <a:cubicBezTo>
                    <a:pt x="4213" y="3433"/>
                    <a:pt x="4381" y="1898"/>
                    <a:pt x="2790" y="587"/>
                  </a:cubicBezTo>
                  <a:cubicBezTo>
                    <a:pt x="2707" y="531"/>
                    <a:pt x="2623" y="475"/>
                    <a:pt x="2539" y="392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CC8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546689" y="1815451"/>
              <a:ext cx="117980" cy="193874"/>
            </a:xfrm>
            <a:custGeom>
              <a:avLst/>
              <a:gdLst/>
              <a:ahLst/>
              <a:cxnLst/>
              <a:rect l="l" t="t" r="r" b="b"/>
              <a:pathLst>
                <a:path w="2038" h="3349" extrusionOk="0">
                  <a:moveTo>
                    <a:pt x="447" y="1"/>
                  </a:moveTo>
                  <a:lnTo>
                    <a:pt x="1" y="85"/>
                  </a:lnTo>
                  <a:cubicBezTo>
                    <a:pt x="1" y="85"/>
                    <a:pt x="726" y="1758"/>
                    <a:pt x="196" y="3153"/>
                  </a:cubicBezTo>
                  <a:cubicBezTo>
                    <a:pt x="168" y="3237"/>
                    <a:pt x="168" y="3293"/>
                    <a:pt x="168" y="3349"/>
                  </a:cubicBezTo>
                  <a:cubicBezTo>
                    <a:pt x="1870" y="2847"/>
                    <a:pt x="2038" y="1312"/>
                    <a:pt x="447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335161" y="1727980"/>
              <a:ext cx="248753" cy="113985"/>
            </a:xfrm>
            <a:custGeom>
              <a:avLst/>
              <a:gdLst/>
              <a:ahLst/>
              <a:cxnLst/>
              <a:rect l="l" t="t" r="r" b="b"/>
              <a:pathLst>
                <a:path w="4297" h="1969" extrusionOk="0">
                  <a:moveTo>
                    <a:pt x="170" y="1"/>
                  </a:moveTo>
                  <a:cubicBezTo>
                    <a:pt x="130" y="1"/>
                    <a:pt x="88" y="17"/>
                    <a:pt x="56" y="33"/>
                  </a:cubicBezTo>
                  <a:cubicBezTo>
                    <a:pt x="28" y="61"/>
                    <a:pt x="0" y="117"/>
                    <a:pt x="0" y="173"/>
                  </a:cubicBezTo>
                  <a:lnTo>
                    <a:pt x="56" y="675"/>
                  </a:lnTo>
                  <a:cubicBezTo>
                    <a:pt x="84" y="982"/>
                    <a:pt x="335" y="1233"/>
                    <a:pt x="642" y="1261"/>
                  </a:cubicBezTo>
                  <a:lnTo>
                    <a:pt x="1507" y="1344"/>
                  </a:lnTo>
                  <a:cubicBezTo>
                    <a:pt x="1674" y="1344"/>
                    <a:pt x="1841" y="1372"/>
                    <a:pt x="1981" y="1428"/>
                  </a:cubicBezTo>
                  <a:cubicBezTo>
                    <a:pt x="2148" y="1484"/>
                    <a:pt x="2316" y="1568"/>
                    <a:pt x="2455" y="1679"/>
                  </a:cubicBezTo>
                  <a:cubicBezTo>
                    <a:pt x="2720" y="1878"/>
                    <a:pt x="3015" y="1968"/>
                    <a:pt x="3327" y="1968"/>
                  </a:cubicBezTo>
                  <a:cubicBezTo>
                    <a:pt x="3541" y="1968"/>
                    <a:pt x="3763" y="1926"/>
                    <a:pt x="3990" y="1847"/>
                  </a:cubicBezTo>
                  <a:cubicBezTo>
                    <a:pt x="4297" y="1707"/>
                    <a:pt x="4297" y="1484"/>
                    <a:pt x="4157" y="1317"/>
                  </a:cubicBezTo>
                  <a:lnTo>
                    <a:pt x="4018" y="1121"/>
                  </a:lnTo>
                  <a:cubicBezTo>
                    <a:pt x="3934" y="982"/>
                    <a:pt x="3794" y="898"/>
                    <a:pt x="3655" y="870"/>
                  </a:cubicBezTo>
                  <a:cubicBezTo>
                    <a:pt x="3599" y="856"/>
                    <a:pt x="3543" y="849"/>
                    <a:pt x="3487" y="849"/>
                  </a:cubicBezTo>
                  <a:cubicBezTo>
                    <a:pt x="3432" y="849"/>
                    <a:pt x="3376" y="856"/>
                    <a:pt x="3320" y="870"/>
                  </a:cubicBezTo>
                  <a:cubicBezTo>
                    <a:pt x="3181" y="898"/>
                    <a:pt x="3013" y="926"/>
                    <a:pt x="2846" y="926"/>
                  </a:cubicBezTo>
                  <a:cubicBezTo>
                    <a:pt x="2723" y="936"/>
                    <a:pt x="2601" y="941"/>
                    <a:pt x="2480" y="941"/>
                  </a:cubicBezTo>
                  <a:cubicBezTo>
                    <a:pt x="1609" y="941"/>
                    <a:pt x="790" y="670"/>
                    <a:pt x="251" y="33"/>
                  </a:cubicBezTo>
                  <a:cubicBezTo>
                    <a:pt x="228" y="10"/>
                    <a:pt x="199" y="1"/>
                    <a:pt x="170" y="1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335161" y="1726823"/>
              <a:ext cx="221834" cy="87356"/>
            </a:xfrm>
            <a:custGeom>
              <a:avLst/>
              <a:gdLst/>
              <a:ahLst/>
              <a:cxnLst/>
              <a:rect l="l" t="t" r="r" b="b"/>
              <a:pathLst>
                <a:path w="3832" h="1509" extrusionOk="0">
                  <a:moveTo>
                    <a:pt x="164" y="0"/>
                  </a:moveTo>
                  <a:cubicBezTo>
                    <a:pt x="126" y="0"/>
                    <a:pt x="87" y="23"/>
                    <a:pt x="56" y="53"/>
                  </a:cubicBezTo>
                  <a:cubicBezTo>
                    <a:pt x="28" y="81"/>
                    <a:pt x="0" y="137"/>
                    <a:pt x="0" y="193"/>
                  </a:cubicBezTo>
                  <a:lnTo>
                    <a:pt x="56" y="695"/>
                  </a:lnTo>
                  <a:cubicBezTo>
                    <a:pt x="84" y="1002"/>
                    <a:pt x="335" y="1253"/>
                    <a:pt x="642" y="1281"/>
                  </a:cubicBezTo>
                  <a:lnTo>
                    <a:pt x="1507" y="1364"/>
                  </a:lnTo>
                  <a:cubicBezTo>
                    <a:pt x="1674" y="1364"/>
                    <a:pt x="1841" y="1392"/>
                    <a:pt x="1981" y="1448"/>
                  </a:cubicBezTo>
                  <a:cubicBezTo>
                    <a:pt x="2151" y="1489"/>
                    <a:pt x="2334" y="1508"/>
                    <a:pt x="2514" y="1508"/>
                  </a:cubicBezTo>
                  <a:cubicBezTo>
                    <a:pt x="3190" y="1508"/>
                    <a:pt x="3831" y="1243"/>
                    <a:pt x="3655" y="890"/>
                  </a:cubicBezTo>
                  <a:cubicBezTo>
                    <a:pt x="3599" y="876"/>
                    <a:pt x="3543" y="869"/>
                    <a:pt x="3487" y="869"/>
                  </a:cubicBezTo>
                  <a:cubicBezTo>
                    <a:pt x="3432" y="869"/>
                    <a:pt x="3376" y="876"/>
                    <a:pt x="3320" y="890"/>
                  </a:cubicBezTo>
                  <a:cubicBezTo>
                    <a:pt x="3181" y="918"/>
                    <a:pt x="3013" y="918"/>
                    <a:pt x="2846" y="946"/>
                  </a:cubicBezTo>
                  <a:cubicBezTo>
                    <a:pt x="2723" y="956"/>
                    <a:pt x="2601" y="961"/>
                    <a:pt x="2480" y="961"/>
                  </a:cubicBezTo>
                  <a:cubicBezTo>
                    <a:pt x="1609" y="961"/>
                    <a:pt x="790" y="690"/>
                    <a:pt x="251" y="53"/>
                  </a:cubicBezTo>
                  <a:cubicBezTo>
                    <a:pt x="226" y="15"/>
                    <a:pt x="195" y="0"/>
                    <a:pt x="164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360979" y="1650756"/>
              <a:ext cx="193874" cy="176101"/>
            </a:xfrm>
            <a:custGeom>
              <a:avLst/>
              <a:gdLst/>
              <a:ahLst/>
              <a:cxnLst/>
              <a:rect l="l" t="t" r="r" b="b"/>
              <a:pathLst>
                <a:path w="3349" h="3042" extrusionOk="0">
                  <a:moveTo>
                    <a:pt x="782" y="0"/>
                  </a:moveTo>
                  <a:cubicBezTo>
                    <a:pt x="391" y="0"/>
                    <a:pt x="0" y="307"/>
                    <a:pt x="84" y="698"/>
                  </a:cubicBezTo>
                  <a:cubicBezTo>
                    <a:pt x="168" y="1144"/>
                    <a:pt x="1953" y="2595"/>
                    <a:pt x="1953" y="2595"/>
                  </a:cubicBezTo>
                  <a:lnTo>
                    <a:pt x="3097" y="3041"/>
                  </a:lnTo>
                  <a:lnTo>
                    <a:pt x="3209" y="2818"/>
                  </a:lnTo>
                  <a:cubicBezTo>
                    <a:pt x="3348" y="2595"/>
                    <a:pt x="3320" y="2288"/>
                    <a:pt x="3153" y="2093"/>
                  </a:cubicBezTo>
                  <a:lnTo>
                    <a:pt x="1535" y="335"/>
                  </a:lnTo>
                  <a:cubicBezTo>
                    <a:pt x="1479" y="251"/>
                    <a:pt x="1423" y="195"/>
                    <a:pt x="1340" y="140"/>
                  </a:cubicBezTo>
                  <a:lnTo>
                    <a:pt x="1312" y="112"/>
                  </a:lnTo>
                  <a:cubicBezTo>
                    <a:pt x="1200" y="28"/>
                    <a:pt x="1061" y="0"/>
                    <a:pt x="92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412675" y="1800516"/>
              <a:ext cx="137315" cy="158734"/>
            </a:xfrm>
            <a:custGeom>
              <a:avLst/>
              <a:gdLst/>
              <a:ahLst/>
              <a:cxnLst/>
              <a:rect l="l" t="t" r="r" b="b"/>
              <a:pathLst>
                <a:path w="2372" h="2742" extrusionOk="0">
                  <a:moveTo>
                    <a:pt x="1333" y="1"/>
                  </a:moveTo>
                  <a:cubicBezTo>
                    <a:pt x="1246" y="1"/>
                    <a:pt x="1156" y="3"/>
                    <a:pt x="1060" y="8"/>
                  </a:cubicBezTo>
                  <a:cubicBezTo>
                    <a:pt x="558" y="873"/>
                    <a:pt x="279" y="1710"/>
                    <a:pt x="0" y="2602"/>
                  </a:cubicBezTo>
                  <a:lnTo>
                    <a:pt x="614" y="2742"/>
                  </a:lnTo>
                  <a:lnTo>
                    <a:pt x="2372" y="203"/>
                  </a:lnTo>
                  <a:cubicBezTo>
                    <a:pt x="2115" y="63"/>
                    <a:pt x="1779" y="1"/>
                    <a:pt x="1333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399765" y="1947903"/>
              <a:ext cx="93724" cy="54996"/>
            </a:xfrm>
            <a:custGeom>
              <a:avLst/>
              <a:gdLst/>
              <a:ahLst/>
              <a:cxnLst/>
              <a:rect l="l" t="t" r="r" b="b"/>
              <a:pathLst>
                <a:path w="1619" h="950" extrusionOk="0">
                  <a:moveTo>
                    <a:pt x="251" y="1"/>
                  </a:moveTo>
                  <a:cubicBezTo>
                    <a:pt x="84" y="196"/>
                    <a:pt x="0" y="447"/>
                    <a:pt x="28" y="586"/>
                  </a:cubicBezTo>
                  <a:lnTo>
                    <a:pt x="446" y="670"/>
                  </a:lnTo>
                  <a:lnTo>
                    <a:pt x="502" y="614"/>
                  </a:lnTo>
                  <a:lnTo>
                    <a:pt x="893" y="810"/>
                  </a:lnTo>
                  <a:lnTo>
                    <a:pt x="1562" y="949"/>
                  </a:lnTo>
                  <a:cubicBezTo>
                    <a:pt x="1618" y="838"/>
                    <a:pt x="1562" y="670"/>
                    <a:pt x="1451" y="586"/>
                  </a:cubicBezTo>
                  <a:lnTo>
                    <a:pt x="837" y="19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443356" y="1936093"/>
              <a:ext cx="51754" cy="76473"/>
            </a:xfrm>
            <a:custGeom>
              <a:avLst/>
              <a:gdLst/>
              <a:ahLst/>
              <a:cxnLst/>
              <a:rect l="l" t="t" r="r" b="b"/>
              <a:pathLst>
                <a:path w="894" h="1321" extrusionOk="0">
                  <a:moveTo>
                    <a:pt x="561" y="56"/>
                  </a:moveTo>
                  <a:cubicBezTo>
                    <a:pt x="579" y="56"/>
                    <a:pt x="597" y="59"/>
                    <a:pt x="614" y="65"/>
                  </a:cubicBezTo>
                  <a:cubicBezTo>
                    <a:pt x="782" y="121"/>
                    <a:pt x="865" y="400"/>
                    <a:pt x="782" y="707"/>
                  </a:cubicBezTo>
                  <a:lnTo>
                    <a:pt x="698" y="1153"/>
                  </a:lnTo>
                  <a:lnTo>
                    <a:pt x="56" y="986"/>
                  </a:lnTo>
                  <a:lnTo>
                    <a:pt x="168" y="539"/>
                  </a:lnTo>
                  <a:cubicBezTo>
                    <a:pt x="243" y="264"/>
                    <a:pt x="407" y="56"/>
                    <a:pt x="561" y="56"/>
                  </a:cubicBezTo>
                  <a:close/>
                  <a:moveTo>
                    <a:pt x="554" y="1"/>
                  </a:moveTo>
                  <a:cubicBezTo>
                    <a:pt x="380" y="1"/>
                    <a:pt x="215" y="214"/>
                    <a:pt x="140" y="539"/>
                  </a:cubicBezTo>
                  <a:lnTo>
                    <a:pt x="28" y="958"/>
                  </a:lnTo>
                  <a:lnTo>
                    <a:pt x="0" y="1125"/>
                  </a:lnTo>
                  <a:lnTo>
                    <a:pt x="698" y="1320"/>
                  </a:lnTo>
                  <a:lnTo>
                    <a:pt x="726" y="1153"/>
                  </a:lnTo>
                  <a:lnTo>
                    <a:pt x="837" y="735"/>
                  </a:lnTo>
                  <a:cubicBezTo>
                    <a:pt x="893" y="372"/>
                    <a:pt x="809" y="37"/>
                    <a:pt x="614" y="9"/>
                  </a:cubicBezTo>
                  <a:cubicBezTo>
                    <a:pt x="594" y="4"/>
                    <a:pt x="574" y="1"/>
                    <a:pt x="55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477279" y="1930130"/>
              <a:ext cx="4863" cy="8162"/>
            </a:xfrm>
            <a:custGeom>
              <a:avLst/>
              <a:gdLst/>
              <a:ahLst/>
              <a:cxnLst/>
              <a:rect l="l" t="t" r="r" b="b"/>
              <a:pathLst>
                <a:path w="84" h="141" extrusionOk="0">
                  <a:moveTo>
                    <a:pt x="56" y="1"/>
                  </a:moveTo>
                  <a:lnTo>
                    <a:pt x="0" y="140"/>
                  </a:lnTo>
                  <a:lnTo>
                    <a:pt x="28" y="14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477279" y="1854237"/>
              <a:ext cx="22635" cy="79194"/>
            </a:xfrm>
            <a:custGeom>
              <a:avLst/>
              <a:gdLst/>
              <a:ahLst/>
              <a:cxnLst/>
              <a:rect l="l" t="t" r="r" b="b"/>
              <a:pathLst>
                <a:path w="391" h="1368" extrusionOk="0">
                  <a:moveTo>
                    <a:pt x="307" y="0"/>
                  </a:moveTo>
                  <a:lnTo>
                    <a:pt x="0" y="1340"/>
                  </a:lnTo>
                  <a:lnTo>
                    <a:pt x="84" y="1367"/>
                  </a:lnTo>
                  <a:lnTo>
                    <a:pt x="391" y="2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451403" y="1967296"/>
              <a:ext cx="42086" cy="35602"/>
            </a:xfrm>
            <a:custGeom>
              <a:avLst/>
              <a:gdLst/>
              <a:ahLst/>
              <a:cxnLst/>
              <a:rect l="l" t="t" r="r" b="b"/>
              <a:pathLst>
                <a:path w="727" h="615" extrusionOk="0">
                  <a:moveTo>
                    <a:pt x="168" y="0"/>
                  </a:moveTo>
                  <a:cubicBezTo>
                    <a:pt x="112" y="168"/>
                    <a:pt x="57" y="307"/>
                    <a:pt x="1" y="475"/>
                  </a:cubicBezTo>
                  <a:lnTo>
                    <a:pt x="670" y="614"/>
                  </a:lnTo>
                  <a:cubicBezTo>
                    <a:pt x="726" y="503"/>
                    <a:pt x="670" y="335"/>
                    <a:pt x="559" y="2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46300" y="2398514"/>
              <a:ext cx="77573" cy="30740"/>
            </a:xfrm>
            <a:custGeom>
              <a:avLst/>
              <a:gdLst/>
              <a:ahLst/>
              <a:cxnLst/>
              <a:rect l="l" t="t" r="r" b="b"/>
              <a:pathLst>
                <a:path w="1340" h="531" extrusionOk="0">
                  <a:moveTo>
                    <a:pt x="893" y="0"/>
                  </a:moveTo>
                  <a:lnTo>
                    <a:pt x="1" y="224"/>
                  </a:lnTo>
                  <a:lnTo>
                    <a:pt x="1" y="530"/>
                  </a:lnTo>
                  <a:lnTo>
                    <a:pt x="1340" y="530"/>
                  </a:lnTo>
                  <a:cubicBezTo>
                    <a:pt x="1228" y="335"/>
                    <a:pt x="1061" y="168"/>
                    <a:pt x="8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792198" y="2272547"/>
              <a:ext cx="38844" cy="63042"/>
            </a:xfrm>
            <a:custGeom>
              <a:avLst/>
              <a:gdLst/>
              <a:ahLst/>
              <a:cxnLst/>
              <a:rect l="l" t="t" r="r" b="b"/>
              <a:pathLst>
                <a:path w="671" h="1089" extrusionOk="0">
                  <a:moveTo>
                    <a:pt x="642" y="0"/>
                  </a:moveTo>
                  <a:lnTo>
                    <a:pt x="307" y="56"/>
                  </a:lnTo>
                  <a:lnTo>
                    <a:pt x="1" y="1088"/>
                  </a:lnTo>
                  <a:cubicBezTo>
                    <a:pt x="224" y="1060"/>
                    <a:pt x="475" y="921"/>
                    <a:pt x="670" y="754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624261" y="2293503"/>
              <a:ext cx="45270" cy="63042"/>
            </a:xfrm>
            <a:custGeom>
              <a:avLst/>
              <a:gdLst/>
              <a:ahLst/>
              <a:cxnLst/>
              <a:rect l="l" t="t" r="r" b="b"/>
              <a:pathLst>
                <a:path w="782" h="1089" extrusionOk="0">
                  <a:moveTo>
                    <a:pt x="530" y="1"/>
                  </a:moveTo>
                  <a:lnTo>
                    <a:pt x="0" y="1089"/>
                  </a:lnTo>
                  <a:cubicBezTo>
                    <a:pt x="223" y="1005"/>
                    <a:pt x="502" y="894"/>
                    <a:pt x="725" y="782"/>
                  </a:cubicBezTo>
                  <a:lnTo>
                    <a:pt x="781" y="29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55728" y="1857479"/>
              <a:ext cx="93724" cy="184148"/>
            </a:xfrm>
            <a:custGeom>
              <a:avLst/>
              <a:gdLst/>
              <a:ahLst/>
              <a:cxnLst/>
              <a:rect l="l" t="t" r="r" b="b"/>
              <a:pathLst>
                <a:path w="1619" h="3181" extrusionOk="0">
                  <a:moveTo>
                    <a:pt x="335" y="0"/>
                  </a:moveTo>
                  <a:cubicBezTo>
                    <a:pt x="335" y="0"/>
                    <a:pt x="307" y="56"/>
                    <a:pt x="252" y="140"/>
                  </a:cubicBezTo>
                  <a:cubicBezTo>
                    <a:pt x="224" y="223"/>
                    <a:pt x="140" y="363"/>
                    <a:pt x="112" y="530"/>
                  </a:cubicBezTo>
                  <a:cubicBezTo>
                    <a:pt x="28" y="865"/>
                    <a:pt x="1" y="1395"/>
                    <a:pt x="196" y="1897"/>
                  </a:cubicBezTo>
                  <a:cubicBezTo>
                    <a:pt x="419" y="2427"/>
                    <a:pt x="810" y="2762"/>
                    <a:pt x="1117" y="2957"/>
                  </a:cubicBezTo>
                  <a:cubicBezTo>
                    <a:pt x="1256" y="3041"/>
                    <a:pt x="1396" y="3097"/>
                    <a:pt x="1479" y="3125"/>
                  </a:cubicBezTo>
                  <a:cubicBezTo>
                    <a:pt x="1591" y="3181"/>
                    <a:pt x="1619" y="3181"/>
                    <a:pt x="1619" y="3181"/>
                  </a:cubicBezTo>
                  <a:cubicBezTo>
                    <a:pt x="1619" y="3181"/>
                    <a:pt x="1507" y="3013"/>
                    <a:pt x="1284" y="2762"/>
                  </a:cubicBezTo>
                  <a:cubicBezTo>
                    <a:pt x="1117" y="2483"/>
                    <a:pt x="893" y="2121"/>
                    <a:pt x="726" y="1702"/>
                  </a:cubicBezTo>
                  <a:cubicBezTo>
                    <a:pt x="559" y="1284"/>
                    <a:pt x="447" y="865"/>
                    <a:pt x="391" y="530"/>
                  </a:cubicBezTo>
                  <a:cubicBezTo>
                    <a:pt x="335" y="195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117091" y="2190170"/>
              <a:ext cx="37223" cy="39192"/>
            </a:xfrm>
            <a:custGeom>
              <a:avLst/>
              <a:gdLst/>
              <a:ahLst/>
              <a:cxnLst/>
              <a:rect l="l" t="t" r="r" b="b"/>
              <a:pathLst>
                <a:path w="643" h="677" extrusionOk="0">
                  <a:moveTo>
                    <a:pt x="336" y="0"/>
                  </a:moveTo>
                  <a:cubicBezTo>
                    <a:pt x="308" y="0"/>
                    <a:pt x="252" y="0"/>
                    <a:pt x="196" y="56"/>
                  </a:cubicBezTo>
                  <a:cubicBezTo>
                    <a:pt x="112" y="112"/>
                    <a:pt x="1" y="279"/>
                    <a:pt x="84" y="475"/>
                  </a:cubicBezTo>
                  <a:cubicBezTo>
                    <a:pt x="155" y="615"/>
                    <a:pt x="303" y="677"/>
                    <a:pt x="415" y="677"/>
                  </a:cubicBezTo>
                  <a:cubicBezTo>
                    <a:pt x="437" y="677"/>
                    <a:pt x="457" y="675"/>
                    <a:pt x="475" y="670"/>
                  </a:cubicBezTo>
                  <a:cubicBezTo>
                    <a:pt x="531" y="670"/>
                    <a:pt x="559" y="642"/>
                    <a:pt x="587" y="614"/>
                  </a:cubicBezTo>
                  <a:lnTo>
                    <a:pt x="642" y="586"/>
                  </a:lnTo>
                  <a:cubicBezTo>
                    <a:pt x="642" y="586"/>
                    <a:pt x="587" y="503"/>
                    <a:pt x="587" y="419"/>
                  </a:cubicBezTo>
                  <a:cubicBezTo>
                    <a:pt x="587" y="335"/>
                    <a:pt x="615" y="251"/>
                    <a:pt x="587" y="251"/>
                  </a:cubicBezTo>
                  <a:cubicBezTo>
                    <a:pt x="587" y="224"/>
                    <a:pt x="531" y="196"/>
                    <a:pt x="475" y="140"/>
                  </a:cubicBezTo>
                  <a:cubicBezTo>
                    <a:pt x="419" y="84"/>
                    <a:pt x="391" y="0"/>
                    <a:pt x="391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136484" y="2078733"/>
              <a:ext cx="27498" cy="98587"/>
            </a:xfrm>
            <a:custGeom>
              <a:avLst/>
              <a:gdLst/>
              <a:ahLst/>
              <a:cxnLst/>
              <a:rect l="l" t="t" r="r" b="b"/>
              <a:pathLst>
                <a:path w="475" h="1703" extrusionOk="0">
                  <a:moveTo>
                    <a:pt x="419" y="0"/>
                  </a:moveTo>
                  <a:cubicBezTo>
                    <a:pt x="419" y="0"/>
                    <a:pt x="196" y="363"/>
                    <a:pt x="84" y="837"/>
                  </a:cubicBezTo>
                  <a:cubicBezTo>
                    <a:pt x="1" y="1312"/>
                    <a:pt x="56" y="1702"/>
                    <a:pt x="56" y="1702"/>
                  </a:cubicBezTo>
                  <a:cubicBezTo>
                    <a:pt x="56" y="1702"/>
                    <a:pt x="252" y="1367"/>
                    <a:pt x="363" y="893"/>
                  </a:cubicBezTo>
                  <a:cubicBezTo>
                    <a:pt x="475" y="419"/>
                    <a:pt x="419" y="0"/>
                    <a:pt x="41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163923" y="2240245"/>
              <a:ext cx="98587" cy="147041"/>
            </a:xfrm>
            <a:custGeom>
              <a:avLst/>
              <a:gdLst/>
              <a:ahLst/>
              <a:cxnLst/>
              <a:rect l="l" t="t" r="r" b="b"/>
              <a:pathLst>
                <a:path w="1703" h="254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80" y="642"/>
                    <a:pt x="726" y="1339"/>
                  </a:cubicBezTo>
                  <a:cubicBezTo>
                    <a:pt x="1200" y="2037"/>
                    <a:pt x="1703" y="2539"/>
                    <a:pt x="1703" y="2539"/>
                  </a:cubicBezTo>
                  <a:cubicBezTo>
                    <a:pt x="1703" y="2539"/>
                    <a:pt x="1424" y="1870"/>
                    <a:pt x="977" y="1172"/>
                  </a:cubicBezTo>
                  <a:cubicBezTo>
                    <a:pt x="503" y="4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685624" y="2025417"/>
              <a:ext cx="132452" cy="58064"/>
            </a:xfrm>
            <a:custGeom>
              <a:avLst/>
              <a:gdLst/>
              <a:ahLst/>
              <a:cxnLst/>
              <a:rect l="l" t="t" r="r" b="b"/>
              <a:pathLst>
                <a:path w="2288" h="1003" extrusionOk="0">
                  <a:moveTo>
                    <a:pt x="0" y="1"/>
                  </a:moveTo>
                  <a:cubicBezTo>
                    <a:pt x="0" y="1"/>
                    <a:pt x="0" y="56"/>
                    <a:pt x="28" y="112"/>
                  </a:cubicBezTo>
                  <a:cubicBezTo>
                    <a:pt x="56" y="168"/>
                    <a:pt x="84" y="280"/>
                    <a:pt x="168" y="363"/>
                  </a:cubicBezTo>
                  <a:cubicBezTo>
                    <a:pt x="223" y="475"/>
                    <a:pt x="335" y="587"/>
                    <a:pt x="474" y="698"/>
                  </a:cubicBezTo>
                  <a:cubicBezTo>
                    <a:pt x="586" y="782"/>
                    <a:pt x="753" y="866"/>
                    <a:pt x="949" y="921"/>
                  </a:cubicBezTo>
                  <a:cubicBezTo>
                    <a:pt x="1149" y="983"/>
                    <a:pt x="1341" y="1002"/>
                    <a:pt x="1515" y="1002"/>
                  </a:cubicBezTo>
                  <a:cubicBezTo>
                    <a:pt x="1656" y="1002"/>
                    <a:pt x="1785" y="990"/>
                    <a:pt x="1897" y="977"/>
                  </a:cubicBezTo>
                  <a:cubicBezTo>
                    <a:pt x="2121" y="949"/>
                    <a:pt x="2288" y="921"/>
                    <a:pt x="2288" y="921"/>
                  </a:cubicBezTo>
                  <a:cubicBezTo>
                    <a:pt x="2288" y="921"/>
                    <a:pt x="2121" y="866"/>
                    <a:pt x="1897" y="838"/>
                  </a:cubicBezTo>
                  <a:cubicBezTo>
                    <a:pt x="1674" y="810"/>
                    <a:pt x="1339" y="754"/>
                    <a:pt x="1032" y="670"/>
                  </a:cubicBezTo>
                  <a:cubicBezTo>
                    <a:pt x="698" y="559"/>
                    <a:pt x="419" y="419"/>
                    <a:pt x="251" y="280"/>
                  </a:cubicBezTo>
                  <a:cubicBezTo>
                    <a:pt x="168" y="224"/>
                    <a:pt x="112" y="140"/>
                    <a:pt x="56" y="84"/>
                  </a:cubicBezTo>
                  <a:cubicBezTo>
                    <a:pt x="28" y="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860045" y="2109414"/>
              <a:ext cx="92103" cy="142178"/>
            </a:xfrm>
            <a:custGeom>
              <a:avLst/>
              <a:gdLst/>
              <a:ahLst/>
              <a:cxnLst/>
              <a:rect l="l" t="t" r="r" b="b"/>
              <a:pathLst>
                <a:path w="1591" h="2456" extrusionOk="0">
                  <a:moveTo>
                    <a:pt x="1591" y="0"/>
                  </a:moveTo>
                  <a:cubicBezTo>
                    <a:pt x="1591" y="0"/>
                    <a:pt x="1479" y="112"/>
                    <a:pt x="1339" y="335"/>
                  </a:cubicBezTo>
                  <a:cubicBezTo>
                    <a:pt x="1200" y="558"/>
                    <a:pt x="949" y="865"/>
                    <a:pt x="754" y="1200"/>
                  </a:cubicBezTo>
                  <a:cubicBezTo>
                    <a:pt x="530" y="1535"/>
                    <a:pt x="363" y="1870"/>
                    <a:pt x="196" y="2093"/>
                  </a:cubicBezTo>
                  <a:cubicBezTo>
                    <a:pt x="56" y="2316"/>
                    <a:pt x="0" y="2456"/>
                    <a:pt x="0" y="2456"/>
                  </a:cubicBezTo>
                  <a:cubicBezTo>
                    <a:pt x="0" y="2456"/>
                    <a:pt x="112" y="2344"/>
                    <a:pt x="307" y="2177"/>
                  </a:cubicBezTo>
                  <a:cubicBezTo>
                    <a:pt x="530" y="1981"/>
                    <a:pt x="754" y="1702"/>
                    <a:pt x="977" y="1367"/>
                  </a:cubicBezTo>
                  <a:cubicBezTo>
                    <a:pt x="1200" y="1005"/>
                    <a:pt x="1367" y="670"/>
                    <a:pt x="1451" y="391"/>
                  </a:cubicBezTo>
                  <a:cubicBezTo>
                    <a:pt x="1535" y="140"/>
                    <a:pt x="1591" y="0"/>
                    <a:pt x="1591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331919" y="1849375"/>
              <a:ext cx="51754" cy="111496"/>
            </a:xfrm>
            <a:custGeom>
              <a:avLst/>
              <a:gdLst/>
              <a:ahLst/>
              <a:cxnLst/>
              <a:rect l="l" t="t" r="r" b="b"/>
              <a:pathLst>
                <a:path w="894" h="1926" extrusionOk="0">
                  <a:moveTo>
                    <a:pt x="447" y="1"/>
                  </a:moveTo>
                  <a:cubicBezTo>
                    <a:pt x="168" y="1"/>
                    <a:pt x="0" y="168"/>
                    <a:pt x="0" y="475"/>
                  </a:cubicBezTo>
                  <a:lnTo>
                    <a:pt x="0" y="559"/>
                  </a:lnTo>
                  <a:lnTo>
                    <a:pt x="279" y="559"/>
                  </a:lnTo>
                  <a:lnTo>
                    <a:pt x="279" y="447"/>
                  </a:lnTo>
                  <a:cubicBezTo>
                    <a:pt x="279" y="308"/>
                    <a:pt x="335" y="252"/>
                    <a:pt x="447" y="252"/>
                  </a:cubicBezTo>
                  <a:cubicBezTo>
                    <a:pt x="530" y="252"/>
                    <a:pt x="586" y="308"/>
                    <a:pt x="586" y="475"/>
                  </a:cubicBezTo>
                  <a:lnTo>
                    <a:pt x="586" y="587"/>
                  </a:lnTo>
                  <a:cubicBezTo>
                    <a:pt x="586" y="726"/>
                    <a:pt x="530" y="782"/>
                    <a:pt x="419" y="782"/>
                  </a:cubicBezTo>
                  <a:lnTo>
                    <a:pt x="307" y="782"/>
                  </a:lnTo>
                  <a:lnTo>
                    <a:pt x="307" y="1061"/>
                  </a:lnTo>
                  <a:lnTo>
                    <a:pt x="391" y="1061"/>
                  </a:lnTo>
                  <a:cubicBezTo>
                    <a:pt x="530" y="1061"/>
                    <a:pt x="586" y="1117"/>
                    <a:pt x="586" y="1312"/>
                  </a:cubicBezTo>
                  <a:lnTo>
                    <a:pt x="586" y="1451"/>
                  </a:lnTo>
                  <a:cubicBezTo>
                    <a:pt x="586" y="1619"/>
                    <a:pt x="530" y="1675"/>
                    <a:pt x="447" y="1675"/>
                  </a:cubicBezTo>
                  <a:cubicBezTo>
                    <a:pt x="335" y="1675"/>
                    <a:pt x="279" y="1619"/>
                    <a:pt x="279" y="1479"/>
                  </a:cubicBezTo>
                  <a:lnTo>
                    <a:pt x="279" y="1312"/>
                  </a:lnTo>
                  <a:lnTo>
                    <a:pt x="0" y="1312"/>
                  </a:lnTo>
                  <a:lnTo>
                    <a:pt x="0" y="1451"/>
                  </a:lnTo>
                  <a:cubicBezTo>
                    <a:pt x="0" y="1758"/>
                    <a:pt x="168" y="1926"/>
                    <a:pt x="447" y="1926"/>
                  </a:cubicBezTo>
                  <a:cubicBezTo>
                    <a:pt x="754" y="1926"/>
                    <a:pt x="893" y="1758"/>
                    <a:pt x="893" y="1451"/>
                  </a:cubicBezTo>
                  <a:lnTo>
                    <a:pt x="893" y="1312"/>
                  </a:lnTo>
                  <a:cubicBezTo>
                    <a:pt x="893" y="1117"/>
                    <a:pt x="837" y="977"/>
                    <a:pt x="698" y="921"/>
                  </a:cubicBezTo>
                  <a:cubicBezTo>
                    <a:pt x="837" y="838"/>
                    <a:pt x="893" y="726"/>
                    <a:pt x="893" y="531"/>
                  </a:cubicBezTo>
                  <a:lnTo>
                    <a:pt x="893" y="475"/>
                  </a:lnTo>
                  <a:cubicBezTo>
                    <a:pt x="893" y="168"/>
                    <a:pt x="754" y="1"/>
                    <a:pt x="447" y="1"/>
                  </a:cubicBezTo>
                  <a:close/>
                </a:path>
              </a:pathLst>
            </a:custGeom>
            <a:solidFill>
              <a:srgbClr val="128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92" name="Google Shape;1592;p34"/>
          <p:cNvGrpSpPr/>
          <p:nvPr/>
        </p:nvGrpSpPr>
        <p:grpSpPr>
          <a:xfrm>
            <a:off x="9266141" y="5048842"/>
            <a:ext cx="2236207" cy="1215791"/>
            <a:chOff x="-428686" y="4444094"/>
            <a:chExt cx="1771767" cy="963282"/>
          </a:xfrm>
        </p:grpSpPr>
        <p:sp>
          <p:nvSpPr>
            <p:cNvPr id="1593" name="Google Shape;1593;p34"/>
            <p:cNvSpPr/>
            <p:nvPr/>
          </p:nvSpPr>
          <p:spPr>
            <a:xfrm>
              <a:off x="968303" y="4562651"/>
              <a:ext cx="295644" cy="228955"/>
            </a:xfrm>
            <a:custGeom>
              <a:avLst/>
              <a:gdLst/>
              <a:ahLst/>
              <a:cxnLst/>
              <a:rect l="l" t="t" r="r" b="b"/>
              <a:pathLst>
                <a:path w="5107" h="3955" extrusionOk="0">
                  <a:moveTo>
                    <a:pt x="838" y="1"/>
                  </a:moveTo>
                  <a:lnTo>
                    <a:pt x="447" y="29"/>
                  </a:lnTo>
                  <a:cubicBezTo>
                    <a:pt x="447" y="614"/>
                    <a:pt x="503" y="949"/>
                    <a:pt x="447" y="1340"/>
                  </a:cubicBezTo>
                  <a:cubicBezTo>
                    <a:pt x="113" y="1647"/>
                    <a:pt x="1" y="2121"/>
                    <a:pt x="168" y="2540"/>
                  </a:cubicBezTo>
                  <a:lnTo>
                    <a:pt x="224" y="2623"/>
                  </a:lnTo>
                  <a:cubicBezTo>
                    <a:pt x="308" y="2791"/>
                    <a:pt x="419" y="2902"/>
                    <a:pt x="559" y="2986"/>
                  </a:cubicBezTo>
                  <a:cubicBezTo>
                    <a:pt x="722" y="3100"/>
                    <a:pt x="913" y="3157"/>
                    <a:pt x="1110" y="3157"/>
                  </a:cubicBezTo>
                  <a:cubicBezTo>
                    <a:pt x="1252" y="3157"/>
                    <a:pt x="1396" y="3128"/>
                    <a:pt x="1535" y="3070"/>
                  </a:cubicBezTo>
                  <a:cubicBezTo>
                    <a:pt x="1591" y="3042"/>
                    <a:pt x="1647" y="3014"/>
                    <a:pt x="1703" y="2986"/>
                  </a:cubicBezTo>
                  <a:lnTo>
                    <a:pt x="1787" y="2930"/>
                  </a:lnTo>
                  <a:lnTo>
                    <a:pt x="3181" y="3181"/>
                  </a:lnTo>
                  <a:lnTo>
                    <a:pt x="3516" y="3739"/>
                  </a:lnTo>
                  <a:cubicBezTo>
                    <a:pt x="3622" y="3881"/>
                    <a:pt x="3773" y="3955"/>
                    <a:pt x="3926" y="3955"/>
                  </a:cubicBezTo>
                  <a:cubicBezTo>
                    <a:pt x="4015" y="3955"/>
                    <a:pt x="4104" y="3930"/>
                    <a:pt x="4186" y="3879"/>
                  </a:cubicBezTo>
                  <a:lnTo>
                    <a:pt x="4409" y="3767"/>
                  </a:lnTo>
                  <a:lnTo>
                    <a:pt x="3823" y="3181"/>
                  </a:lnTo>
                  <a:lnTo>
                    <a:pt x="4604" y="3572"/>
                  </a:lnTo>
                  <a:cubicBezTo>
                    <a:pt x="4995" y="3209"/>
                    <a:pt x="5107" y="2846"/>
                    <a:pt x="4967" y="2512"/>
                  </a:cubicBezTo>
                  <a:lnTo>
                    <a:pt x="2651" y="838"/>
                  </a:lnTo>
                  <a:lnTo>
                    <a:pt x="2540" y="642"/>
                  </a:lnTo>
                  <a:lnTo>
                    <a:pt x="1842" y="224"/>
                  </a:lnTo>
                  <a:cubicBezTo>
                    <a:pt x="1535" y="29"/>
                    <a:pt x="1229" y="1"/>
                    <a:pt x="838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1228343" y="4710443"/>
              <a:ext cx="21072" cy="17830"/>
            </a:xfrm>
            <a:custGeom>
              <a:avLst/>
              <a:gdLst/>
              <a:ahLst/>
              <a:cxnLst/>
              <a:rect l="l" t="t" r="r" b="b"/>
              <a:pathLst>
                <a:path w="364" h="308" extrusionOk="0">
                  <a:moveTo>
                    <a:pt x="196" y="0"/>
                  </a:moveTo>
                  <a:cubicBezTo>
                    <a:pt x="154" y="0"/>
                    <a:pt x="112" y="14"/>
                    <a:pt x="84" y="42"/>
                  </a:cubicBezTo>
                  <a:cubicBezTo>
                    <a:pt x="29" y="98"/>
                    <a:pt x="1" y="210"/>
                    <a:pt x="57" y="266"/>
                  </a:cubicBezTo>
                  <a:cubicBezTo>
                    <a:pt x="84" y="293"/>
                    <a:pt x="126" y="307"/>
                    <a:pt x="168" y="307"/>
                  </a:cubicBezTo>
                  <a:cubicBezTo>
                    <a:pt x="210" y="307"/>
                    <a:pt x="252" y="293"/>
                    <a:pt x="280" y="266"/>
                  </a:cubicBezTo>
                  <a:cubicBezTo>
                    <a:pt x="336" y="210"/>
                    <a:pt x="363" y="98"/>
                    <a:pt x="308" y="42"/>
                  </a:cubicBezTo>
                  <a:cubicBezTo>
                    <a:pt x="280" y="14"/>
                    <a:pt x="238" y="0"/>
                    <a:pt x="196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1163738" y="4661179"/>
              <a:ext cx="58237" cy="71147"/>
            </a:xfrm>
            <a:custGeom>
              <a:avLst/>
              <a:gdLst/>
              <a:ahLst/>
              <a:cxnLst/>
              <a:rect l="l" t="t" r="r" b="b"/>
              <a:pathLst>
                <a:path w="1006" h="1229" extrusionOk="0">
                  <a:moveTo>
                    <a:pt x="726" y="1"/>
                  </a:moveTo>
                  <a:lnTo>
                    <a:pt x="1" y="1033"/>
                  </a:lnTo>
                  <a:lnTo>
                    <a:pt x="280" y="1228"/>
                  </a:lnTo>
                  <a:lnTo>
                    <a:pt x="1005" y="196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1239689" y="5121459"/>
              <a:ext cx="103392" cy="50133"/>
            </a:xfrm>
            <a:custGeom>
              <a:avLst/>
              <a:gdLst/>
              <a:ahLst/>
              <a:cxnLst/>
              <a:rect l="l" t="t" r="r" b="b"/>
              <a:pathLst>
                <a:path w="1786" h="866" extrusionOk="0">
                  <a:moveTo>
                    <a:pt x="502" y="1"/>
                  </a:moveTo>
                  <a:lnTo>
                    <a:pt x="0" y="168"/>
                  </a:lnTo>
                  <a:lnTo>
                    <a:pt x="84" y="252"/>
                  </a:lnTo>
                  <a:lnTo>
                    <a:pt x="195" y="391"/>
                  </a:lnTo>
                  <a:lnTo>
                    <a:pt x="446" y="670"/>
                  </a:lnTo>
                  <a:lnTo>
                    <a:pt x="614" y="866"/>
                  </a:lnTo>
                  <a:lnTo>
                    <a:pt x="1786" y="419"/>
                  </a:lnTo>
                  <a:cubicBezTo>
                    <a:pt x="1562" y="336"/>
                    <a:pt x="1283" y="224"/>
                    <a:pt x="1032" y="140"/>
                  </a:cubicBezTo>
                  <a:cubicBezTo>
                    <a:pt x="781" y="84"/>
                    <a:pt x="586" y="1"/>
                    <a:pt x="502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1208950" y="5126321"/>
              <a:ext cx="40465" cy="27614"/>
            </a:xfrm>
            <a:custGeom>
              <a:avLst/>
              <a:gdLst/>
              <a:ahLst/>
              <a:cxnLst/>
              <a:rect l="l" t="t" r="r" b="b"/>
              <a:pathLst>
                <a:path w="699" h="477" extrusionOk="0">
                  <a:moveTo>
                    <a:pt x="698" y="0"/>
                  </a:moveTo>
                  <a:lnTo>
                    <a:pt x="1" y="56"/>
                  </a:lnTo>
                  <a:lnTo>
                    <a:pt x="57" y="84"/>
                  </a:lnTo>
                  <a:cubicBezTo>
                    <a:pt x="85" y="84"/>
                    <a:pt x="113" y="140"/>
                    <a:pt x="113" y="196"/>
                  </a:cubicBezTo>
                  <a:cubicBezTo>
                    <a:pt x="140" y="252"/>
                    <a:pt x="113" y="335"/>
                    <a:pt x="85" y="363"/>
                  </a:cubicBezTo>
                  <a:cubicBezTo>
                    <a:pt x="29" y="419"/>
                    <a:pt x="1" y="447"/>
                    <a:pt x="1" y="447"/>
                  </a:cubicBezTo>
                  <a:cubicBezTo>
                    <a:pt x="1" y="447"/>
                    <a:pt x="61" y="477"/>
                    <a:pt x="158" y="477"/>
                  </a:cubicBezTo>
                  <a:cubicBezTo>
                    <a:pt x="222" y="477"/>
                    <a:pt x="302" y="464"/>
                    <a:pt x="392" y="419"/>
                  </a:cubicBezTo>
                  <a:cubicBezTo>
                    <a:pt x="475" y="363"/>
                    <a:pt x="587" y="279"/>
                    <a:pt x="643" y="196"/>
                  </a:cubicBezTo>
                  <a:cubicBezTo>
                    <a:pt x="698" y="112"/>
                    <a:pt x="698" y="28"/>
                    <a:pt x="698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1226722" y="5119838"/>
              <a:ext cx="33981" cy="37223"/>
            </a:xfrm>
            <a:custGeom>
              <a:avLst/>
              <a:gdLst/>
              <a:ahLst/>
              <a:cxnLst/>
              <a:rect l="l" t="t" r="r" b="b"/>
              <a:pathLst>
                <a:path w="587" h="643" extrusionOk="0">
                  <a:moveTo>
                    <a:pt x="57" y="1"/>
                  </a:moveTo>
                  <a:cubicBezTo>
                    <a:pt x="57" y="1"/>
                    <a:pt x="57" y="168"/>
                    <a:pt x="29" y="308"/>
                  </a:cubicBezTo>
                  <a:cubicBezTo>
                    <a:pt x="29" y="391"/>
                    <a:pt x="1" y="475"/>
                    <a:pt x="1" y="531"/>
                  </a:cubicBezTo>
                  <a:cubicBezTo>
                    <a:pt x="1" y="615"/>
                    <a:pt x="29" y="643"/>
                    <a:pt x="29" y="643"/>
                  </a:cubicBezTo>
                  <a:cubicBezTo>
                    <a:pt x="29" y="643"/>
                    <a:pt x="57" y="615"/>
                    <a:pt x="85" y="587"/>
                  </a:cubicBezTo>
                  <a:cubicBezTo>
                    <a:pt x="140" y="587"/>
                    <a:pt x="196" y="559"/>
                    <a:pt x="280" y="559"/>
                  </a:cubicBezTo>
                  <a:cubicBezTo>
                    <a:pt x="447" y="503"/>
                    <a:pt x="587" y="475"/>
                    <a:pt x="587" y="4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1244494" y="5118217"/>
              <a:ext cx="27498" cy="37223"/>
            </a:xfrm>
            <a:custGeom>
              <a:avLst/>
              <a:gdLst/>
              <a:ahLst/>
              <a:cxnLst/>
              <a:rect l="l" t="t" r="r" b="b"/>
              <a:pathLst>
                <a:path w="475" h="643" extrusionOk="0">
                  <a:moveTo>
                    <a:pt x="196" y="1"/>
                  </a:moveTo>
                  <a:cubicBezTo>
                    <a:pt x="196" y="1"/>
                    <a:pt x="112" y="168"/>
                    <a:pt x="57" y="280"/>
                  </a:cubicBezTo>
                  <a:cubicBezTo>
                    <a:pt x="1" y="447"/>
                    <a:pt x="1" y="587"/>
                    <a:pt x="1" y="587"/>
                  </a:cubicBezTo>
                  <a:cubicBezTo>
                    <a:pt x="1" y="587"/>
                    <a:pt x="140" y="559"/>
                    <a:pt x="252" y="559"/>
                  </a:cubicBezTo>
                  <a:cubicBezTo>
                    <a:pt x="308" y="587"/>
                    <a:pt x="391" y="615"/>
                    <a:pt x="419" y="615"/>
                  </a:cubicBezTo>
                  <a:lnTo>
                    <a:pt x="475" y="643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1265508" y="5129563"/>
              <a:ext cx="77573" cy="42028"/>
            </a:xfrm>
            <a:custGeom>
              <a:avLst/>
              <a:gdLst/>
              <a:ahLst/>
              <a:cxnLst/>
              <a:rect l="l" t="t" r="r" b="b"/>
              <a:pathLst>
                <a:path w="1340" h="726" extrusionOk="0">
                  <a:moveTo>
                    <a:pt x="586" y="0"/>
                  </a:moveTo>
                  <a:lnTo>
                    <a:pt x="0" y="530"/>
                  </a:lnTo>
                  <a:lnTo>
                    <a:pt x="168" y="726"/>
                  </a:lnTo>
                  <a:lnTo>
                    <a:pt x="1340" y="279"/>
                  </a:lnTo>
                  <a:cubicBezTo>
                    <a:pt x="1116" y="196"/>
                    <a:pt x="837" y="84"/>
                    <a:pt x="586" y="0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-420640" y="4752992"/>
              <a:ext cx="536293" cy="38150"/>
            </a:xfrm>
            <a:custGeom>
              <a:avLst/>
              <a:gdLst/>
              <a:ahLst/>
              <a:cxnLst/>
              <a:rect l="l" t="t" r="r" b="b"/>
              <a:pathLst>
                <a:path w="9264" h="659" extrusionOk="0">
                  <a:moveTo>
                    <a:pt x="4421" y="0"/>
                  </a:moveTo>
                  <a:cubicBezTo>
                    <a:pt x="3828" y="0"/>
                    <a:pt x="3262" y="100"/>
                    <a:pt x="2763" y="200"/>
                  </a:cubicBezTo>
                  <a:cubicBezTo>
                    <a:pt x="2484" y="256"/>
                    <a:pt x="2233" y="284"/>
                    <a:pt x="1982" y="340"/>
                  </a:cubicBezTo>
                  <a:cubicBezTo>
                    <a:pt x="1731" y="367"/>
                    <a:pt x="1507" y="367"/>
                    <a:pt x="1284" y="367"/>
                  </a:cubicBezTo>
                  <a:cubicBezTo>
                    <a:pt x="866" y="367"/>
                    <a:pt x="531" y="284"/>
                    <a:pt x="308" y="200"/>
                  </a:cubicBezTo>
                  <a:cubicBezTo>
                    <a:pt x="196" y="144"/>
                    <a:pt x="140" y="116"/>
                    <a:pt x="84" y="88"/>
                  </a:cubicBezTo>
                  <a:cubicBezTo>
                    <a:pt x="29" y="61"/>
                    <a:pt x="1" y="33"/>
                    <a:pt x="1" y="33"/>
                  </a:cubicBezTo>
                  <a:lnTo>
                    <a:pt x="1" y="33"/>
                  </a:lnTo>
                  <a:cubicBezTo>
                    <a:pt x="1" y="33"/>
                    <a:pt x="1" y="61"/>
                    <a:pt x="57" y="88"/>
                  </a:cubicBezTo>
                  <a:cubicBezTo>
                    <a:pt x="112" y="116"/>
                    <a:pt x="168" y="172"/>
                    <a:pt x="280" y="228"/>
                  </a:cubicBezTo>
                  <a:cubicBezTo>
                    <a:pt x="503" y="340"/>
                    <a:pt x="838" y="479"/>
                    <a:pt x="1284" y="507"/>
                  </a:cubicBezTo>
                  <a:cubicBezTo>
                    <a:pt x="1507" y="535"/>
                    <a:pt x="1731" y="535"/>
                    <a:pt x="2009" y="535"/>
                  </a:cubicBezTo>
                  <a:cubicBezTo>
                    <a:pt x="2261" y="507"/>
                    <a:pt x="2540" y="479"/>
                    <a:pt x="2819" y="423"/>
                  </a:cubicBezTo>
                  <a:cubicBezTo>
                    <a:pt x="3316" y="374"/>
                    <a:pt x="3858" y="279"/>
                    <a:pt x="4425" y="279"/>
                  </a:cubicBezTo>
                  <a:cubicBezTo>
                    <a:pt x="4493" y="279"/>
                    <a:pt x="4563" y="281"/>
                    <a:pt x="4632" y="284"/>
                  </a:cubicBezTo>
                  <a:cubicBezTo>
                    <a:pt x="5274" y="312"/>
                    <a:pt x="5887" y="423"/>
                    <a:pt x="6445" y="479"/>
                  </a:cubicBezTo>
                  <a:cubicBezTo>
                    <a:pt x="7003" y="563"/>
                    <a:pt x="7534" y="619"/>
                    <a:pt x="7952" y="646"/>
                  </a:cubicBezTo>
                  <a:cubicBezTo>
                    <a:pt x="8083" y="655"/>
                    <a:pt x="8206" y="658"/>
                    <a:pt x="8321" y="658"/>
                  </a:cubicBezTo>
                  <a:cubicBezTo>
                    <a:pt x="8599" y="658"/>
                    <a:pt x="8826" y="638"/>
                    <a:pt x="8984" y="619"/>
                  </a:cubicBezTo>
                  <a:cubicBezTo>
                    <a:pt x="9124" y="591"/>
                    <a:pt x="9207" y="591"/>
                    <a:pt x="9263" y="563"/>
                  </a:cubicBezTo>
                  <a:lnTo>
                    <a:pt x="8984" y="563"/>
                  </a:lnTo>
                  <a:cubicBezTo>
                    <a:pt x="8761" y="563"/>
                    <a:pt x="8398" y="563"/>
                    <a:pt x="7980" y="507"/>
                  </a:cubicBezTo>
                  <a:cubicBezTo>
                    <a:pt x="7561" y="451"/>
                    <a:pt x="7059" y="340"/>
                    <a:pt x="6501" y="256"/>
                  </a:cubicBezTo>
                  <a:cubicBezTo>
                    <a:pt x="5943" y="144"/>
                    <a:pt x="5329" y="33"/>
                    <a:pt x="4632" y="5"/>
                  </a:cubicBezTo>
                  <a:cubicBezTo>
                    <a:pt x="4561" y="2"/>
                    <a:pt x="4491" y="0"/>
                    <a:pt x="4421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-373807" y="4781126"/>
              <a:ext cx="481355" cy="33518"/>
            </a:xfrm>
            <a:custGeom>
              <a:avLst/>
              <a:gdLst/>
              <a:ahLst/>
              <a:cxnLst/>
              <a:rect l="l" t="t" r="r" b="b"/>
              <a:pathLst>
                <a:path w="8315" h="579" extrusionOk="0">
                  <a:moveTo>
                    <a:pt x="3701" y="0"/>
                  </a:moveTo>
                  <a:cubicBezTo>
                    <a:pt x="3551" y="0"/>
                    <a:pt x="3405" y="7"/>
                    <a:pt x="3265" y="21"/>
                  </a:cubicBezTo>
                  <a:cubicBezTo>
                    <a:pt x="3126" y="49"/>
                    <a:pt x="2986" y="49"/>
                    <a:pt x="2847" y="77"/>
                  </a:cubicBezTo>
                  <a:cubicBezTo>
                    <a:pt x="2707" y="105"/>
                    <a:pt x="2568" y="133"/>
                    <a:pt x="2456" y="160"/>
                  </a:cubicBezTo>
                  <a:cubicBezTo>
                    <a:pt x="2205" y="216"/>
                    <a:pt x="1954" y="272"/>
                    <a:pt x="1758" y="328"/>
                  </a:cubicBezTo>
                  <a:cubicBezTo>
                    <a:pt x="1535" y="384"/>
                    <a:pt x="1340" y="412"/>
                    <a:pt x="1145" y="439"/>
                  </a:cubicBezTo>
                  <a:cubicBezTo>
                    <a:pt x="1040" y="447"/>
                    <a:pt x="941" y="450"/>
                    <a:pt x="849" y="450"/>
                  </a:cubicBezTo>
                  <a:cubicBezTo>
                    <a:pt x="598" y="450"/>
                    <a:pt x="395" y="425"/>
                    <a:pt x="252" y="384"/>
                  </a:cubicBezTo>
                  <a:cubicBezTo>
                    <a:pt x="140" y="356"/>
                    <a:pt x="57" y="328"/>
                    <a:pt x="1" y="328"/>
                  </a:cubicBezTo>
                  <a:cubicBezTo>
                    <a:pt x="57" y="356"/>
                    <a:pt x="112" y="412"/>
                    <a:pt x="224" y="439"/>
                  </a:cubicBezTo>
                  <a:cubicBezTo>
                    <a:pt x="419" y="523"/>
                    <a:pt x="754" y="579"/>
                    <a:pt x="1145" y="579"/>
                  </a:cubicBezTo>
                  <a:cubicBezTo>
                    <a:pt x="1535" y="579"/>
                    <a:pt x="2010" y="495"/>
                    <a:pt x="2512" y="412"/>
                  </a:cubicBezTo>
                  <a:cubicBezTo>
                    <a:pt x="2651" y="384"/>
                    <a:pt x="2763" y="356"/>
                    <a:pt x="2902" y="356"/>
                  </a:cubicBezTo>
                  <a:cubicBezTo>
                    <a:pt x="3014" y="328"/>
                    <a:pt x="3153" y="328"/>
                    <a:pt x="3293" y="300"/>
                  </a:cubicBezTo>
                  <a:cubicBezTo>
                    <a:pt x="3544" y="300"/>
                    <a:pt x="3823" y="300"/>
                    <a:pt x="4130" y="328"/>
                  </a:cubicBezTo>
                  <a:cubicBezTo>
                    <a:pt x="4688" y="356"/>
                    <a:pt x="5246" y="467"/>
                    <a:pt x="5776" y="523"/>
                  </a:cubicBezTo>
                  <a:cubicBezTo>
                    <a:pt x="6027" y="551"/>
                    <a:pt x="6278" y="565"/>
                    <a:pt x="6515" y="565"/>
                  </a:cubicBezTo>
                  <a:cubicBezTo>
                    <a:pt x="6752" y="565"/>
                    <a:pt x="6976" y="551"/>
                    <a:pt x="7171" y="523"/>
                  </a:cubicBezTo>
                  <a:cubicBezTo>
                    <a:pt x="7561" y="439"/>
                    <a:pt x="7840" y="328"/>
                    <a:pt x="8036" y="216"/>
                  </a:cubicBezTo>
                  <a:cubicBezTo>
                    <a:pt x="8119" y="160"/>
                    <a:pt x="8203" y="133"/>
                    <a:pt x="8231" y="105"/>
                  </a:cubicBezTo>
                  <a:cubicBezTo>
                    <a:pt x="8287" y="49"/>
                    <a:pt x="8315" y="49"/>
                    <a:pt x="8315" y="49"/>
                  </a:cubicBezTo>
                  <a:lnTo>
                    <a:pt x="8315" y="49"/>
                  </a:lnTo>
                  <a:cubicBezTo>
                    <a:pt x="8315" y="49"/>
                    <a:pt x="8287" y="49"/>
                    <a:pt x="8231" y="77"/>
                  </a:cubicBezTo>
                  <a:cubicBezTo>
                    <a:pt x="8175" y="105"/>
                    <a:pt x="8119" y="133"/>
                    <a:pt x="8008" y="188"/>
                  </a:cubicBezTo>
                  <a:cubicBezTo>
                    <a:pt x="7813" y="272"/>
                    <a:pt x="7506" y="356"/>
                    <a:pt x="7143" y="384"/>
                  </a:cubicBezTo>
                  <a:cubicBezTo>
                    <a:pt x="7045" y="391"/>
                    <a:pt x="6944" y="394"/>
                    <a:pt x="6840" y="394"/>
                  </a:cubicBezTo>
                  <a:cubicBezTo>
                    <a:pt x="6526" y="394"/>
                    <a:pt x="6180" y="363"/>
                    <a:pt x="5804" y="300"/>
                  </a:cubicBezTo>
                  <a:cubicBezTo>
                    <a:pt x="5302" y="216"/>
                    <a:pt x="4772" y="77"/>
                    <a:pt x="4158" y="21"/>
                  </a:cubicBezTo>
                  <a:cubicBezTo>
                    <a:pt x="4004" y="7"/>
                    <a:pt x="3851" y="0"/>
                    <a:pt x="3701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-338263" y="4725784"/>
              <a:ext cx="436143" cy="67905"/>
            </a:xfrm>
            <a:custGeom>
              <a:avLst/>
              <a:gdLst/>
              <a:ahLst/>
              <a:cxnLst/>
              <a:rect l="l" t="t" r="r" b="b"/>
              <a:pathLst>
                <a:path w="7534" h="1173" extrusionOk="0">
                  <a:moveTo>
                    <a:pt x="1" y="335"/>
                  </a:moveTo>
                  <a:cubicBezTo>
                    <a:pt x="1" y="335"/>
                    <a:pt x="29" y="363"/>
                    <a:pt x="84" y="363"/>
                  </a:cubicBezTo>
                  <a:cubicBezTo>
                    <a:pt x="29" y="335"/>
                    <a:pt x="1" y="335"/>
                    <a:pt x="1" y="335"/>
                  </a:cubicBezTo>
                  <a:close/>
                  <a:moveTo>
                    <a:pt x="2874" y="1"/>
                  </a:moveTo>
                  <a:cubicBezTo>
                    <a:pt x="2818" y="1"/>
                    <a:pt x="2735" y="28"/>
                    <a:pt x="2679" y="28"/>
                  </a:cubicBezTo>
                  <a:cubicBezTo>
                    <a:pt x="2539" y="28"/>
                    <a:pt x="2428" y="56"/>
                    <a:pt x="2316" y="56"/>
                  </a:cubicBezTo>
                  <a:cubicBezTo>
                    <a:pt x="1842" y="140"/>
                    <a:pt x="1451" y="224"/>
                    <a:pt x="1117" y="307"/>
                  </a:cubicBezTo>
                  <a:cubicBezTo>
                    <a:pt x="782" y="391"/>
                    <a:pt x="503" y="391"/>
                    <a:pt x="308" y="391"/>
                  </a:cubicBezTo>
                  <a:cubicBezTo>
                    <a:pt x="224" y="363"/>
                    <a:pt x="140" y="363"/>
                    <a:pt x="84" y="363"/>
                  </a:cubicBezTo>
                  <a:cubicBezTo>
                    <a:pt x="140" y="391"/>
                    <a:pt x="196" y="419"/>
                    <a:pt x="308" y="419"/>
                  </a:cubicBezTo>
                  <a:cubicBezTo>
                    <a:pt x="422" y="452"/>
                    <a:pt x="565" y="465"/>
                    <a:pt x="737" y="465"/>
                  </a:cubicBezTo>
                  <a:cubicBezTo>
                    <a:pt x="858" y="465"/>
                    <a:pt x="994" y="458"/>
                    <a:pt x="1144" y="447"/>
                  </a:cubicBezTo>
                  <a:cubicBezTo>
                    <a:pt x="1507" y="391"/>
                    <a:pt x="1898" y="335"/>
                    <a:pt x="2344" y="307"/>
                  </a:cubicBezTo>
                  <a:cubicBezTo>
                    <a:pt x="2456" y="307"/>
                    <a:pt x="2595" y="279"/>
                    <a:pt x="2707" y="279"/>
                  </a:cubicBezTo>
                  <a:lnTo>
                    <a:pt x="3042" y="279"/>
                  </a:lnTo>
                  <a:cubicBezTo>
                    <a:pt x="3293" y="307"/>
                    <a:pt x="3544" y="335"/>
                    <a:pt x="3795" y="391"/>
                  </a:cubicBezTo>
                  <a:cubicBezTo>
                    <a:pt x="4297" y="503"/>
                    <a:pt x="4743" y="670"/>
                    <a:pt x="5190" y="782"/>
                  </a:cubicBezTo>
                  <a:cubicBezTo>
                    <a:pt x="5636" y="921"/>
                    <a:pt x="6027" y="1033"/>
                    <a:pt x="6390" y="1089"/>
                  </a:cubicBezTo>
                  <a:cubicBezTo>
                    <a:pt x="6557" y="1116"/>
                    <a:pt x="6724" y="1144"/>
                    <a:pt x="6864" y="1144"/>
                  </a:cubicBezTo>
                  <a:cubicBezTo>
                    <a:pt x="7003" y="1144"/>
                    <a:pt x="7115" y="1172"/>
                    <a:pt x="7226" y="1172"/>
                  </a:cubicBezTo>
                  <a:cubicBezTo>
                    <a:pt x="7422" y="1144"/>
                    <a:pt x="7533" y="1144"/>
                    <a:pt x="7533" y="1144"/>
                  </a:cubicBezTo>
                  <a:cubicBezTo>
                    <a:pt x="7533" y="1144"/>
                    <a:pt x="7422" y="1144"/>
                    <a:pt x="7226" y="1116"/>
                  </a:cubicBezTo>
                  <a:cubicBezTo>
                    <a:pt x="7115" y="1089"/>
                    <a:pt x="7003" y="1089"/>
                    <a:pt x="6864" y="1061"/>
                  </a:cubicBezTo>
                  <a:cubicBezTo>
                    <a:pt x="6752" y="1033"/>
                    <a:pt x="6585" y="1005"/>
                    <a:pt x="6417" y="949"/>
                  </a:cubicBezTo>
                  <a:cubicBezTo>
                    <a:pt x="6111" y="865"/>
                    <a:pt x="5720" y="726"/>
                    <a:pt x="5301" y="558"/>
                  </a:cubicBezTo>
                  <a:cubicBezTo>
                    <a:pt x="4883" y="419"/>
                    <a:pt x="4409" y="224"/>
                    <a:pt x="3879" y="112"/>
                  </a:cubicBezTo>
                  <a:cubicBezTo>
                    <a:pt x="3600" y="56"/>
                    <a:pt x="3321" y="28"/>
                    <a:pt x="3070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-278521" y="4787147"/>
              <a:ext cx="374780" cy="50422"/>
            </a:xfrm>
            <a:custGeom>
              <a:avLst/>
              <a:gdLst/>
              <a:ahLst/>
              <a:cxnLst/>
              <a:rect l="l" t="t" r="r" b="b"/>
              <a:pathLst>
                <a:path w="6474" h="871" extrusionOk="0">
                  <a:moveTo>
                    <a:pt x="6473" y="1"/>
                  </a:moveTo>
                  <a:cubicBezTo>
                    <a:pt x="6473" y="1"/>
                    <a:pt x="4995" y="84"/>
                    <a:pt x="3209" y="391"/>
                  </a:cubicBezTo>
                  <a:cubicBezTo>
                    <a:pt x="2317" y="559"/>
                    <a:pt x="1535" y="698"/>
                    <a:pt x="949" y="698"/>
                  </a:cubicBezTo>
                  <a:lnTo>
                    <a:pt x="391" y="698"/>
                  </a:lnTo>
                  <a:cubicBezTo>
                    <a:pt x="364" y="670"/>
                    <a:pt x="308" y="670"/>
                    <a:pt x="280" y="670"/>
                  </a:cubicBezTo>
                  <a:cubicBezTo>
                    <a:pt x="112" y="642"/>
                    <a:pt x="1" y="642"/>
                    <a:pt x="1" y="642"/>
                  </a:cubicBezTo>
                  <a:lnTo>
                    <a:pt x="1" y="642"/>
                  </a:lnTo>
                  <a:cubicBezTo>
                    <a:pt x="1" y="642"/>
                    <a:pt x="112" y="670"/>
                    <a:pt x="252" y="698"/>
                  </a:cubicBezTo>
                  <a:cubicBezTo>
                    <a:pt x="308" y="726"/>
                    <a:pt x="336" y="754"/>
                    <a:pt x="391" y="754"/>
                  </a:cubicBezTo>
                  <a:cubicBezTo>
                    <a:pt x="447" y="754"/>
                    <a:pt x="503" y="782"/>
                    <a:pt x="559" y="782"/>
                  </a:cubicBezTo>
                  <a:cubicBezTo>
                    <a:pt x="615" y="810"/>
                    <a:pt x="670" y="810"/>
                    <a:pt x="726" y="838"/>
                  </a:cubicBezTo>
                  <a:lnTo>
                    <a:pt x="949" y="838"/>
                  </a:lnTo>
                  <a:cubicBezTo>
                    <a:pt x="1114" y="860"/>
                    <a:pt x="1294" y="870"/>
                    <a:pt x="1488" y="870"/>
                  </a:cubicBezTo>
                  <a:cubicBezTo>
                    <a:pt x="2016" y="870"/>
                    <a:pt x="2639" y="793"/>
                    <a:pt x="3293" y="670"/>
                  </a:cubicBezTo>
                  <a:cubicBezTo>
                    <a:pt x="5051" y="363"/>
                    <a:pt x="6473" y="1"/>
                    <a:pt x="6473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-428686" y="4775048"/>
              <a:ext cx="542719" cy="25703"/>
            </a:xfrm>
            <a:custGeom>
              <a:avLst/>
              <a:gdLst/>
              <a:ahLst/>
              <a:cxnLst/>
              <a:rect l="l" t="t" r="r" b="b"/>
              <a:pathLst>
                <a:path w="9375" h="444" extrusionOk="0">
                  <a:moveTo>
                    <a:pt x="0" y="42"/>
                  </a:moveTo>
                  <a:cubicBezTo>
                    <a:pt x="0" y="42"/>
                    <a:pt x="0" y="70"/>
                    <a:pt x="56" y="98"/>
                  </a:cubicBezTo>
                  <a:cubicBezTo>
                    <a:pt x="28" y="42"/>
                    <a:pt x="0" y="42"/>
                    <a:pt x="0" y="42"/>
                  </a:cubicBezTo>
                  <a:close/>
                  <a:moveTo>
                    <a:pt x="3679" y="0"/>
                  </a:moveTo>
                  <a:cubicBezTo>
                    <a:pt x="3362" y="0"/>
                    <a:pt x="3055" y="14"/>
                    <a:pt x="2762" y="42"/>
                  </a:cubicBezTo>
                  <a:cubicBezTo>
                    <a:pt x="2176" y="98"/>
                    <a:pt x="1702" y="238"/>
                    <a:pt x="1284" y="293"/>
                  </a:cubicBezTo>
                  <a:cubicBezTo>
                    <a:pt x="1167" y="309"/>
                    <a:pt x="1056" y="316"/>
                    <a:pt x="953" y="316"/>
                  </a:cubicBezTo>
                  <a:cubicBezTo>
                    <a:pt x="687" y="316"/>
                    <a:pt x="468" y="270"/>
                    <a:pt x="307" y="210"/>
                  </a:cubicBezTo>
                  <a:cubicBezTo>
                    <a:pt x="251" y="182"/>
                    <a:pt x="196" y="154"/>
                    <a:pt x="168" y="154"/>
                  </a:cubicBezTo>
                  <a:lnTo>
                    <a:pt x="56" y="98"/>
                  </a:lnTo>
                  <a:lnTo>
                    <a:pt x="56" y="98"/>
                  </a:lnTo>
                  <a:lnTo>
                    <a:pt x="140" y="154"/>
                  </a:lnTo>
                  <a:cubicBezTo>
                    <a:pt x="196" y="182"/>
                    <a:pt x="223" y="210"/>
                    <a:pt x="279" y="238"/>
                  </a:cubicBezTo>
                  <a:cubicBezTo>
                    <a:pt x="454" y="337"/>
                    <a:pt x="763" y="437"/>
                    <a:pt x="1145" y="437"/>
                  </a:cubicBezTo>
                  <a:cubicBezTo>
                    <a:pt x="1190" y="437"/>
                    <a:pt x="1236" y="436"/>
                    <a:pt x="1284" y="433"/>
                  </a:cubicBezTo>
                  <a:cubicBezTo>
                    <a:pt x="1730" y="433"/>
                    <a:pt x="2232" y="321"/>
                    <a:pt x="2790" y="293"/>
                  </a:cubicBezTo>
                  <a:cubicBezTo>
                    <a:pt x="3021" y="282"/>
                    <a:pt x="3267" y="275"/>
                    <a:pt x="3521" y="275"/>
                  </a:cubicBezTo>
                  <a:cubicBezTo>
                    <a:pt x="3880" y="275"/>
                    <a:pt x="4256" y="289"/>
                    <a:pt x="4632" y="321"/>
                  </a:cubicBezTo>
                  <a:cubicBezTo>
                    <a:pt x="5273" y="349"/>
                    <a:pt x="5915" y="405"/>
                    <a:pt x="6501" y="433"/>
                  </a:cubicBezTo>
                  <a:cubicBezTo>
                    <a:pt x="6650" y="440"/>
                    <a:pt x="6798" y="444"/>
                    <a:pt x="6942" y="444"/>
                  </a:cubicBezTo>
                  <a:cubicBezTo>
                    <a:pt x="7337" y="444"/>
                    <a:pt x="7708" y="418"/>
                    <a:pt x="8035" y="377"/>
                  </a:cubicBezTo>
                  <a:cubicBezTo>
                    <a:pt x="8119" y="377"/>
                    <a:pt x="8230" y="349"/>
                    <a:pt x="8342" y="349"/>
                  </a:cubicBezTo>
                  <a:cubicBezTo>
                    <a:pt x="8426" y="321"/>
                    <a:pt x="8509" y="321"/>
                    <a:pt x="8593" y="293"/>
                  </a:cubicBezTo>
                  <a:cubicBezTo>
                    <a:pt x="8761" y="265"/>
                    <a:pt x="8928" y="238"/>
                    <a:pt x="9040" y="210"/>
                  </a:cubicBezTo>
                  <a:cubicBezTo>
                    <a:pt x="9262" y="126"/>
                    <a:pt x="9374" y="98"/>
                    <a:pt x="9374" y="98"/>
                  </a:cubicBezTo>
                  <a:lnTo>
                    <a:pt x="9374" y="98"/>
                  </a:lnTo>
                  <a:cubicBezTo>
                    <a:pt x="9374" y="98"/>
                    <a:pt x="9262" y="126"/>
                    <a:pt x="9012" y="154"/>
                  </a:cubicBezTo>
                  <a:cubicBezTo>
                    <a:pt x="8900" y="182"/>
                    <a:pt x="8761" y="182"/>
                    <a:pt x="8593" y="210"/>
                  </a:cubicBezTo>
                  <a:cubicBezTo>
                    <a:pt x="8509" y="210"/>
                    <a:pt x="8398" y="210"/>
                    <a:pt x="8314" y="238"/>
                  </a:cubicBezTo>
                  <a:lnTo>
                    <a:pt x="8007" y="238"/>
                  </a:lnTo>
                  <a:cubicBezTo>
                    <a:pt x="7895" y="245"/>
                    <a:pt x="7775" y="249"/>
                    <a:pt x="7648" y="249"/>
                  </a:cubicBezTo>
                  <a:cubicBezTo>
                    <a:pt x="7303" y="249"/>
                    <a:pt x="6909" y="223"/>
                    <a:pt x="6501" y="182"/>
                  </a:cubicBezTo>
                  <a:cubicBezTo>
                    <a:pt x="5943" y="154"/>
                    <a:pt x="5329" y="70"/>
                    <a:pt x="4659" y="42"/>
                  </a:cubicBezTo>
                  <a:cubicBezTo>
                    <a:pt x="4325" y="14"/>
                    <a:pt x="3997" y="0"/>
                    <a:pt x="3679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-330158" y="4787147"/>
              <a:ext cx="432901" cy="33981"/>
            </a:xfrm>
            <a:custGeom>
              <a:avLst/>
              <a:gdLst/>
              <a:ahLst/>
              <a:cxnLst/>
              <a:rect l="l" t="t" r="r" b="b"/>
              <a:pathLst>
                <a:path w="7478" h="587" extrusionOk="0">
                  <a:moveTo>
                    <a:pt x="7477" y="1"/>
                  </a:moveTo>
                  <a:cubicBezTo>
                    <a:pt x="7477" y="1"/>
                    <a:pt x="7393" y="29"/>
                    <a:pt x="7198" y="56"/>
                  </a:cubicBezTo>
                  <a:cubicBezTo>
                    <a:pt x="7003" y="84"/>
                    <a:pt x="6724" y="140"/>
                    <a:pt x="6389" y="168"/>
                  </a:cubicBezTo>
                  <a:cubicBezTo>
                    <a:pt x="6054" y="196"/>
                    <a:pt x="5664" y="196"/>
                    <a:pt x="5217" y="196"/>
                  </a:cubicBezTo>
                  <a:cubicBezTo>
                    <a:pt x="4994" y="196"/>
                    <a:pt x="4743" y="168"/>
                    <a:pt x="4520" y="168"/>
                  </a:cubicBezTo>
                  <a:lnTo>
                    <a:pt x="3766" y="168"/>
                  </a:lnTo>
                  <a:cubicBezTo>
                    <a:pt x="3487" y="140"/>
                    <a:pt x="3236" y="140"/>
                    <a:pt x="2985" y="140"/>
                  </a:cubicBezTo>
                  <a:lnTo>
                    <a:pt x="2623" y="140"/>
                  </a:lnTo>
                  <a:cubicBezTo>
                    <a:pt x="2567" y="168"/>
                    <a:pt x="2483" y="168"/>
                    <a:pt x="2427" y="168"/>
                  </a:cubicBezTo>
                  <a:cubicBezTo>
                    <a:pt x="2372" y="168"/>
                    <a:pt x="2316" y="168"/>
                    <a:pt x="2260" y="196"/>
                  </a:cubicBezTo>
                  <a:cubicBezTo>
                    <a:pt x="1814" y="252"/>
                    <a:pt x="1423" y="308"/>
                    <a:pt x="1088" y="391"/>
                  </a:cubicBezTo>
                  <a:cubicBezTo>
                    <a:pt x="921" y="419"/>
                    <a:pt x="753" y="447"/>
                    <a:pt x="614" y="475"/>
                  </a:cubicBezTo>
                  <a:cubicBezTo>
                    <a:pt x="502" y="503"/>
                    <a:pt x="391" y="503"/>
                    <a:pt x="279" y="531"/>
                  </a:cubicBezTo>
                  <a:cubicBezTo>
                    <a:pt x="112" y="559"/>
                    <a:pt x="0" y="587"/>
                    <a:pt x="0" y="587"/>
                  </a:cubicBezTo>
                  <a:lnTo>
                    <a:pt x="279" y="587"/>
                  </a:lnTo>
                  <a:cubicBezTo>
                    <a:pt x="391" y="559"/>
                    <a:pt x="502" y="559"/>
                    <a:pt x="642" y="559"/>
                  </a:cubicBezTo>
                  <a:cubicBezTo>
                    <a:pt x="781" y="559"/>
                    <a:pt x="921" y="531"/>
                    <a:pt x="1116" y="531"/>
                  </a:cubicBezTo>
                  <a:cubicBezTo>
                    <a:pt x="1451" y="503"/>
                    <a:pt x="1841" y="447"/>
                    <a:pt x="2288" y="419"/>
                  </a:cubicBezTo>
                  <a:lnTo>
                    <a:pt x="2985" y="419"/>
                  </a:lnTo>
                  <a:cubicBezTo>
                    <a:pt x="3236" y="419"/>
                    <a:pt x="3487" y="447"/>
                    <a:pt x="3739" y="447"/>
                  </a:cubicBezTo>
                  <a:lnTo>
                    <a:pt x="5217" y="447"/>
                  </a:lnTo>
                  <a:cubicBezTo>
                    <a:pt x="5664" y="419"/>
                    <a:pt x="6082" y="363"/>
                    <a:pt x="6417" y="308"/>
                  </a:cubicBezTo>
                  <a:cubicBezTo>
                    <a:pt x="6752" y="252"/>
                    <a:pt x="7031" y="168"/>
                    <a:pt x="7198" y="112"/>
                  </a:cubicBezTo>
                  <a:cubicBezTo>
                    <a:pt x="7393" y="29"/>
                    <a:pt x="7477" y="1"/>
                    <a:pt x="7477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-419019" y="4767754"/>
              <a:ext cx="539477" cy="37223"/>
            </a:xfrm>
            <a:custGeom>
              <a:avLst/>
              <a:gdLst/>
              <a:ahLst/>
              <a:cxnLst/>
              <a:rect l="l" t="t" r="r" b="b"/>
              <a:pathLst>
                <a:path w="9319" h="643" extrusionOk="0">
                  <a:moveTo>
                    <a:pt x="4102" y="1"/>
                  </a:moveTo>
                  <a:cubicBezTo>
                    <a:pt x="4018" y="29"/>
                    <a:pt x="3934" y="29"/>
                    <a:pt x="3851" y="29"/>
                  </a:cubicBezTo>
                  <a:cubicBezTo>
                    <a:pt x="3767" y="29"/>
                    <a:pt x="3683" y="57"/>
                    <a:pt x="3628" y="57"/>
                  </a:cubicBezTo>
                  <a:cubicBezTo>
                    <a:pt x="3293" y="112"/>
                    <a:pt x="3014" y="224"/>
                    <a:pt x="2735" y="308"/>
                  </a:cubicBezTo>
                  <a:cubicBezTo>
                    <a:pt x="2623" y="336"/>
                    <a:pt x="2484" y="364"/>
                    <a:pt x="2372" y="391"/>
                  </a:cubicBezTo>
                  <a:cubicBezTo>
                    <a:pt x="2288" y="419"/>
                    <a:pt x="2233" y="419"/>
                    <a:pt x="2177" y="419"/>
                  </a:cubicBezTo>
                  <a:cubicBezTo>
                    <a:pt x="2121" y="447"/>
                    <a:pt x="2065" y="447"/>
                    <a:pt x="2009" y="447"/>
                  </a:cubicBezTo>
                  <a:lnTo>
                    <a:pt x="1647" y="447"/>
                  </a:lnTo>
                  <a:cubicBezTo>
                    <a:pt x="1535" y="419"/>
                    <a:pt x="1424" y="419"/>
                    <a:pt x="1312" y="419"/>
                  </a:cubicBezTo>
                  <a:cubicBezTo>
                    <a:pt x="921" y="336"/>
                    <a:pt x="587" y="224"/>
                    <a:pt x="363" y="140"/>
                  </a:cubicBezTo>
                  <a:cubicBezTo>
                    <a:pt x="141" y="85"/>
                    <a:pt x="2" y="29"/>
                    <a:pt x="1" y="29"/>
                  </a:cubicBezTo>
                  <a:lnTo>
                    <a:pt x="1" y="29"/>
                  </a:lnTo>
                  <a:cubicBezTo>
                    <a:pt x="2" y="29"/>
                    <a:pt x="141" y="85"/>
                    <a:pt x="335" y="196"/>
                  </a:cubicBezTo>
                  <a:cubicBezTo>
                    <a:pt x="559" y="280"/>
                    <a:pt x="866" y="447"/>
                    <a:pt x="1284" y="559"/>
                  </a:cubicBezTo>
                  <a:cubicBezTo>
                    <a:pt x="1396" y="587"/>
                    <a:pt x="1507" y="587"/>
                    <a:pt x="1619" y="615"/>
                  </a:cubicBezTo>
                  <a:cubicBezTo>
                    <a:pt x="1675" y="615"/>
                    <a:pt x="1730" y="643"/>
                    <a:pt x="1814" y="643"/>
                  </a:cubicBezTo>
                  <a:lnTo>
                    <a:pt x="2205" y="643"/>
                  </a:lnTo>
                  <a:cubicBezTo>
                    <a:pt x="2288" y="643"/>
                    <a:pt x="2344" y="615"/>
                    <a:pt x="2400" y="615"/>
                  </a:cubicBezTo>
                  <a:cubicBezTo>
                    <a:pt x="2567" y="587"/>
                    <a:pt x="2679" y="559"/>
                    <a:pt x="2818" y="531"/>
                  </a:cubicBezTo>
                  <a:cubicBezTo>
                    <a:pt x="3097" y="447"/>
                    <a:pt x="3376" y="391"/>
                    <a:pt x="3683" y="336"/>
                  </a:cubicBezTo>
                  <a:cubicBezTo>
                    <a:pt x="3739" y="336"/>
                    <a:pt x="3823" y="336"/>
                    <a:pt x="3907" y="308"/>
                  </a:cubicBezTo>
                  <a:lnTo>
                    <a:pt x="4130" y="308"/>
                  </a:lnTo>
                  <a:cubicBezTo>
                    <a:pt x="4223" y="308"/>
                    <a:pt x="4328" y="295"/>
                    <a:pt x="4438" y="295"/>
                  </a:cubicBezTo>
                  <a:cubicBezTo>
                    <a:pt x="4492" y="295"/>
                    <a:pt x="4548" y="298"/>
                    <a:pt x="4604" y="308"/>
                  </a:cubicBezTo>
                  <a:cubicBezTo>
                    <a:pt x="5246" y="308"/>
                    <a:pt x="5832" y="391"/>
                    <a:pt x="6417" y="475"/>
                  </a:cubicBezTo>
                  <a:cubicBezTo>
                    <a:pt x="6975" y="531"/>
                    <a:pt x="7506" y="559"/>
                    <a:pt x="7924" y="559"/>
                  </a:cubicBezTo>
                  <a:cubicBezTo>
                    <a:pt x="8370" y="559"/>
                    <a:pt x="8705" y="475"/>
                    <a:pt x="8956" y="447"/>
                  </a:cubicBezTo>
                  <a:cubicBezTo>
                    <a:pt x="9179" y="364"/>
                    <a:pt x="9318" y="336"/>
                    <a:pt x="9319" y="336"/>
                  </a:cubicBezTo>
                  <a:lnTo>
                    <a:pt x="9319" y="336"/>
                  </a:lnTo>
                  <a:cubicBezTo>
                    <a:pt x="9318" y="336"/>
                    <a:pt x="9179" y="364"/>
                    <a:pt x="8928" y="391"/>
                  </a:cubicBezTo>
                  <a:cubicBezTo>
                    <a:pt x="8771" y="411"/>
                    <a:pt x="8557" y="431"/>
                    <a:pt x="8288" y="431"/>
                  </a:cubicBezTo>
                  <a:cubicBezTo>
                    <a:pt x="8176" y="431"/>
                    <a:pt x="8055" y="428"/>
                    <a:pt x="7924" y="419"/>
                  </a:cubicBezTo>
                  <a:cubicBezTo>
                    <a:pt x="7506" y="391"/>
                    <a:pt x="7003" y="308"/>
                    <a:pt x="6445" y="224"/>
                  </a:cubicBezTo>
                  <a:cubicBezTo>
                    <a:pt x="5887" y="140"/>
                    <a:pt x="5274" y="29"/>
                    <a:pt x="4604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-372186" y="4740198"/>
              <a:ext cx="465204" cy="58585"/>
            </a:xfrm>
            <a:custGeom>
              <a:avLst/>
              <a:gdLst/>
              <a:ahLst/>
              <a:cxnLst/>
              <a:rect l="l" t="t" r="r" b="b"/>
              <a:pathLst>
                <a:path w="8036" h="1012" extrusionOk="0">
                  <a:moveTo>
                    <a:pt x="1" y="58"/>
                  </a:moveTo>
                  <a:cubicBezTo>
                    <a:pt x="1" y="58"/>
                    <a:pt x="29" y="86"/>
                    <a:pt x="84" y="86"/>
                  </a:cubicBezTo>
                  <a:cubicBezTo>
                    <a:pt x="29" y="58"/>
                    <a:pt x="1" y="58"/>
                    <a:pt x="1" y="58"/>
                  </a:cubicBezTo>
                  <a:close/>
                  <a:moveTo>
                    <a:pt x="3472" y="0"/>
                  </a:moveTo>
                  <a:cubicBezTo>
                    <a:pt x="3126" y="0"/>
                    <a:pt x="2794" y="24"/>
                    <a:pt x="2484" y="58"/>
                  </a:cubicBezTo>
                  <a:cubicBezTo>
                    <a:pt x="2233" y="86"/>
                    <a:pt x="1982" y="142"/>
                    <a:pt x="1786" y="170"/>
                  </a:cubicBezTo>
                  <a:cubicBezTo>
                    <a:pt x="1563" y="198"/>
                    <a:pt x="1368" y="198"/>
                    <a:pt x="1172" y="226"/>
                  </a:cubicBezTo>
                  <a:cubicBezTo>
                    <a:pt x="810" y="226"/>
                    <a:pt x="503" y="198"/>
                    <a:pt x="308" y="142"/>
                  </a:cubicBezTo>
                  <a:cubicBezTo>
                    <a:pt x="224" y="142"/>
                    <a:pt x="140" y="114"/>
                    <a:pt x="84" y="86"/>
                  </a:cubicBezTo>
                  <a:lnTo>
                    <a:pt x="84" y="86"/>
                  </a:lnTo>
                  <a:cubicBezTo>
                    <a:pt x="140" y="114"/>
                    <a:pt x="196" y="170"/>
                    <a:pt x="308" y="198"/>
                  </a:cubicBezTo>
                  <a:cubicBezTo>
                    <a:pt x="503" y="282"/>
                    <a:pt x="810" y="337"/>
                    <a:pt x="1172" y="365"/>
                  </a:cubicBezTo>
                  <a:lnTo>
                    <a:pt x="1814" y="365"/>
                  </a:lnTo>
                  <a:cubicBezTo>
                    <a:pt x="2037" y="337"/>
                    <a:pt x="2261" y="309"/>
                    <a:pt x="2512" y="309"/>
                  </a:cubicBezTo>
                  <a:cubicBezTo>
                    <a:pt x="2749" y="296"/>
                    <a:pt x="3007" y="282"/>
                    <a:pt x="3272" y="282"/>
                  </a:cubicBezTo>
                  <a:cubicBezTo>
                    <a:pt x="3537" y="282"/>
                    <a:pt x="3809" y="296"/>
                    <a:pt x="4074" y="337"/>
                  </a:cubicBezTo>
                  <a:cubicBezTo>
                    <a:pt x="4353" y="365"/>
                    <a:pt x="4604" y="421"/>
                    <a:pt x="4883" y="477"/>
                  </a:cubicBezTo>
                  <a:cubicBezTo>
                    <a:pt x="5134" y="561"/>
                    <a:pt x="5357" y="616"/>
                    <a:pt x="5608" y="672"/>
                  </a:cubicBezTo>
                  <a:cubicBezTo>
                    <a:pt x="5832" y="756"/>
                    <a:pt x="6055" y="812"/>
                    <a:pt x="6278" y="867"/>
                  </a:cubicBezTo>
                  <a:cubicBezTo>
                    <a:pt x="6390" y="895"/>
                    <a:pt x="6501" y="923"/>
                    <a:pt x="6585" y="951"/>
                  </a:cubicBezTo>
                  <a:cubicBezTo>
                    <a:pt x="6697" y="951"/>
                    <a:pt x="6808" y="979"/>
                    <a:pt x="6892" y="979"/>
                  </a:cubicBezTo>
                  <a:cubicBezTo>
                    <a:pt x="7057" y="1003"/>
                    <a:pt x="7207" y="1011"/>
                    <a:pt x="7340" y="1011"/>
                  </a:cubicBezTo>
                  <a:cubicBezTo>
                    <a:pt x="7522" y="1011"/>
                    <a:pt x="7672" y="995"/>
                    <a:pt x="7785" y="979"/>
                  </a:cubicBezTo>
                  <a:cubicBezTo>
                    <a:pt x="7896" y="951"/>
                    <a:pt x="7980" y="923"/>
                    <a:pt x="8036" y="895"/>
                  </a:cubicBezTo>
                  <a:cubicBezTo>
                    <a:pt x="7980" y="895"/>
                    <a:pt x="7896" y="923"/>
                    <a:pt x="7785" y="923"/>
                  </a:cubicBezTo>
                  <a:cubicBezTo>
                    <a:pt x="7589" y="923"/>
                    <a:pt x="7282" y="923"/>
                    <a:pt x="6920" y="840"/>
                  </a:cubicBezTo>
                  <a:cubicBezTo>
                    <a:pt x="6836" y="812"/>
                    <a:pt x="6752" y="812"/>
                    <a:pt x="6641" y="784"/>
                  </a:cubicBezTo>
                  <a:cubicBezTo>
                    <a:pt x="6557" y="756"/>
                    <a:pt x="6445" y="728"/>
                    <a:pt x="6362" y="672"/>
                  </a:cubicBezTo>
                  <a:cubicBezTo>
                    <a:pt x="6139" y="616"/>
                    <a:pt x="5943" y="533"/>
                    <a:pt x="5692" y="449"/>
                  </a:cubicBezTo>
                  <a:cubicBezTo>
                    <a:pt x="5469" y="365"/>
                    <a:pt x="5218" y="282"/>
                    <a:pt x="4967" y="198"/>
                  </a:cubicBezTo>
                  <a:cubicBezTo>
                    <a:pt x="4688" y="142"/>
                    <a:pt x="4437" y="58"/>
                    <a:pt x="4130" y="30"/>
                  </a:cubicBezTo>
                  <a:cubicBezTo>
                    <a:pt x="3906" y="9"/>
                    <a:pt x="3686" y="0"/>
                    <a:pt x="3472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-376991" y="4756465"/>
              <a:ext cx="494265" cy="50364"/>
            </a:xfrm>
            <a:custGeom>
              <a:avLst/>
              <a:gdLst/>
              <a:ahLst/>
              <a:cxnLst/>
              <a:rect l="l" t="t" r="r" b="b"/>
              <a:pathLst>
                <a:path w="8538" h="870" extrusionOk="0">
                  <a:moveTo>
                    <a:pt x="0" y="1"/>
                  </a:moveTo>
                  <a:cubicBezTo>
                    <a:pt x="0" y="1"/>
                    <a:pt x="28" y="28"/>
                    <a:pt x="84" y="28"/>
                  </a:cubicBezTo>
                  <a:cubicBezTo>
                    <a:pt x="28" y="1"/>
                    <a:pt x="0" y="1"/>
                    <a:pt x="0" y="1"/>
                  </a:cubicBezTo>
                  <a:close/>
                  <a:moveTo>
                    <a:pt x="84" y="28"/>
                  </a:moveTo>
                  <a:lnTo>
                    <a:pt x="84" y="28"/>
                  </a:lnTo>
                  <a:cubicBezTo>
                    <a:pt x="112" y="56"/>
                    <a:pt x="195" y="112"/>
                    <a:pt x="307" y="140"/>
                  </a:cubicBezTo>
                  <a:cubicBezTo>
                    <a:pt x="502" y="196"/>
                    <a:pt x="809" y="280"/>
                    <a:pt x="1200" y="335"/>
                  </a:cubicBezTo>
                  <a:cubicBezTo>
                    <a:pt x="1590" y="391"/>
                    <a:pt x="2065" y="419"/>
                    <a:pt x="2595" y="447"/>
                  </a:cubicBezTo>
                  <a:cubicBezTo>
                    <a:pt x="2846" y="447"/>
                    <a:pt x="3097" y="475"/>
                    <a:pt x="3376" y="503"/>
                  </a:cubicBezTo>
                  <a:cubicBezTo>
                    <a:pt x="3655" y="531"/>
                    <a:pt x="3934" y="586"/>
                    <a:pt x="4213" y="642"/>
                  </a:cubicBezTo>
                  <a:cubicBezTo>
                    <a:pt x="4738" y="767"/>
                    <a:pt x="5240" y="870"/>
                    <a:pt x="5740" y="870"/>
                  </a:cubicBezTo>
                  <a:cubicBezTo>
                    <a:pt x="5798" y="870"/>
                    <a:pt x="5856" y="868"/>
                    <a:pt x="5915" y="865"/>
                  </a:cubicBezTo>
                  <a:cubicBezTo>
                    <a:pt x="6445" y="838"/>
                    <a:pt x="6919" y="726"/>
                    <a:pt x="7282" y="670"/>
                  </a:cubicBezTo>
                  <a:cubicBezTo>
                    <a:pt x="7393" y="670"/>
                    <a:pt x="7477" y="642"/>
                    <a:pt x="7561" y="642"/>
                  </a:cubicBezTo>
                  <a:cubicBezTo>
                    <a:pt x="7644" y="614"/>
                    <a:pt x="7728" y="614"/>
                    <a:pt x="7812" y="614"/>
                  </a:cubicBezTo>
                  <a:cubicBezTo>
                    <a:pt x="7951" y="586"/>
                    <a:pt x="8091" y="586"/>
                    <a:pt x="8202" y="586"/>
                  </a:cubicBezTo>
                  <a:cubicBezTo>
                    <a:pt x="8426" y="614"/>
                    <a:pt x="8537" y="614"/>
                    <a:pt x="8537" y="614"/>
                  </a:cubicBezTo>
                  <a:cubicBezTo>
                    <a:pt x="8537" y="614"/>
                    <a:pt x="8426" y="586"/>
                    <a:pt x="8202" y="559"/>
                  </a:cubicBezTo>
                  <a:cubicBezTo>
                    <a:pt x="8091" y="531"/>
                    <a:pt x="7951" y="531"/>
                    <a:pt x="7812" y="503"/>
                  </a:cubicBezTo>
                  <a:cubicBezTo>
                    <a:pt x="7728" y="503"/>
                    <a:pt x="7644" y="531"/>
                    <a:pt x="7533" y="531"/>
                  </a:cubicBezTo>
                  <a:lnTo>
                    <a:pt x="7254" y="531"/>
                  </a:lnTo>
                  <a:cubicBezTo>
                    <a:pt x="6863" y="559"/>
                    <a:pt x="6417" y="614"/>
                    <a:pt x="5915" y="614"/>
                  </a:cubicBezTo>
                  <a:cubicBezTo>
                    <a:pt x="5412" y="614"/>
                    <a:pt x="4882" y="503"/>
                    <a:pt x="4296" y="363"/>
                  </a:cubicBezTo>
                  <a:cubicBezTo>
                    <a:pt x="4018" y="307"/>
                    <a:pt x="3711" y="252"/>
                    <a:pt x="3432" y="224"/>
                  </a:cubicBezTo>
                  <a:cubicBezTo>
                    <a:pt x="3125" y="196"/>
                    <a:pt x="2846" y="196"/>
                    <a:pt x="2595" y="196"/>
                  </a:cubicBezTo>
                  <a:cubicBezTo>
                    <a:pt x="2241" y="196"/>
                    <a:pt x="1925" y="208"/>
                    <a:pt x="1638" y="208"/>
                  </a:cubicBezTo>
                  <a:cubicBezTo>
                    <a:pt x="1494" y="208"/>
                    <a:pt x="1358" y="205"/>
                    <a:pt x="1228" y="196"/>
                  </a:cubicBezTo>
                  <a:cubicBezTo>
                    <a:pt x="837" y="168"/>
                    <a:pt x="530" y="140"/>
                    <a:pt x="307" y="84"/>
                  </a:cubicBezTo>
                  <a:cubicBezTo>
                    <a:pt x="223" y="56"/>
                    <a:pt x="140" y="56"/>
                    <a:pt x="84" y="28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-305961" y="4787147"/>
              <a:ext cx="408703" cy="43649"/>
            </a:xfrm>
            <a:custGeom>
              <a:avLst/>
              <a:gdLst/>
              <a:ahLst/>
              <a:cxnLst/>
              <a:rect l="l" t="t" r="r" b="b"/>
              <a:pathLst>
                <a:path w="7060" h="754" extrusionOk="0">
                  <a:moveTo>
                    <a:pt x="7059" y="1"/>
                  </a:moveTo>
                  <a:cubicBezTo>
                    <a:pt x="7059" y="1"/>
                    <a:pt x="6975" y="29"/>
                    <a:pt x="6808" y="112"/>
                  </a:cubicBezTo>
                  <a:cubicBezTo>
                    <a:pt x="6641" y="168"/>
                    <a:pt x="6389" y="252"/>
                    <a:pt x="6083" y="308"/>
                  </a:cubicBezTo>
                  <a:cubicBezTo>
                    <a:pt x="5776" y="391"/>
                    <a:pt x="5413" y="447"/>
                    <a:pt x="4995" y="447"/>
                  </a:cubicBezTo>
                  <a:cubicBezTo>
                    <a:pt x="4771" y="475"/>
                    <a:pt x="4548" y="475"/>
                    <a:pt x="4325" y="475"/>
                  </a:cubicBezTo>
                  <a:lnTo>
                    <a:pt x="3962" y="475"/>
                  </a:lnTo>
                  <a:cubicBezTo>
                    <a:pt x="3851" y="447"/>
                    <a:pt x="3739" y="447"/>
                    <a:pt x="3600" y="447"/>
                  </a:cubicBezTo>
                  <a:cubicBezTo>
                    <a:pt x="3111" y="419"/>
                    <a:pt x="2637" y="398"/>
                    <a:pt x="2205" y="398"/>
                  </a:cubicBezTo>
                  <a:cubicBezTo>
                    <a:pt x="1772" y="398"/>
                    <a:pt x="1382" y="419"/>
                    <a:pt x="1061" y="475"/>
                  </a:cubicBezTo>
                  <a:cubicBezTo>
                    <a:pt x="977" y="475"/>
                    <a:pt x="893" y="503"/>
                    <a:pt x="810" y="503"/>
                  </a:cubicBezTo>
                  <a:cubicBezTo>
                    <a:pt x="754" y="531"/>
                    <a:pt x="670" y="531"/>
                    <a:pt x="614" y="531"/>
                  </a:cubicBezTo>
                  <a:cubicBezTo>
                    <a:pt x="475" y="559"/>
                    <a:pt x="363" y="587"/>
                    <a:pt x="280" y="614"/>
                  </a:cubicBezTo>
                  <a:cubicBezTo>
                    <a:pt x="112" y="642"/>
                    <a:pt x="1" y="670"/>
                    <a:pt x="1" y="670"/>
                  </a:cubicBezTo>
                  <a:cubicBezTo>
                    <a:pt x="1" y="670"/>
                    <a:pt x="112" y="670"/>
                    <a:pt x="280" y="642"/>
                  </a:cubicBezTo>
                  <a:lnTo>
                    <a:pt x="614" y="642"/>
                  </a:lnTo>
                  <a:cubicBezTo>
                    <a:pt x="698" y="642"/>
                    <a:pt x="754" y="614"/>
                    <a:pt x="838" y="614"/>
                  </a:cubicBezTo>
                  <a:lnTo>
                    <a:pt x="1591" y="614"/>
                  </a:lnTo>
                  <a:cubicBezTo>
                    <a:pt x="1786" y="614"/>
                    <a:pt x="1981" y="642"/>
                    <a:pt x="2205" y="642"/>
                  </a:cubicBezTo>
                  <a:cubicBezTo>
                    <a:pt x="2400" y="670"/>
                    <a:pt x="2623" y="670"/>
                    <a:pt x="2874" y="698"/>
                  </a:cubicBezTo>
                  <a:cubicBezTo>
                    <a:pt x="3097" y="726"/>
                    <a:pt x="3321" y="726"/>
                    <a:pt x="3600" y="726"/>
                  </a:cubicBezTo>
                  <a:cubicBezTo>
                    <a:pt x="3711" y="754"/>
                    <a:pt x="3851" y="754"/>
                    <a:pt x="3962" y="754"/>
                  </a:cubicBezTo>
                  <a:lnTo>
                    <a:pt x="4325" y="754"/>
                  </a:lnTo>
                  <a:cubicBezTo>
                    <a:pt x="4548" y="726"/>
                    <a:pt x="4799" y="726"/>
                    <a:pt x="4995" y="698"/>
                  </a:cubicBezTo>
                  <a:cubicBezTo>
                    <a:pt x="5441" y="670"/>
                    <a:pt x="5832" y="559"/>
                    <a:pt x="6138" y="447"/>
                  </a:cubicBezTo>
                  <a:cubicBezTo>
                    <a:pt x="6445" y="335"/>
                    <a:pt x="6668" y="224"/>
                    <a:pt x="6836" y="140"/>
                  </a:cubicBezTo>
                  <a:cubicBezTo>
                    <a:pt x="6975" y="56"/>
                    <a:pt x="7059" y="1"/>
                    <a:pt x="7059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-144449" y="4767754"/>
              <a:ext cx="376343" cy="305312"/>
            </a:xfrm>
            <a:custGeom>
              <a:avLst/>
              <a:gdLst/>
              <a:ahLst/>
              <a:cxnLst/>
              <a:rect l="l" t="t" r="r" b="b"/>
              <a:pathLst>
                <a:path w="6501" h="5274" extrusionOk="0">
                  <a:moveTo>
                    <a:pt x="4688" y="1"/>
                  </a:moveTo>
                  <a:cubicBezTo>
                    <a:pt x="3739" y="587"/>
                    <a:pt x="3097" y="1368"/>
                    <a:pt x="2846" y="2456"/>
                  </a:cubicBezTo>
                  <a:cubicBezTo>
                    <a:pt x="2735" y="3042"/>
                    <a:pt x="2344" y="3544"/>
                    <a:pt x="1786" y="3767"/>
                  </a:cubicBezTo>
                  <a:lnTo>
                    <a:pt x="1" y="4465"/>
                  </a:lnTo>
                  <a:lnTo>
                    <a:pt x="363" y="5274"/>
                  </a:lnTo>
                  <a:cubicBezTo>
                    <a:pt x="363" y="5274"/>
                    <a:pt x="5720" y="4604"/>
                    <a:pt x="6501" y="3265"/>
                  </a:cubicBezTo>
                  <a:lnTo>
                    <a:pt x="4688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80047" y="4712875"/>
              <a:ext cx="754307" cy="339178"/>
            </a:xfrm>
            <a:custGeom>
              <a:avLst/>
              <a:gdLst/>
              <a:ahLst/>
              <a:cxnLst/>
              <a:rect l="l" t="t" r="r" b="b"/>
              <a:pathLst>
                <a:path w="13030" h="5859" extrusionOk="0">
                  <a:moveTo>
                    <a:pt x="11411" y="0"/>
                  </a:moveTo>
                  <a:cubicBezTo>
                    <a:pt x="10267" y="307"/>
                    <a:pt x="9151" y="502"/>
                    <a:pt x="7924" y="614"/>
                  </a:cubicBezTo>
                  <a:cubicBezTo>
                    <a:pt x="7484" y="647"/>
                    <a:pt x="7030" y="663"/>
                    <a:pt x="6561" y="663"/>
                  </a:cubicBezTo>
                  <a:cubicBezTo>
                    <a:pt x="5840" y="663"/>
                    <a:pt x="5080" y="626"/>
                    <a:pt x="4269" y="558"/>
                  </a:cubicBezTo>
                  <a:cubicBezTo>
                    <a:pt x="3683" y="530"/>
                    <a:pt x="3069" y="447"/>
                    <a:pt x="2400" y="363"/>
                  </a:cubicBezTo>
                  <a:cubicBezTo>
                    <a:pt x="1479" y="391"/>
                    <a:pt x="279" y="893"/>
                    <a:pt x="0" y="1674"/>
                  </a:cubicBezTo>
                  <a:lnTo>
                    <a:pt x="1033" y="4548"/>
                  </a:lnTo>
                  <a:cubicBezTo>
                    <a:pt x="1402" y="4476"/>
                    <a:pt x="1752" y="4446"/>
                    <a:pt x="2090" y="4446"/>
                  </a:cubicBezTo>
                  <a:cubicBezTo>
                    <a:pt x="2672" y="4446"/>
                    <a:pt x="3220" y="4536"/>
                    <a:pt x="3767" y="4659"/>
                  </a:cubicBezTo>
                  <a:cubicBezTo>
                    <a:pt x="4967" y="4938"/>
                    <a:pt x="6138" y="5413"/>
                    <a:pt x="7505" y="5692"/>
                  </a:cubicBezTo>
                  <a:cubicBezTo>
                    <a:pt x="7784" y="5748"/>
                    <a:pt x="8091" y="5775"/>
                    <a:pt x="8426" y="5803"/>
                  </a:cubicBezTo>
                  <a:cubicBezTo>
                    <a:pt x="8725" y="5840"/>
                    <a:pt x="9035" y="5858"/>
                    <a:pt x="9360" y="5858"/>
                  </a:cubicBezTo>
                  <a:cubicBezTo>
                    <a:pt x="10034" y="5858"/>
                    <a:pt x="10768" y="5778"/>
                    <a:pt x="11579" y="5608"/>
                  </a:cubicBezTo>
                  <a:cubicBezTo>
                    <a:pt x="12025" y="5496"/>
                    <a:pt x="12527" y="5357"/>
                    <a:pt x="13029" y="5190"/>
                  </a:cubicBezTo>
                  <a:lnTo>
                    <a:pt x="11411" y="0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270619" y="4935749"/>
              <a:ext cx="479734" cy="116301"/>
            </a:xfrm>
            <a:custGeom>
              <a:avLst/>
              <a:gdLst/>
              <a:ahLst/>
              <a:cxnLst/>
              <a:rect l="l" t="t" r="r" b="b"/>
              <a:pathLst>
                <a:path w="8287" h="2009" extrusionOk="0">
                  <a:moveTo>
                    <a:pt x="419" y="0"/>
                  </a:moveTo>
                  <a:cubicBezTo>
                    <a:pt x="252" y="475"/>
                    <a:pt x="1" y="698"/>
                    <a:pt x="1" y="698"/>
                  </a:cubicBezTo>
                  <a:lnTo>
                    <a:pt x="475" y="809"/>
                  </a:lnTo>
                  <a:cubicBezTo>
                    <a:pt x="1675" y="1088"/>
                    <a:pt x="2846" y="1563"/>
                    <a:pt x="4213" y="1842"/>
                  </a:cubicBezTo>
                  <a:cubicBezTo>
                    <a:pt x="4492" y="1898"/>
                    <a:pt x="4799" y="1925"/>
                    <a:pt x="5134" y="1953"/>
                  </a:cubicBezTo>
                  <a:cubicBezTo>
                    <a:pt x="5433" y="1990"/>
                    <a:pt x="5743" y="2008"/>
                    <a:pt x="6068" y="2008"/>
                  </a:cubicBezTo>
                  <a:cubicBezTo>
                    <a:pt x="6742" y="2008"/>
                    <a:pt x="7476" y="1928"/>
                    <a:pt x="8287" y="1758"/>
                  </a:cubicBezTo>
                  <a:lnTo>
                    <a:pt x="7561" y="1395"/>
                  </a:lnTo>
                  <a:cubicBezTo>
                    <a:pt x="6924" y="1600"/>
                    <a:pt x="6186" y="1692"/>
                    <a:pt x="5428" y="1692"/>
                  </a:cubicBezTo>
                  <a:cubicBezTo>
                    <a:pt x="3298" y="1692"/>
                    <a:pt x="1016" y="968"/>
                    <a:pt x="419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648521" y="4567514"/>
              <a:ext cx="232660" cy="98587"/>
            </a:xfrm>
            <a:custGeom>
              <a:avLst/>
              <a:gdLst/>
              <a:ahLst/>
              <a:cxnLst/>
              <a:rect l="l" t="t" r="r" b="b"/>
              <a:pathLst>
                <a:path w="4019" h="1703" extrusionOk="0">
                  <a:moveTo>
                    <a:pt x="447" y="0"/>
                  </a:moveTo>
                  <a:cubicBezTo>
                    <a:pt x="196" y="0"/>
                    <a:pt x="1" y="196"/>
                    <a:pt x="1" y="419"/>
                  </a:cubicBezTo>
                  <a:lnTo>
                    <a:pt x="1" y="447"/>
                  </a:lnTo>
                  <a:cubicBezTo>
                    <a:pt x="1" y="698"/>
                    <a:pt x="196" y="893"/>
                    <a:pt x="447" y="893"/>
                  </a:cubicBezTo>
                  <a:lnTo>
                    <a:pt x="2149" y="1702"/>
                  </a:lnTo>
                  <a:lnTo>
                    <a:pt x="4018" y="698"/>
                  </a:lnTo>
                  <a:lnTo>
                    <a:pt x="3879" y="307"/>
                  </a:lnTo>
                  <a:lnTo>
                    <a:pt x="2233" y="865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1079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8968" y="4531970"/>
              <a:ext cx="145420" cy="60553"/>
            </a:xfrm>
            <a:custGeom>
              <a:avLst/>
              <a:gdLst/>
              <a:ahLst/>
              <a:cxnLst/>
              <a:rect l="l" t="t" r="r" b="b"/>
              <a:pathLst>
                <a:path w="2512" h="1046" extrusionOk="0">
                  <a:moveTo>
                    <a:pt x="391" y="1"/>
                  </a:moveTo>
                  <a:cubicBezTo>
                    <a:pt x="168" y="29"/>
                    <a:pt x="0" y="29"/>
                    <a:pt x="0" y="29"/>
                  </a:cubicBezTo>
                  <a:cubicBezTo>
                    <a:pt x="0" y="29"/>
                    <a:pt x="168" y="56"/>
                    <a:pt x="391" y="112"/>
                  </a:cubicBezTo>
                  <a:cubicBezTo>
                    <a:pt x="614" y="168"/>
                    <a:pt x="893" y="252"/>
                    <a:pt x="1172" y="391"/>
                  </a:cubicBezTo>
                  <a:cubicBezTo>
                    <a:pt x="1228" y="419"/>
                    <a:pt x="1311" y="447"/>
                    <a:pt x="1367" y="475"/>
                  </a:cubicBezTo>
                  <a:cubicBezTo>
                    <a:pt x="1423" y="531"/>
                    <a:pt x="1479" y="559"/>
                    <a:pt x="1535" y="586"/>
                  </a:cubicBezTo>
                  <a:cubicBezTo>
                    <a:pt x="1646" y="670"/>
                    <a:pt x="1730" y="754"/>
                    <a:pt x="1842" y="838"/>
                  </a:cubicBezTo>
                  <a:cubicBezTo>
                    <a:pt x="1953" y="921"/>
                    <a:pt x="2093" y="1005"/>
                    <a:pt x="2232" y="1033"/>
                  </a:cubicBezTo>
                  <a:cubicBezTo>
                    <a:pt x="2279" y="1042"/>
                    <a:pt x="2322" y="1045"/>
                    <a:pt x="2360" y="1045"/>
                  </a:cubicBezTo>
                  <a:cubicBezTo>
                    <a:pt x="2437" y="1045"/>
                    <a:pt x="2493" y="1033"/>
                    <a:pt x="2511" y="1033"/>
                  </a:cubicBezTo>
                  <a:lnTo>
                    <a:pt x="2372" y="559"/>
                  </a:lnTo>
                  <a:cubicBezTo>
                    <a:pt x="2316" y="475"/>
                    <a:pt x="2260" y="419"/>
                    <a:pt x="2232" y="363"/>
                  </a:cubicBezTo>
                  <a:lnTo>
                    <a:pt x="2148" y="335"/>
                  </a:lnTo>
                  <a:cubicBezTo>
                    <a:pt x="2065" y="280"/>
                    <a:pt x="1897" y="224"/>
                    <a:pt x="1758" y="168"/>
                  </a:cubicBezTo>
                  <a:cubicBezTo>
                    <a:pt x="1674" y="140"/>
                    <a:pt x="1590" y="112"/>
                    <a:pt x="1507" y="112"/>
                  </a:cubicBezTo>
                  <a:cubicBezTo>
                    <a:pt x="1423" y="84"/>
                    <a:pt x="1339" y="56"/>
                    <a:pt x="1256" y="56"/>
                  </a:cubicBezTo>
                  <a:cubicBezTo>
                    <a:pt x="949" y="1"/>
                    <a:pt x="614" y="1"/>
                    <a:pt x="39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885984" y="4534864"/>
              <a:ext cx="163134" cy="43996"/>
            </a:xfrm>
            <a:custGeom>
              <a:avLst/>
              <a:gdLst/>
              <a:ahLst/>
              <a:cxnLst/>
              <a:rect l="l" t="t" r="r" b="b"/>
              <a:pathLst>
                <a:path w="2818" h="760" extrusionOk="0">
                  <a:moveTo>
                    <a:pt x="2134" y="1"/>
                  </a:moveTo>
                  <a:cubicBezTo>
                    <a:pt x="1856" y="1"/>
                    <a:pt x="1546" y="73"/>
                    <a:pt x="1256" y="146"/>
                  </a:cubicBezTo>
                  <a:cubicBezTo>
                    <a:pt x="949" y="230"/>
                    <a:pt x="642" y="285"/>
                    <a:pt x="391" y="285"/>
                  </a:cubicBezTo>
                  <a:lnTo>
                    <a:pt x="112" y="285"/>
                  </a:lnTo>
                  <a:cubicBezTo>
                    <a:pt x="28" y="258"/>
                    <a:pt x="0" y="258"/>
                    <a:pt x="0" y="258"/>
                  </a:cubicBezTo>
                  <a:lnTo>
                    <a:pt x="0" y="258"/>
                  </a:lnTo>
                  <a:cubicBezTo>
                    <a:pt x="0" y="258"/>
                    <a:pt x="28" y="258"/>
                    <a:pt x="84" y="313"/>
                  </a:cubicBezTo>
                  <a:cubicBezTo>
                    <a:pt x="168" y="341"/>
                    <a:pt x="251" y="369"/>
                    <a:pt x="391" y="397"/>
                  </a:cubicBezTo>
                  <a:cubicBezTo>
                    <a:pt x="642" y="453"/>
                    <a:pt x="977" y="481"/>
                    <a:pt x="1311" y="481"/>
                  </a:cubicBezTo>
                  <a:cubicBezTo>
                    <a:pt x="1646" y="481"/>
                    <a:pt x="1953" y="509"/>
                    <a:pt x="2148" y="592"/>
                  </a:cubicBezTo>
                  <a:cubicBezTo>
                    <a:pt x="2344" y="676"/>
                    <a:pt x="2427" y="760"/>
                    <a:pt x="2455" y="760"/>
                  </a:cubicBezTo>
                  <a:lnTo>
                    <a:pt x="2818" y="174"/>
                  </a:lnTo>
                  <a:cubicBezTo>
                    <a:pt x="2790" y="146"/>
                    <a:pt x="2567" y="34"/>
                    <a:pt x="2260" y="6"/>
                  </a:cubicBezTo>
                  <a:cubicBezTo>
                    <a:pt x="2219" y="3"/>
                    <a:pt x="2177" y="1"/>
                    <a:pt x="213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826184" y="4543258"/>
              <a:ext cx="171297" cy="42086"/>
            </a:xfrm>
            <a:custGeom>
              <a:avLst/>
              <a:gdLst/>
              <a:ahLst/>
              <a:cxnLst/>
              <a:rect l="l" t="t" r="r" b="b"/>
              <a:pathLst>
                <a:path w="2959" h="727" extrusionOk="0">
                  <a:moveTo>
                    <a:pt x="2344" y="1"/>
                  </a:moveTo>
                  <a:cubicBezTo>
                    <a:pt x="2177" y="29"/>
                    <a:pt x="2010" y="57"/>
                    <a:pt x="1842" y="113"/>
                  </a:cubicBezTo>
                  <a:cubicBezTo>
                    <a:pt x="1675" y="140"/>
                    <a:pt x="1480" y="224"/>
                    <a:pt x="1340" y="280"/>
                  </a:cubicBezTo>
                  <a:cubicBezTo>
                    <a:pt x="1005" y="391"/>
                    <a:pt x="670" y="447"/>
                    <a:pt x="419" y="447"/>
                  </a:cubicBezTo>
                  <a:cubicBezTo>
                    <a:pt x="350" y="461"/>
                    <a:pt x="287" y="468"/>
                    <a:pt x="235" y="468"/>
                  </a:cubicBezTo>
                  <a:cubicBezTo>
                    <a:pt x="182" y="468"/>
                    <a:pt x="140" y="461"/>
                    <a:pt x="112" y="447"/>
                  </a:cubicBezTo>
                  <a:lnTo>
                    <a:pt x="1" y="447"/>
                  </a:lnTo>
                  <a:cubicBezTo>
                    <a:pt x="1" y="447"/>
                    <a:pt x="29" y="475"/>
                    <a:pt x="112" y="475"/>
                  </a:cubicBezTo>
                  <a:cubicBezTo>
                    <a:pt x="168" y="503"/>
                    <a:pt x="280" y="531"/>
                    <a:pt x="419" y="559"/>
                  </a:cubicBezTo>
                  <a:cubicBezTo>
                    <a:pt x="603" y="600"/>
                    <a:pt x="847" y="626"/>
                    <a:pt x="1106" y="626"/>
                  </a:cubicBezTo>
                  <a:cubicBezTo>
                    <a:pt x="1201" y="626"/>
                    <a:pt x="1299" y="622"/>
                    <a:pt x="1396" y="615"/>
                  </a:cubicBezTo>
                  <a:cubicBezTo>
                    <a:pt x="1591" y="615"/>
                    <a:pt x="1758" y="587"/>
                    <a:pt x="1926" y="587"/>
                  </a:cubicBezTo>
                  <a:cubicBezTo>
                    <a:pt x="1972" y="577"/>
                    <a:pt x="2019" y="574"/>
                    <a:pt x="2064" y="574"/>
                  </a:cubicBezTo>
                  <a:cubicBezTo>
                    <a:pt x="2155" y="574"/>
                    <a:pt x="2242" y="587"/>
                    <a:pt x="2316" y="587"/>
                  </a:cubicBezTo>
                  <a:cubicBezTo>
                    <a:pt x="2540" y="643"/>
                    <a:pt x="2623" y="726"/>
                    <a:pt x="2651" y="726"/>
                  </a:cubicBezTo>
                  <a:lnTo>
                    <a:pt x="2958" y="85"/>
                  </a:lnTo>
                  <a:cubicBezTo>
                    <a:pt x="2958" y="85"/>
                    <a:pt x="2874" y="57"/>
                    <a:pt x="2763" y="29"/>
                  </a:cubicBezTo>
                  <a:cubicBezTo>
                    <a:pt x="2651" y="29"/>
                    <a:pt x="2512" y="1"/>
                    <a:pt x="234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801987" y="4567514"/>
              <a:ext cx="164813" cy="40407"/>
            </a:xfrm>
            <a:custGeom>
              <a:avLst/>
              <a:gdLst/>
              <a:ahLst/>
              <a:cxnLst/>
              <a:rect l="l" t="t" r="r" b="b"/>
              <a:pathLst>
                <a:path w="2847" h="698" extrusionOk="0">
                  <a:moveTo>
                    <a:pt x="2846" y="0"/>
                  </a:moveTo>
                  <a:cubicBezTo>
                    <a:pt x="2818" y="0"/>
                    <a:pt x="2651" y="0"/>
                    <a:pt x="2372" y="28"/>
                  </a:cubicBezTo>
                  <a:cubicBezTo>
                    <a:pt x="2121" y="56"/>
                    <a:pt x="1758" y="56"/>
                    <a:pt x="1395" y="84"/>
                  </a:cubicBezTo>
                  <a:cubicBezTo>
                    <a:pt x="1033" y="84"/>
                    <a:pt x="670" y="168"/>
                    <a:pt x="419" y="224"/>
                  </a:cubicBezTo>
                  <a:cubicBezTo>
                    <a:pt x="168" y="307"/>
                    <a:pt x="0" y="335"/>
                    <a:pt x="0" y="335"/>
                  </a:cubicBezTo>
                  <a:lnTo>
                    <a:pt x="447" y="335"/>
                  </a:lnTo>
                  <a:cubicBezTo>
                    <a:pt x="698" y="335"/>
                    <a:pt x="1033" y="363"/>
                    <a:pt x="1367" y="419"/>
                  </a:cubicBezTo>
                  <a:cubicBezTo>
                    <a:pt x="1702" y="475"/>
                    <a:pt x="2065" y="558"/>
                    <a:pt x="2344" y="614"/>
                  </a:cubicBezTo>
                  <a:cubicBezTo>
                    <a:pt x="2623" y="670"/>
                    <a:pt x="2818" y="698"/>
                    <a:pt x="2846" y="698"/>
                  </a:cubicBezTo>
                  <a:lnTo>
                    <a:pt x="284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16666" y="4534749"/>
              <a:ext cx="103392" cy="40870"/>
            </a:xfrm>
            <a:custGeom>
              <a:avLst/>
              <a:gdLst/>
              <a:ahLst/>
              <a:cxnLst/>
              <a:rect l="l" t="t" r="r" b="b"/>
              <a:pathLst>
                <a:path w="1786" h="706" extrusionOk="0">
                  <a:moveTo>
                    <a:pt x="1637" y="1"/>
                  </a:moveTo>
                  <a:cubicBezTo>
                    <a:pt x="1612" y="1"/>
                    <a:pt x="1536" y="42"/>
                    <a:pt x="1423" y="64"/>
                  </a:cubicBezTo>
                  <a:cubicBezTo>
                    <a:pt x="1284" y="120"/>
                    <a:pt x="1088" y="120"/>
                    <a:pt x="865" y="120"/>
                  </a:cubicBezTo>
                  <a:cubicBezTo>
                    <a:pt x="642" y="92"/>
                    <a:pt x="447" y="92"/>
                    <a:pt x="279" y="92"/>
                  </a:cubicBezTo>
                  <a:lnTo>
                    <a:pt x="0" y="92"/>
                  </a:lnTo>
                  <a:cubicBezTo>
                    <a:pt x="0" y="92"/>
                    <a:pt x="112" y="120"/>
                    <a:pt x="251" y="204"/>
                  </a:cubicBezTo>
                  <a:cubicBezTo>
                    <a:pt x="391" y="260"/>
                    <a:pt x="586" y="343"/>
                    <a:pt x="781" y="455"/>
                  </a:cubicBezTo>
                  <a:cubicBezTo>
                    <a:pt x="1005" y="538"/>
                    <a:pt x="1228" y="622"/>
                    <a:pt x="1423" y="650"/>
                  </a:cubicBezTo>
                  <a:cubicBezTo>
                    <a:pt x="1590" y="706"/>
                    <a:pt x="1758" y="678"/>
                    <a:pt x="1786" y="706"/>
                  </a:cubicBezTo>
                  <a:lnTo>
                    <a:pt x="1646" y="8"/>
                  </a:lnTo>
                  <a:cubicBezTo>
                    <a:pt x="1646" y="3"/>
                    <a:pt x="1643" y="1"/>
                    <a:pt x="1637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756775" y="4549742"/>
              <a:ext cx="180906" cy="84056"/>
            </a:xfrm>
            <a:custGeom>
              <a:avLst/>
              <a:gdLst/>
              <a:ahLst/>
              <a:cxnLst/>
              <a:rect l="l" t="t" r="r" b="b"/>
              <a:pathLst>
                <a:path w="3125" h="1452" extrusionOk="0">
                  <a:moveTo>
                    <a:pt x="3069" y="1"/>
                  </a:moveTo>
                  <a:cubicBezTo>
                    <a:pt x="3013" y="1"/>
                    <a:pt x="2121" y="168"/>
                    <a:pt x="1367" y="531"/>
                  </a:cubicBezTo>
                  <a:cubicBezTo>
                    <a:pt x="977" y="726"/>
                    <a:pt x="642" y="949"/>
                    <a:pt x="391" y="1116"/>
                  </a:cubicBezTo>
                  <a:cubicBezTo>
                    <a:pt x="251" y="1200"/>
                    <a:pt x="168" y="1312"/>
                    <a:pt x="112" y="1368"/>
                  </a:cubicBezTo>
                  <a:cubicBezTo>
                    <a:pt x="195" y="1340"/>
                    <a:pt x="307" y="1284"/>
                    <a:pt x="447" y="1228"/>
                  </a:cubicBezTo>
                  <a:cubicBezTo>
                    <a:pt x="726" y="1089"/>
                    <a:pt x="1088" y="949"/>
                    <a:pt x="1479" y="865"/>
                  </a:cubicBezTo>
                  <a:cubicBezTo>
                    <a:pt x="2086" y="713"/>
                    <a:pt x="2711" y="697"/>
                    <a:pt x="2985" y="697"/>
                  </a:cubicBezTo>
                  <a:cubicBezTo>
                    <a:pt x="3063" y="697"/>
                    <a:pt x="3112" y="698"/>
                    <a:pt x="3125" y="698"/>
                  </a:cubicBezTo>
                  <a:lnTo>
                    <a:pt x="3069" y="1"/>
                  </a:lnTo>
                  <a:close/>
                  <a:moveTo>
                    <a:pt x="112" y="1368"/>
                  </a:moveTo>
                  <a:cubicBezTo>
                    <a:pt x="28" y="1423"/>
                    <a:pt x="0" y="1451"/>
                    <a:pt x="0" y="1451"/>
                  </a:cubicBezTo>
                  <a:cubicBezTo>
                    <a:pt x="0" y="1451"/>
                    <a:pt x="56" y="1423"/>
                    <a:pt x="112" y="136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845577" y="4554605"/>
              <a:ext cx="117980" cy="40407"/>
            </a:xfrm>
            <a:custGeom>
              <a:avLst/>
              <a:gdLst/>
              <a:ahLst/>
              <a:cxnLst/>
              <a:rect l="l" t="t" r="r" b="b"/>
              <a:pathLst>
                <a:path w="2038" h="698" extrusionOk="0">
                  <a:moveTo>
                    <a:pt x="2037" y="0"/>
                  </a:moveTo>
                  <a:cubicBezTo>
                    <a:pt x="2009" y="0"/>
                    <a:pt x="1479" y="28"/>
                    <a:pt x="977" y="56"/>
                  </a:cubicBezTo>
                  <a:cubicBezTo>
                    <a:pt x="475" y="56"/>
                    <a:pt x="1" y="84"/>
                    <a:pt x="1" y="84"/>
                  </a:cubicBezTo>
                  <a:cubicBezTo>
                    <a:pt x="1" y="84"/>
                    <a:pt x="1870" y="698"/>
                    <a:pt x="1954" y="698"/>
                  </a:cubicBezTo>
                  <a:lnTo>
                    <a:pt x="203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729277" y="4567514"/>
              <a:ext cx="156766" cy="63042"/>
            </a:xfrm>
            <a:custGeom>
              <a:avLst/>
              <a:gdLst/>
              <a:ahLst/>
              <a:cxnLst/>
              <a:rect l="l" t="t" r="r" b="b"/>
              <a:pathLst>
                <a:path w="2708" h="1089" extrusionOk="0">
                  <a:moveTo>
                    <a:pt x="2707" y="0"/>
                  </a:moveTo>
                  <a:cubicBezTo>
                    <a:pt x="2679" y="28"/>
                    <a:pt x="2484" y="56"/>
                    <a:pt x="2205" y="112"/>
                  </a:cubicBezTo>
                  <a:cubicBezTo>
                    <a:pt x="2121" y="112"/>
                    <a:pt x="2065" y="140"/>
                    <a:pt x="1982" y="140"/>
                  </a:cubicBezTo>
                  <a:cubicBezTo>
                    <a:pt x="1898" y="168"/>
                    <a:pt x="1814" y="196"/>
                    <a:pt x="1731" y="224"/>
                  </a:cubicBezTo>
                  <a:cubicBezTo>
                    <a:pt x="1563" y="279"/>
                    <a:pt x="1396" y="335"/>
                    <a:pt x="1228" y="391"/>
                  </a:cubicBezTo>
                  <a:cubicBezTo>
                    <a:pt x="894" y="558"/>
                    <a:pt x="559" y="698"/>
                    <a:pt x="364" y="865"/>
                  </a:cubicBezTo>
                  <a:cubicBezTo>
                    <a:pt x="140" y="1005"/>
                    <a:pt x="1" y="1088"/>
                    <a:pt x="1" y="1088"/>
                  </a:cubicBezTo>
                  <a:cubicBezTo>
                    <a:pt x="1" y="1088"/>
                    <a:pt x="168" y="1033"/>
                    <a:pt x="419" y="949"/>
                  </a:cubicBezTo>
                  <a:cubicBezTo>
                    <a:pt x="643" y="865"/>
                    <a:pt x="977" y="809"/>
                    <a:pt x="1312" y="726"/>
                  </a:cubicBezTo>
                  <a:cubicBezTo>
                    <a:pt x="1480" y="698"/>
                    <a:pt x="1647" y="698"/>
                    <a:pt x="1814" y="698"/>
                  </a:cubicBezTo>
                  <a:cubicBezTo>
                    <a:pt x="1898" y="698"/>
                    <a:pt x="1982" y="670"/>
                    <a:pt x="2038" y="670"/>
                  </a:cubicBezTo>
                  <a:cubicBezTo>
                    <a:pt x="2121" y="670"/>
                    <a:pt x="2177" y="698"/>
                    <a:pt x="2261" y="698"/>
                  </a:cubicBezTo>
                  <a:cubicBezTo>
                    <a:pt x="2512" y="698"/>
                    <a:pt x="2679" y="726"/>
                    <a:pt x="2707" y="726"/>
                  </a:cubicBezTo>
                  <a:lnTo>
                    <a:pt x="270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711563" y="4606242"/>
              <a:ext cx="138936" cy="54011"/>
            </a:xfrm>
            <a:custGeom>
              <a:avLst/>
              <a:gdLst/>
              <a:ahLst/>
              <a:cxnLst/>
              <a:rect l="l" t="t" r="r" b="b"/>
              <a:pathLst>
                <a:path w="2400" h="933" extrusionOk="0">
                  <a:moveTo>
                    <a:pt x="2232" y="1"/>
                  </a:moveTo>
                  <a:cubicBezTo>
                    <a:pt x="2204" y="1"/>
                    <a:pt x="2037" y="85"/>
                    <a:pt x="1841" y="168"/>
                  </a:cubicBezTo>
                  <a:cubicBezTo>
                    <a:pt x="1618" y="280"/>
                    <a:pt x="1339" y="419"/>
                    <a:pt x="1088" y="531"/>
                  </a:cubicBezTo>
                  <a:cubicBezTo>
                    <a:pt x="837" y="671"/>
                    <a:pt x="586" y="782"/>
                    <a:pt x="363" y="810"/>
                  </a:cubicBezTo>
                  <a:cubicBezTo>
                    <a:pt x="251" y="866"/>
                    <a:pt x="167" y="866"/>
                    <a:pt x="112" y="866"/>
                  </a:cubicBezTo>
                  <a:cubicBezTo>
                    <a:pt x="56" y="894"/>
                    <a:pt x="0" y="894"/>
                    <a:pt x="0" y="894"/>
                  </a:cubicBezTo>
                  <a:lnTo>
                    <a:pt x="112" y="894"/>
                  </a:lnTo>
                  <a:cubicBezTo>
                    <a:pt x="167" y="894"/>
                    <a:pt x="251" y="922"/>
                    <a:pt x="363" y="922"/>
                  </a:cubicBezTo>
                  <a:cubicBezTo>
                    <a:pt x="423" y="929"/>
                    <a:pt x="488" y="933"/>
                    <a:pt x="559" y="933"/>
                  </a:cubicBezTo>
                  <a:cubicBezTo>
                    <a:pt x="750" y="933"/>
                    <a:pt x="975" y="907"/>
                    <a:pt x="1200" y="866"/>
                  </a:cubicBezTo>
                  <a:cubicBezTo>
                    <a:pt x="1507" y="810"/>
                    <a:pt x="1786" y="754"/>
                    <a:pt x="2009" y="726"/>
                  </a:cubicBezTo>
                  <a:cubicBezTo>
                    <a:pt x="2204" y="698"/>
                    <a:pt x="2371" y="698"/>
                    <a:pt x="2399" y="698"/>
                  </a:cubicBezTo>
                  <a:lnTo>
                    <a:pt x="2232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684066" y="4635361"/>
              <a:ext cx="122843" cy="40407"/>
            </a:xfrm>
            <a:custGeom>
              <a:avLst/>
              <a:gdLst/>
              <a:ahLst/>
              <a:cxnLst/>
              <a:rect l="l" t="t" r="r" b="b"/>
              <a:pathLst>
                <a:path w="2122" h="698" extrusionOk="0">
                  <a:moveTo>
                    <a:pt x="2037" y="0"/>
                  </a:moveTo>
                  <a:cubicBezTo>
                    <a:pt x="1954" y="0"/>
                    <a:pt x="1" y="614"/>
                    <a:pt x="1" y="614"/>
                  </a:cubicBezTo>
                  <a:cubicBezTo>
                    <a:pt x="1" y="614"/>
                    <a:pt x="2037" y="698"/>
                    <a:pt x="2121" y="698"/>
                  </a:cubicBezTo>
                  <a:lnTo>
                    <a:pt x="203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653384" y="4646649"/>
              <a:ext cx="108254" cy="41160"/>
            </a:xfrm>
            <a:custGeom>
              <a:avLst/>
              <a:gdLst/>
              <a:ahLst/>
              <a:cxnLst/>
              <a:rect l="l" t="t" r="r" b="b"/>
              <a:pathLst>
                <a:path w="1870" h="711" extrusionOk="0">
                  <a:moveTo>
                    <a:pt x="1702" y="0"/>
                  </a:moveTo>
                  <a:cubicBezTo>
                    <a:pt x="1675" y="28"/>
                    <a:pt x="1284" y="224"/>
                    <a:pt x="866" y="335"/>
                  </a:cubicBezTo>
                  <a:cubicBezTo>
                    <a:pt x="642" y="391"/>
                    <a:pt x="447" y="475"/>
                    <a:pt x="280" y="475"/>
                  </a:cubicBezTo>
                  <a:cubicBezTo>
                    <a:pt x="112" y="503"/>
                    <a:pt x="1" y="531"/>
                    <a:pt x="1" y="531"/>
                  </a:cubicBezTo>
                  <a:cubicBezTo>
                    <a:pt x="1" y="531"/>
                    <a:pt x="112" y="558"/>
                    <a:pt x="280" y="586"/>
                  </a:cubicBezTo>
                  <a:cubicBezTo>
                    <a:pt x="447" y="642"/>
                    <a:pt x="670" y="670"/>
                    <a:pt x="893" y="698"/>
                  </a:cubicBezTo>
                  <a:cubicBezTo>
                    <a:pt x="1052" y="707"/>
                    <a:pt x="1210" y="710"/>
                    <a:pt x="1351" y="710"/>
                  </a:cubicBezTo>
                  <a:cubicBezTo>
                    <a:pt x="1634" y="710"/>
                    <a:pt x="1851" y="698"/>
                    <a:pt x="1870" y="698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625945" y="4666042"/>
              <a:ext cx="114738" cy="42028"/>
            </a:xfrm>
            <a:custGeom>
              <a:avLst/>
              <a:gdLst/>
              <a:ahLst/>
              <a:cxnLst/>
              <a:rect l="l" t="t" r="r" b="b"/>
              <a:pathLst>
                <a:path w="1982" h="726" extrusionOk="0">
                  <a:moveTo>
                    <a:pt x="1730" y="0"/>
                  </a:moveTo>
                  <a:cubicBezTo>
                    <a:pt x="1730" y="28"/>
                    <a:pt x="1619" y="56"/>
                    <a:pt x="1479" y="140"/>
                  </a:cubicBezTo>
                  <a:cubicBezTo>
                    <a:pt x="1423" y="168"/>
                    <a:pt x="1312" y="196"/>
                    <a:pt x="1228" y="223"/>
                  </a:cubicBezTo>
                  <a:cubicBezTo>
                    <a:pt x="1116" y="279"/>
                    <a:pt x="1005" y="307"/>
                    <a:pt x="893" y="335"/>
                  </a:cubicBezTo>
                  <a:cubicBezTo>
                    <a:pt x="670" y="391"/>
                    <a:pt x="447" y="419"/>
                    <a:pt x="279" y="475"/>
                  </a:cubicBezTo>
                  <a:cubicBezTo>
                    <a:pt x="112" y="502"/>
                    <a:pt x="0" y="502"/>
                    <a:pt x="0" y="502"/>
                  </a:cubicBezTo>
                  <a:cubicBezTo>
                    <a:pt x="0" y="502"/>
                    <a:pt x="112" y="530"/>
                    <a:pt x="279" y="558"/>
                  </a:cubicBezTo>
                  <a:cubicBezTo>
                    <a:pt x="447" y="614"/>
                    <a:pt x="670" y="642"/>
                    <a:pt x="921" y="670"/>
                  </a:cubicBezTo>
                  <a:cubicBezTo>
                    <a:pt x="1033" y="698"/>
                    <a:pt x="1144" y="698"/>
                    <a:pt x="1284" y="698"/>
                  </a:cubicBezTo>
                  <a:cubicBezTo>
                    <a:pt x="1395" y="726"/>
                    <a:pt x="1507" y="726"/>
                    <a:pt x="1619" y="726"/>
                  </a:cubicBezTo>
                  <a:cubicBezTo>
                    <a:pt x="1814" y="698"/>
                    <a:pt x="1953" y="670"/>
                    <a:pt x="1981" y="670"/>
                  </a:cubicBezTo>
                  <a:lnTo>
                    <a:pt x="1730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596884" y="4669284"/>
              <a:ext cx="145420" cy="53317"/>
            </a:xfrm>
            <a:custGeom>
              <a:avLst/>
              <a:gdLst/>
              <a:ahLst/>
              <a:cxnLst/>
              <a:rect l="l" t="t" r="r" b="b"/>
              <a:pathLst>
                <a:path w="2512" h="921" extrusionOk="0">
                  <a:moveTo>
                    <a:pt x="2372" y="0"/>
                  </a:moveTo>
                  <a:cubicBezTo>
                    <a:pt x="2316" y="28"/>
                    <a:pt x="1730" y="223"/>
                    <a:pt x="1144" y="446"/>
                  </a:cubicBezTo>
                  <a:cubicBezTo>
                    <a:pt x="1005" y="502"/>
                    <a:pt x="865" y="558"/>
                    <a:pt x="726" y="614"/>
                  </a:cubicBezTo>
                  <a:cubicBezTo>
                    <a:pt x="586" y="670"/>
                    <a:pt x="447" y="725"/>
                    <a:pt x="363" y="781"/>
                  </a:cubicBezTo>
                  <a:cubicBezTo>
                    <a:pt x="140" y="865"/>
                    <a:pt x="0" y="921"/>
                    <a:pt x="0" y="921"/>
                  </a:cubicBezTo>
                  <a:cubicBezTo>
                    <a:pt x="0" y="921"/>
                    <a:pt x="168" y="921"/>
                    <a:pt x="391" y="865"/>
                  </a:cubicBezTo>
                  <a:cubicBezTo>
                    <a:pt x="502" y="865"/>
                    <a:pt x="642" y="837"/>
                    <a:pt x="781" y="809"/>
                  </a:cubicBezTo>
                  <a:cubicBezTo>
                    <a:pt x="921" y="809"/>
                    <a:pt x="1060" y="809"/>
                    <a:pt x="1228" y="781"/>
                  </a:cubicBezTo>
                  <a:cubicBezTo>
                    <a:pt x="1842" y="753"/>
                    <a:pt x="2455" y="698"/>
                    <a:pt x="2511" y="698"/>
                  </a:cubicBezTo>
                  <a:lnTo>
                    <a:pt x="2372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619461" y="4688619"/>
              <a:ext cx="105070" cy="42723"/>
            </a:xfrm>
            <a:custGeom>
              <a:avLst/>
              <a:gdLst/>
              <a:ahLst/>
              <a:cxnLst/>
              <a:rect l="l" t="t" r="r" b="b"/>
              <a:pathLst>
                <a:path w="1815" h="738" extrusionOk="0">
                  <a:moveTo>
                    <a:pt x="1479" y="1"/>
                  </a:moveTo>
                  <a:cubicBezTo>
                    <a:pt x="1452" y="1"/>
                    <a:pt x="1396" y="57"/>
                    <a:pt x="1284" y="140"/>
                  </a:cubicBezTo>
                  <a:cubicBezTo>
                    <a:pt x="1173" y="224"/>
                    <a:pt x="977" y="308"/>
                    <a:pt x="810" y="364"/>
                  </a:cubicBezTo>
                  <a:cubicBezTo>
                    <a:pt x="615" y="419"/>
                    <a:pt x="419" y="447"/>
                    <a:pt x="252" y="447"/>
                  </a:cubicBezTo>
                  <a:cubicBezTo>
                    <a:pt x="224" y="457"/>
                    <a:pt x="199" y="460"/>
                    <a:pt x="177" y="460"/>
                  </a:cubicBezTo>
                  <a:cubicBezTo>
                    <a:pt x="134" y="460"/>
                    <a:pt x="103" y="447"/>
                    <a:pt x="84" y="447"/>
                  </a:cubicBezTo>
                  <a:lnTo>
                    <a:pt x="1" y="447"/>
                  </a:lnTo>
                  <a:lnTo>
                    <a:pt x="57" y="475"/>
                  </a:lnTo>
                  <a:cubicBezTo>
                    <a:pt x="112" y="503"/>
                    <a:pt x="168" y="531"/>
                    <a:pt x="224" y="559"/>
                  </a:cubicBezTo>
                  <a:cubicBezTo>
                    <a:pt x="391" y="643"/>
                    <a:pt x="587" y="698"/>
                    <a:pt x="838" y="726"/>
                  </a:cubicBezTo>
                  <a:cubicBezTo>
                    <a:pt x="903" y="734"/>
                    <a:pt x="971" y="738"/>
                    <a:pt x="1038" y="738"/>
                  </a:cubicBezTo>
                  <a:cubicBezTo>
                    <a:pt x="1201" y="738"/>
                    <a:pt x="1361" y="718"/>
                    <a:pt x="1479" y="698"/>
                  </a:cubicBezTo>
                  <a:cubicBezTo>
                    <a:pt x="1675" y="670"/>
                    <a:pt x="1814" y="615"/>
                    <a:pt x="1814" y="615"/>
                  </a:cubicBezTo>
                  <a:lnTo>
                    <a:pt x="147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640475" y="4678951"/>
              <a:ext cx="74331" cy="42028"/>
            </a:xfrm>
            <a:custGeom>
              <a:avLst/>
              <a:gdLst/>
              <a:ahLst/>
              <a:cxnLst/>
              <a:rect l="l" t="t" r="r" b="b"/>
              <a:pathLst>
                <a:path w="1284" h="726" extrusionOk="0">
                  <a:moveTo>
                    <a:pt x="1200" y="0"/>
                  </a:moveTo>
                  <a:cubicBezTo>
                    <a:pt x="1144" y="28"/>
                    <a:pt x="0" y="503"/>
                    <a:pt x="0" y="503"/>
                  </a:cubicBezTo>
                  <a:cubicBezTo>
                    <a:pt x="0" y="503"/>
                    <a:pt x="1228" y="698"/>
                    <a:pt x="1284" y="726"/>
                  </a:cubicBezTo>
                  <a:lnTo>
                    <a:pt x="1200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643717" y="4690240"/>
              <a:ext cx="69468" cy="40465"/>
            </a:xfrm>
            <a:custGeom>
              <a:avLst/>
              <a:gdLst/>
              <a:ahLst/>
              <a:cxnLst/>
              <a:rect l="l" t="t" r="r" b="b"/>
              <a:pathLst>
                <a:path w="1200" h="699" extrusionOk="0">
                  <a:moveTo>
                    <a:pt x="1172" y="1"/>
                  </a:moveTo>
                  <a:cubicBezTo>
                    <a:pt x="1144" y="1"/>
                    <a:pt x="0" y="363"/>
                    <a:pt x="0" y="363"/>
                  </a:cubicBezTo>
                  <a:cubicBezTo>
                    <a:pt x="0" y="363"/>
                    <a:pt x="1144" y="698"/>
                    <a:pt x="1200" y="698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614656" y="4708012"/>
              <a:ext cx="82377" cy="40465"/>
            </a:xfrm>
            <a:custGeom>
              <a:avLst/>
              <a:gdLst/>
              <a:ahLst/>
              <a:cxnLst/>
              <a:rect l="l" t="t" r="r" b="b"/>
              <a:pathLst>
                <a:path w="1423" h="699" extrusionOk="0">
                  <a:moveTo>
                    <a:pt x="1311" y="1"/>
                  </a:moveTo>
                  <a:cubicBezTo>
                    <a:pt x="1283" y="1"/>
                    <a:pt x="1004" y="112"/>
                    <a:pt x="670" y="168"/>
                  </a:cubicBezTo>
                  <a:cubicBezTo>
                    <a:pt x="577" y="168"/>
                    <a:pt x="459" y="180"/>
                    <a:pt x="358" y="180"/>
                  </a:cubicBezTo>
                  <a:cubicBezTo>
                    <a:pt x="307" y="180"/>
                    <a:pt x="260" y="177"/>
                    <a:pt x="223" y="168"/>
                  </a:cubicBezTo>
                  <a:lnTo>
                    <a:pt x="0" y="168"/>
                  </a:lnTo>
                  <a:cubicBezTo>
                    <a:pt x="0" y="168"/>
                    <a:pt x="84" y="196"/>
                    <a:pt x="195" y="280"/>
                  </a:cubicBezTo>
                  <a:cubicBezTo>
                    <a:pt x="307" y="363"/>
                    <a:pt x="446" y="447"/>
                    <a:pt x="642" y="503"/>
                  </a:cubicBezTo>
                  <a:cubicBezTo>
                    <a:pt x="977" y="642"/>
                    <a:pt x="1395" y="698"/>
                    <a:pt x="1423" y="698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688928" y="4528728"/>
              <a:ext cx="67905" cy="67905"/>
            </a:xfrm>
            <a:custGeom>
              <a:avLst/>
              <a:gdLst/>
              <a:ahLst/>
              <a:cxnLst/>
              <a:rect l="l" t="t" r="r" b="b"/>
              <a:pathLst>
                <a:path w="1173" h="1173" extrusionOk="0">
                  <a:moveTo>
                    <a:pt x="503" y="1"/>
                  </a:moveTo>
                  <a:lnTo>
                    <a:pt x="0" y="559"/>
                  </a:lnTo>
                  <a:lnTo>
                    <a:pt x="642" y="1173"/>
                  </a:lnTo>
                  <a:lnTo>
                    <a:pt x="1172" y="615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705080" y="4456077"/>
              <a:ext cx="114738" cy="113117"/>
            </a:xfrm>
            <a:custGeom>
              <a:avLst/>
              <a:gdLst/>
              <a:ahLst/>
              <a:cxnLst/>
              <a:rect l="l" t="t" r="r" b="b"/>
              <a:pathLst>
                <a:path w="1982" h="1954" extrusionOk="0">
                  <a:moveTo>
                    <a:pt x="865" y="0"/>
                  </a:moveTo>
                  <a:cubicBezTo>
                    <a:pt x="391" y="0"/>
                    <a:pt x="0" y="447"/>
                    <a:pt x="0" y="1005"/>
                  </a:cubicBezTo>
                  <a:cubicBezTo>
                    <a:pt x="0" y="1535"/>
                    <a:pt x="558" y="1953"/>
                    <a:pt x="1033" y="1953"/>
                  </a:cubicBezTo>
                  <a:cubicBezTo>
                    <a:pt x="1507" y="1953"/>
                    <a:pt x="1591" y="1897"/>
                    <a:pt x="1730" y="1284"/>
                  </a:cubicBezTo>
                  <a:cubicBezTo>
                    <a:pt x="1981" y="196"/>
                    <a:pt x="1340" y="0"/>
                    <a:pt x="865" y="0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453144" y="4542679"/>
              <a:ext cx="284008" cy="114970"/>
            </a:xfrm>
            <a:custGeom>
              <a:avLst/>
              <a:gdLst/>
              <a:ahLst/>
              <a:cxnLst/>
              <a:rect l="l" t="t" r="r" b="b"/>
              <a:pathLst>
                <a:path w="4906" h="1986" extrusionOk="0">
                  <a:moveTo>
                    <a:pt x="3388" y="1"/>
                  </a:moveTo>
                  <a:cubicBezTo>
                    <a:pt x="2243" y="1"/>
                    <a:pt x="1296" y="180"/>
                    <a:pt x="586" y="597"/>
                  </a:cubicBezTo>
                  <a:cubicBezTo>
                    <a:pt x="586" y="597"/>
                    <a:pt x="0" y="1127"/>
                    <a:pt x="56" y="1434"/>
                  </a:cubicBezTo>
                  <a:cubicBezTo>
                    <a:pt x="108" y="1607"/>
                    <a:pt x="1422" y="1986"/>
                    <a:pt x="2690" y="1986"/>
                  </a:cubicBezTo>
                  <a:cubicBezTo>
                    <a:pt x="3461" y="1986"/>
                    <a:pt x="4216" y="1845"/>
                    <a:pt x="4659" y="1434"/>
                  </a:cubicBezTo>
                  <a:cubicBezTo>
                    <a:pt x="4906" y="722"/>
                    <a:pt x="4534" y="10"/>
                    <a:pt x="3914" y="10"/>
                  </a:cubicBezTo>
                  <a:cubicBezTo>
                    <a:pt x="3902" y="10"/>
                    <a:pt x="3890" y="10"/>
                    <a:pt x="3878" y="11"/>
                  </a:cubicBezTo>
                  <a:cubicBezTo>
                    <a:pt x="3711" y="4"/>
                    <a:pt x="3548" y="1"/>
                    <a:pt x="3388" y="1"/>
                  </a:cubicBezTo>
                  <a:close/>
                </a:path>
              </a:pathLst>
            </a:custGeom>
            <a:solidFill>
              <a:srgbClr val="18B9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696975" y="4745177"/>
              <a:ext cx="180964" cy="271388"/>
            </a:xfrm>
            <a:custGeom>
              <a:avLst/>
              <a:gdLst/>
              <a:ahLst/>
              <a:cxnLst/>
              <a:rect l="l" t="t" r="r" b="b"/>
              <a:pathLst>
                <a:path w="3126" h="4688" extrusionOk="0">
                  <a:moveTo>
                    <a:pt x="1" y="0"/>
                  </a:moveTo>
                  <a:lnTo>
                    <a:pt x="1" y="4687"/>
                  </a:lnTo>
                  <a:lnTo>
                    <a:pt x="2372" y="4687"/>
                  </a:lnTo>
                  <a:cubicBezTo>
                    <a:pt x="3098" y="4101"/>
                    <a:pt x="3126" y="781"/>
                    <a:pt x="2372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703459" y="4977719"/>
              <a:ext cx="321463" cy="84056"/>
            </a:xfrm>
            <a:custGeom>
              <a:avLst/>
              <a:gdLst/>
              <a:ahLst/>
              <a:cxnLst/>
              <a:rect l="l" t="t" r="r" b="b"/>
              <a:pathLst>
                <a:path w="5553" h="1452" extrusionOk="0">
                  <a:moveTo>
                    <a:pt x="1786" y="1"/>
                  </a:moveTo>
                  <a:lnTo>
                    <a:pt x="1" y="1145"/>
                  </a:lnTo>
                  <a:lnTo>
                    <a:pt x="5301" y="1452"/>
                  </a:lnTo>
                  <a:lnTo>
                    <a:pt x="5552" y="894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709942" y="4512577"/>
              <a:ext cx="58179" cy="35950"/>
            </a:xfrm>
            <a:custGeom>
              <a:avLst/>
              <a:gdLst/>
              <a:ahLst/>
              <a:cxnLst/>
              <a:rect l="l" t="t" r="r" b="b"/>
              <a:pathLst>
                <a:path w="1005" h="621" extrusionOk="0">
                  <a:moveTo>
                    <a:pt x="112" y="1"/>
                  </a:moveTo>
                  <a:lnTo>
                    <a:pt x="0" y="57"/>
                  </a:lnTo>
                  <a:cubicBezTo>
                    <a:pt x="155" y="315"/>
                    <a:pt x="573" y="621"/>
                    <a:pt x="922" y="621"/>
                  </a:cubicBezTo>
                  <a:cubicBezTo>
                    <a:pt x="950" y="621"/>
                    <a:pt x="977" y="619"/>
                    <a:pt x="1004" y="615"/>
                  </a:cubicBezTo>
                  <a:lnTo>
                    <a:pt x="977" y="503"/>
                  </a:lnTo>
                  <a:cubicBezTo>
                    <a:pt x="962" y="504"/>
                    <a:pt x="948" y="505"/>
                    <a:pt x="933" y="505"/>
                  </a:cubicBezTo>
                  <a:cubicBezTo>
                    <a:pt x="631" y="505"/>
                    <a:pt x="245" y="240"/>
                    <a:pt x="11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750291" y="4501288"/>
              <a:ext cx="42028" cy="67905"/>
            </a:xfrm>
            <a:custGeom>
              <a:avLst/>
              <a:gdLst/>
              <a:ahLst/>
              <a:cxnLst/>
              <a:rect l="l" t="t" r="r" b="b"/>
              <a:pathLst>
                <a:path w="726" h="1173" extrusionOk="0">
                  <a:moveTo>
                    <a:pt x="1" y="1"/>
                  </a:moveTo>
                  <a:cubicBezTo>
                    <a:pt x="1" y="28"/>
                    <a:pt x="112" y="782"/>
                    <a:pt x="642" y="1172"/>
                  </a:cubicBezTo>
                  <a:lnTo>
                    <a:pt x="726" y="1089"/>
                  </a:lnTo>
                  <a:cubicBezTo>
                    <a:pt x="224" y="698"/>
                    <a:pt x="112" y="1"/>
                    <a:pt x="11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700217" y="4446351"/>
              <a:ext cx="113117" cy="70626"/>
            </a:xfrm>
            <a:custGeom>
              <a:avLst/>
              <a:gdLst/>
              <a:ahLst/>
              <a:cxnLst/>
              <a:rect l="l" t="t" r="r" b="b"/>
              <a:pathLst>
                <a:path w="1954" h="1220" extrusionOk="0">
                  <a:moveTo>
                    <a:pt x="782" y="1"/>
                  </a:moveTo>
                  <a:lnTo>
                    <a:pt x="726" y="29"/>
                  </a:lnTo>
                  <a:cubicBezTo>
                    <a:pt x="363" y="85"/>
                    <a:pt x="84" y="308"/>
                    <a:pt x="29" y="894"/>
                  </a:cubicBezTo>
                  <a:cubicBezTo>
                    <a:pt x="1" y="1005"/>
                    <a:pt x="1" y="1117"/>
                    <a:pt x="29" y="1201"/>
                  </a:cubicBezTo>
                  <a:cubicBezTo>
                    <a:pt x="106" y="1214"/>
                    <a:pt x="172" y="1219"/>
                    <a:pt x="229" y="1219"/>
                  </a:cubicBezTo>
                  <a:cubicBezTo>
                    <a:pt x="539" y="1219"/>
                    <a:pt x="583" y="1052"/>
                    <a:pt x="866" y="1005"/>
                  </a:cubicBezTo>
                  <a:cubicBezTo>
                    <a:pt x="996" y="973"/>
                    <a:pt x="1223" y="959"/>
                    <a:pt x="1461" y="959"/>
                  </a:cubicBezTo>
                  <a:cubicBezTo>
                    <a:pt x="1629" y="959"/>
                    <a:pt x="1803" y="966"/>
                    <a:pt x="1954" y="977"/>
                  </a:cubicBezTo>
                  <a:cubicBezTo>
                    <a:pt x="1926" y="419"/>
                    <a:pt x="1535" y="57"/>
                    <a:pt x="1061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701838" y="4497641"/>
              <a:ext cx="111496" cy="19335"/>
            </a:xfrm>
            <a:custGeom>
              <a:avLst/>
              <a:gdLst/>
              <a:ahLst/>
              <a:cxnLst/>
              <a:rect l="l" t="t" r="r" b="b"/>
              <a:pathLst>
                <a:path w="1926" h="334" extrusionOk="0">
                  <a:moveTo>
                    <a:pt x="1301" y="1"/>
                  </a:moveTo>
                  <a:cubicBezTo>
                    <a:pt x="1103" y="1"/>
                    <a:pt x="921" y="8"/>
                    <a:pt x="810" y="36"/>
                  </a:cubicBezTo>
                  <a:cubicBezTo>
                    <a:pt x="516" y="109"/>
                    <a:pt x="458" y="269"/>
                    <a:pt x="146" y="269"/>
                  </a:cubicBezTo>
                  <a:cubicBezTo>
                    <a:pt x="103" y="269"/>
                    <a:pt x="55" y="266"/>
                    <a:pt x="1" y="259"/>
                  </a:cubicBezTo>
                  <a:lnTo>
                    <a:pt x="1" y="315"/>
                  </a:lnTo>
                  <a:cubicBezTo>
                    <a:pt x="78" y="328"/>
                    <a:pt x="144" y="333"/>
                    <a:pt x="201" y="333"/>
                  </a:cubicBezTo>
                  <a:cubicBezTo>
                    <a:pt x="511" y="333"/>
                    <a:pt x="555" y="166"/>
                    <a:pt x="838" y="119"/>
                  </a:cubicBezTo>
                  <a:cubicBezTo>
                    <a:pt x="968" y="87"/>
                    <a:pt x="1195" y="73"/>
                    <a:pt x="1433" y="73"/>
                  </a:cubicBezTo>
                  <a:cubicBezTo>
                    <a:pt x="1601" y="73"/>
                    <a:pt x="1775" y="80"/>
                    <a:pt x="1926" y="91"/>
                  </a:cubicBezTo>
                  <a:lnTo>
                    <a:pt x="1898" y="8"/>
                  </a:lnTo>
                  <a:cubicBezTo>
                    <a:pt x="1716" y="8"/>
                    <a:pt x="1500" y="1"/>
                    <a:pt x="1301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779352" y="4493242"/>
              <a:ext cx="56616" cy="12967"/>
            </a:xfrm>
            <a:custGeom>
              <a:avLst/>
              <a:gdLst/>
              <a:ahLst/>
              <a:cxnLst/>
              <a:rect l="l" t="t" r="r" b="b"/>
              <a:pathLst>
                <a:path w="978" h="224" extrusionOk="0">
                  <a:moveTo>
                    <a:pt x="559" y="0"/>
                  </a:moveTo>
                  <a:lnTo>
                    <a:pt x="1" y="140"/>
                  </a:lnTo>
                  <a:lnTo>
                    <a:pt x="419" y="195"/>
                  </a:lnTo>
                  <a:cubicBezTo>
                    <a:pt x="517" y="209"/>
                    <a:pt x="615" y="223"/>
                    <a:pt x="709" y="223"/>
                  </a:cubicBezTo>
                  <a:cubicBezTo>
                    <a:pt x="803" y="223"/>
                    <a:pt x="894" y="209"/>
                    <a:pt x="977" y="167"/>
                  </a:cubicBezTo>
                  <a:lnTo>
                    <a:pt x="559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719610" y="4446351"/>
              <a:ext cx="25877" cy="64663"/>
            </a:xfrm>
            <a:custGeom>
              <a:avLst/>
              <a:gdLst/>
              <a:ahLst/>
              <a:cxnLst/>
              <a:rect l="l" t="t" r="r" b="b"/>
              <a:pathLst>
                <a:path w="447" h="1117" extrusionOk="0">
                  <a:moveTo>
                    <a:pt x="447" y="1"/>
                  </a:moveTo>
                  <a:lnTo>
                    <a:pt x="391" y="29"/>
                  </a:lnTo>
                  <a:cubicBezTo>
                    <a:pt x="1" y="531"/>
                    <a:pt x="140" y="1117"/>
                    <a:pt x="140" y="1117"/>
                  </a:cubicBezTo>
                  <a:lnTo>
                    <a:pt x="168" y="1117"/>
                  </a:lnTo>
                  <a:cubicBezTo>
                    <a:pt x="168" y="1089"/>
                    <a:pt x="28" y="531"/>
                    <a:pt x="447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747049" y="4446351"/>
              <a:ext cx="37223" cy="53375"/>
            </a:xfrm>
            <a:custGeom>
              <a:avLst/>
              <a:gdLst/>
              <a:ahLst/>
              <a:cxnLst/>
              <a:rect l="l" t="t" r="r" b="b"/>
              <a:pathLst>
                <a:path w="643" h="922" extrusionOk="0">
                  <a:moveTo>
                    <a:pt x="1" y="1"/>
                  </a:moveTo>
                  <a:cubicBezTo>
                    <a:pt x="615" y="336"/>
                    <a:pt x="587" y="894"/>
                    <a:pt x="587" y="922"/>
                  </a:cubicBezTo>
                  <a:lnTo>
                    <a:pt x="615" y="922"/>
                  </a:lnTo>
                  <a:cubicBezTo>
                    <a:pt x="615" y="894"/>
                    <a:pt x="642" y="336"/>
                    <a:pt x="57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737382" y="4444094"/>
              <a:ext cx="14588" cy="5557"/>
            </a:xfrm>
            <a:custGeom>
              <a:avLst/>
              <a:gdLst/>
              <a:ahLst/>
              <a:cxnLst/>
              <a:rect l="l" t="t" r="r" b="b"/>
              <a:pathLst>
                <a:path w="252" h="96" extrusionOk="0">
                  <a:moveTo>
                    <a:pt x="188" y="1"/>
                  </a:moveTo>
                  <a:cubicBezTo>
                    <a:pt x="173" y="1"/>
                    <a:pt x="156" y="4"/>
                    <a:pt x="140" y="12"/>
                  </a:cubicBezTo>
                  <a:cubicBezTo>
                    <a:pt x="56" y="12"/>
                    <a:pt x="0" y="40"/>
                    <a:pt x="0" y="68"/>
                  </a:cubicBezTo>
                  <a:cubicBezTo>
                    <a:pt x="28" y="96"/>
                    <a:pt x="84" y="96"/>
                    <a:pt x="140" y="96"/>
                  </a:cubicBezTo>
                  <a:cubicBezTo>
                    <a:pt x="196" y="68"/>
                    <a:pt x="251" y="40"/>
                    <a:pt x="251" y="40"/>
                  </a:cubicBezTo>
                  <a:cubicBezTo>
                    <a:pt x="251" y="20"/>
                    <a:pt x="224" y="1"/>
                    <a:pt x="188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49059" y="4502909"/>
              <a:ext cx="54995" cy="101829"/>
            </a:xfrm>
            <a:custGeom>
              <a:avLst/>
              <a:gdLst/>
              <a:ahLst/>
              <a:cxnLst/>
              <a:rect l="l" t="t" r="r" b="b"/>
              <a:pathLst>
                <a:path w="950" h="1759" extrusionOk="0">
                  <a:moveTo>
                    <a:pt x="57" y="0"/>
                  </a:moveTo>
                  <a:lnTo>
                    <a:pt x="57" y="0"/>
                  </a:lnTo>
                  <a:cubicBezTo>
                    <a:pt x="29" y="614"/>
                    <a:pt x="1" y="1256"/>
                    <a:pt x="364" y="1758"/>
                  </a:cubicBezTo>
                  <a:lnTo>
                    <a:pt x="949" y="156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653384" y="4562246"/>
              <a:ext cx="466825" cy="341262"/>
            </a:xfrm>
            <a:custGeom>
              <a:avLst/>
              <a:gdLst/>
              <a:ahLst/>
              <a:cxnLst/>
              <a:rect l="l" t="t" r="r" b="b"/>
              <a:pathLst>
                <a:path w="8064" h="5895" extrusionOk="0">
                  <a:moveTo>
                    <a:pt x="6179" y="1"/>
                  </a:moveTo>
                  <a:cubicBezTo>
                    <a:pt x="4484" y="1"/>
                    <a:pt x="2242" y="1164"/>
                    <a:pt x="1" y="2993"/>
                  </a:cubicBezTo>
                  <a:lnTo>
                    <a:pt x="3683" y="5894"/>
                  </a:lnTo>
                  <a:cubicBezTo>
                    <a:pt x="4241" y="4360"/>
                    <a:pt x="6194" y="3132"/>
                    <a:pt x="7059" y="2240"/>
                  </a:cubicBezTo>
                  <a:cubicBezTo>
                    <a:pt x="7478" y="1793"/>
                    <a:pt x="7561" y="1542"/>
                    <a:pt x="8063" y="1068"/>
                  </a:cubicBezTo>
                  <a:lnTo>
                    <a:pt x="7980" y="649"/>
                  </a:lnTo>
                  <a:cubicBezTo>
                    <a:pt x="7502" y="205"/>
                    <a:pt x="6888" y="1"/>
                    <a:pt x="6179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990938" y="4709633"/>
              <a:ext cx="273009" cy="81972"/>
            </a:xfrm>
            <a:custGeom>
              <a:avLst/>
              <a:gdLst/>
              <a:ahLst/>
              <a:cxnLst/>
              <a:rect l="l" t="t" r="r" b="b"/>
              <a:pathLst>
                <a:path w="4716" h="1416" extrusionOk="0">
                  <a:moveTo>
                    <a:pt x="4576" y="1"/>
                  </a:moveTo>
                  <a:cubicBezTo>
                    <a:pt x="4576" y="307"/>
                    <a:pt x="4353" y="642"/>
                    <a:pt x="4018" y="810"/>
                  </a:cubicBezTo>
                  <a:lnTo>
                    <a:pt x="3237" y="503"/>
                  </a:lnTo>
                  <a:lnTo>
                    <a:pt x="3655" y="1200"/>
                  </a:lnTo>
                  <a:cubicBezTo>
                    <a:pt x="3655" y="1200"/>
                    <a:pt x="3647" y="1201"/>
                    <a:pt x="3633" y="1201"/>
                  </a:cubicBezTo>
                  <a:cubicBezTo>
                    <a:pt x="3548" y="1201"/>
                    <a:pt x="3237" y="1180"/>
                    <a:pt x="3069" y="893"/>
                  </a:cubicBezTo>
                  <a:lnTo>
                    <a:pt x="2818" y="475"/>
                  </a:lnTo>
                  <a:lnTo>
                    <a:pt x="1340" y="168"/>
                  </a:lnTo>
                  <a:cubicBezTo>
                    <a:pt x="1251" y="234"/>
                    <a:pt x="1057" y="512"/>
                    <a:pt x="507" y="512"/>
                  </a:cubicBezTo>
                  <a:cubicBezTo>
                    <a:pt x="363" y="512"/>
                    <a:pt x="196" y="493"/>
                    <a:pt x="1" y="447"/>
                  </a:cubicBezTo>
                  <a:lnTo>
                    <a:pt x="1" y="447"/>
                  </a:lnTo>
                  <a:cubicBezTo>
                    <a:pt x="196" y="586"/>
                    <a:pt x="412" y="635"/>
                    <a:pt x="614" y="635"/>
                  </a:cubicBezTo>
                  <a:cubicBezTo>
                    <a:pt x="817" y="635"/>
                    <a:pt x="1005" y="586"/>
                    <a:pt x="1144" y="531"/>
                  </a:cubicBezTo>
                  <a:cubicBezTo>
                    <a:pt x="1228" y="503"/>
                    <a:pt x="1312" y="447"/>
                    <a:pt x="1396" y="363"/>
                  </a:cubicBezTo>
                  <a:lnTo>
                    <a:pt x="2790" y="642"/>
                  </a:lnTo>
                  <a:lnTo>
                    <a:pt x="3125" y="1200"/>
                  </a:lnTo>
                  <a:cubicBezTo>
                    <a:pt x="3231" y="1342"/>
                    <a:pt x="3382" y="1416"/>
                    <a:pt x="3535" y="1416"/>
                  </a:cubicBezTo>
                  <a:cubicBezTo>
                    <a:pt x="3624" y="1416"/>
                    <a:pt x="3713" y="1391"/>
                    <a:pt x="3795" y="1340"/>
                  </a:cubicBezTo>
                  <a:lnTo>
                    <a:pt x="4018" y="1228"/>
                  </a:lnTo>
                  <a:lnTo>
                    <a:pt x="3432" y="642"/>
                  </a:lnTo>
                  <a:lnTo>
                    <a:pt x="4213" y="1033"/>
                  </a:lnTo>
                  <a:cubicBezTo>
                    <a:pt x="4604" y="670"/>
                    <a:pt x="4716" y="335"/>
                    <a:pt x="4576" y="1"/>
                  </a:cubicBezTo>
                  <a:close/>
                </a:path>
              </a:pathLst>
            </a:custGeom>
            <a:solidFill>
              <a:srgbClr val="683C1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990938" y="4709633"/>
              <a:ext cx="273009" cy="81972"/>
            </a:xfrm>
            <a:custGeom>
              <a:avLst/>
              <a:gdLst/>
              <a:ahLst/>
              <a:cxnLst/>
              <a:rect l="l" t="t" r="r" b="b"/>
              <a:pathLst>
                <a:path w="4716" h="1416" extrusionOk="0">
                  <a:moveTo>
                    <a:pt x="4576" y="1"/>
                  </a:moveTo>
                  <a:cubicBezTo>
                    <a:pt x="4576" y="307"/>
                    <a:pt x="4353" y="642"/>
                    <a:pt x="4018" y="810"/>
                  </a:cubicBezTo>
                  <a:lnTo>
                    <a:pt x="3237" y="503"/>
                  </a:lnTo>
                  <a:lnTo>
                    <a:pt x="3655" y="1200"/>
                  </a:lnTo>
                  <a:cubicBezTo>
                    <a:pt x="3655" y="1200"/>
                    <a:pt x="3647" y="1201"/>
                    <a:pt x="3633" y="1201"/>
                  </a:cubicBezTo>
                  <a:cubicBezTo>
                    <a:pt x="3548" y="1201"/>
                    <a:pt x="3237" y="1180"/>
                    <a:pt x="3069" y="893"/>
                  </a:cubicBezTo>
                  <a:lnTo>
                    <a:pt x="2818" y="475"/>
                  </a:lnTo>
                  <a:lnTo>
                    <a:pt x="1340" y="168"/>
                  </a:lnTo>
                  <a:cubicBezTo>
                    <a:pt x="1251" y="234"/>
                    <a:pt x="1057" y="512"/>
                    <a:pt x="507" y="512"/>
                  </a:cubicBezTo>
                  <a:cubicBezTo>
                    <a:pt x="363" y="512"/>
                    <a:pt x="196" y="493"/>
                    <a:pt x="1" y="447"/>
                  </a:cubicBezTo>
                  <a:lnTo>
                    <a:pt x="1" y="447"/>
                  </a:lnTo>
                  <a:cubicBezTo>
                    <a:pt x="196" y="586"/>
                    <a:pt x="412" y="635"/>
                    <a:pt x="614" y="635"/>
                  </a:cubicBezTo>
                  <a:cubicBezTo>
                    <a:pt x="817" y="635"/>
                    <a:pt x="1005" y="586"/>
                    <a:pt x="1144" y="531"/>
                  </a:cubicBezTo>
                  <a:cubicBezTo>
                    <a:pt x="1228" y="503"/>
                    <a:pt x="1312" y="447"/>
                    <a:pt x="1396" y="363"/>
                  </a:cubicBezTo>
                  <a:lnTo>
                    <a:pt x="2790" y="642"/>
                  </a:lnTo>
                  <a:lnTo>
                    <a:pt x="3125" y="1200"/>
                  </a:lnTo>
                  <a:cubicBezTo>
                    <a:pt x="3231" y="1342"/>
                    <a:pt x="3382" y="1416"/>
                    <a:pt x="3535" y="1416"/>
                  </a:cubicBezTo>
                  <a:cubicBezTo>
                    <a:pt x="3624" y="1416"/>
                    <a:pt x="3713" y="1391"/>
                    <a:pt x="3795" y="1340"/>
                  </a:cubicBezTo>
                  <a:lnTo>
                    <a:pt x="4018" y="1228"/>
                  </a:lnTo>
                  <a:lnTo>
                    <a:pt x="3432" y="642"/>
                  </a:lnTo>
                  <a:lnTo>
                    <a:pt x="4213" y="1033"/>
                  </a:lnTo>
                  <a:cubicBezTo>
                    <a:pt x="4604" y="670"/>
                    <a:pt x="4716" y="335"/>
                    <a:pt x="4576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024861" y="4498047"/>
              <a:ext cx="53375" cy="100208"/>
            </a:xfrm>
            <a:custGeom>
              <a:avLst/>
              <a:gdLst/>
              <a:ahLst/>
              <a:cxnLst/>
              <a:rect l="l" t="t" r="r" b="b"/>
              <a:pathLst>
                <a:path w="922" h="1731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642"/>
                    <a:pt x="56" y="1256"/>
                    <a:pt x="447" y="1730"/>
                  </a:cubicBezTo>
                  <a:lnTo>
                    <a:pt x="893" y="1396"/>
                  </a:lnTo>
                  <a:lnTo>
                    <a:pt x="921" y="1396"/>
                  </a:lnTo>
                  <a:lnTo>
                    <a:pt x="921" y="1368"/>
                  </a:lnTo>
                  <a:lnTo>
                    <a:pt x="84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965119" y="4659558"/>
              <a:ext cx="66284" cy="74562"/>
            </a:xfrm>
            <a:custGeom>
              <a:avLst/>
              <a:gdLst/>
              <a:ahLst/>
              <a:cxnLst/>
              <a:rect l="l" t="t" r="r" b="b"/>
              <a:pathLst>
                <a:path w="1145" h="1288" extrusionOk="0">
                  <a:moveTo>
                    <a:pt x="140" y="1"/>
                  </a:moveTo>
                  <a:lnTo>
                    <a:pt x="140" y="1"/>
                  </a:lnTo>
                  <a:cubicBezTo>
                    <a:pt x="28" y="224"/>
                    <a:pt x="0" y="503"/>
                    <a:pt x="112" y="782"/>
                  </a:cubicBezTo>
                  <a:cubicBezTo>
                    <a:pt x="248" y="1099"/>
                    <a:pt x="567" y="1287"/>
                    <a:pt x="907" y="1287"/>
                  </a:cubicBezTo>
                  <a:cubicBezTo>
                    <a:pt x="985" y="1287"/>
                    <a:pt x="1065" y="1277"/>
                    <a:pt x="1144" y="1256"/>
                  </a:cubicBezTo>
                  <a:cubicBezTo>
                    <a:pt x="753" y="1256"/>
                    <a:pt x="391" y="1005"/>
                    <a:pt x="223" y="614"/>
                  </a:cubicBezTo>
                  <a:cubicBezTo>
                    <a:pt x="140" y="419"/>
                    <a:pt x="112" y="196"/>
                    <a:pt x="140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008710" y="4627256"/>
              <a:ext cx="153466" cy="103449"/>
            </a:xfrm>
            <a:custGeom>
              <a:avLst/>
              <a:gdLst/>
              <a:ahLst/>
              <a:cxnLst/>
              <a:rect l="l" t="t" r="r" b="b"/>
              <a:pathLst>
                <a:path w="2651" h="1787" extrusionOk="0">
                  <a:moveTo>
                    <a:pt x="84" y="1"/>
                  </a:moveTo>
                  <a:lnTo>
                    <a:pt x="0" y="56"/>
                  </a:lnTo>
                  <a:cubicBezTo>
                    <a:pt x="1172" y="1340"/>
                    <a:pt x="2595" y="1758"/>
                    <a:pt x="2623" y="1786"/>
                  </a:cubicBezTo>
                  <a:lnTo>
                    <a:pt x="2651" y="1675"/>
                  </a:lnTo>
                  <a:cubicBezTo>
                    <a:pt x="2651" y="1675"/>
                    <a:pt x="1228" y="1256"/>
                    <a:pt x="84" y="1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008710" y="4578803"/>
              <a:ext cx="98587" cy="45270"/>
            </a:xfrm>
            <a:custGeom>
              <a:avLst/>
              <a:gdLst/>
              <a:ahLst/>
              <a:cxnLst/>
              <a:rect l="l" t="t" r="r" b="b"/>
              <a:pathLst>
                <a:path w="1703" h="782" extrusionOk="0">
                  <a:moveTo>
                    <a:pt x="1563" y="1"/>
                  </a:moveTo>
                  <a:cubicBezTo>
                    <a:pt x="1535" y="29"/>
                    <a:pt x="893" y="252"/>
                    <a:pt x="0" y="698"/>
                  </a:cubicBezTo>
                  <a:lnTo>
                    <a:pt x="84" y="782"/>
                  </a:lnTo>
                  <a:cubicBezTo>
                    <a:pt x="921" y="391"/>
                    <a:pt x="1674" y="140"/>
                    <a:pt x="1702" y="140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658247" y="4579555"/>
              <a:ext cx="402220" cy="199605"/>
            </a:xfrm>
            <a:custGeom>
              <a:avLst/>
              <a:gdLst/>
              <a:ahLst/>
              <a:cxnLst/>
              <a:rect l="l" t="t" r="r" b="b"/>
              <a:pathLst>
                <a:path w="6948" h="3448" extrusionOk="0">
                  <a:moveTo>
                    <a:pt x="6362" y="1"/>
                  </a:moveTo>
                  <a:cubicBezTo>
                    <a:pt x="4523" y="1"/>
                    <a:pt x="1755" y="1116"/>
                    <a:pt x="0" y="3447"/>
                  </a:cubicBezTo>
                  <a:cubicBezTo>
                    <a:pt x="2493" y="1503"/>
                    <a:pt x="4985" y="42"/>
                    <a:pt x="6844" y="42"/>
                  </a:cubicBezTo>
                  <a:cubicBezTo>
                    <a:pt x="6879" y="42"/>
                    <a:pt x="6913" y="42"/>
                    <a:pt x="6947" y="43"/>
                  </a:cubicBezTo>
                  <a:cubicBezTo>
                    <a:pt x="6766" y="15"/>
                    <a:pt x="6570" y="1"/>
                    <a:pt x="6362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774547" y="4654696"/>
              <a:ext cx="135694" cy="235902"/>
            </a:xfrm>
            <a:custGeom>
              <a:avLst/>
              <a:gdLst/>
              <a:ahLst/>
              <a:cxnLst/>
              <a:rect l="l" t="t" r="r" b="b"/>
              <a:pathLst>
                <a:path w="2344" h="4075" extrusionOk="0">
                  <a:moveTo>
                    <a:pt x="2344" y="1"/>
                  </a:moveTo>
                  <a:cubicBezTo>
                    <a:pt x="1897" y="168"/>
                    <a:pt x="1423" y="419"/>
                    <a:pt x="977" y="894"/>
                  </a:cubicBezTo>
                  <a:cubicBezTo>
                    <a:pt x="279" y="1619"/>
                    <a:pt x="0" y="2651"/>
                    <a:pt x="167" y="3628"/>
                  </a:cubicBezTo>
                  <a:lnTo>
                    <a:pt x="251" y="4074"/>
                  </a:lnTo>
                  <a:cubicBezTo>
                    <a:pt x="363" y="2344"/>
                    <a:pt x="1730" y="336"/>
                    <a:pt x="2344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850440" y="4690240"/>
              <a:ext cx="163192" cy="284298"/>
            </a:xfrm>
            <a:custGeom>
              <a:avLst/>
              <a:gdLst/>
              <a:ahLst/>
              <a:cxnLst/>
              <a:rect l="l" t="t" r="r" b="b"/>
              <a:pathLst>
                <a:path w="2819" h="4911" extrusionOk="0">
                  <a:moveTo>
                    <a:pt x="1870" y="1"/>
                  </a:moveTo>
                  <a:cubicBezTo>
                    <a:pt x="1618" y="810"/>
                    <a:pt x="865" y="1870"/>
                    <a:pt x="419" y="2874"/>
                  </a:cubicBezTo>
                  <a:cubicBezTo>
                    <a:pt x="391" y="2958"/>
                    <a:pt x="335" y="3070"/>
                    <a:pt x="307" y="3153"/>
                  </a:cubicBezTo>
                  <a:cubicBezTo>
                    <a:pt x="56" y="3851"/>
                    <a:pt x="0" y="4437"/>
                    <a:pt x="56" y="4911"/>
                  </a:cubicBezTo>
                  <a:lnTo>
                    <a:pt x="614" y="3125"/>
                  </a:lnTo>
                  <a:lnTo>
                    <a:pt x="614" y="3098"/>
                  </a:lnTo>
                  <a:cubicBezTo>
                    <a:pt x="1061" y="2233"/>
                    <a:pt x="2093" y="1535"/>
                    <a:pt x="2818" y="866"/>
                  </a:cubicBezTo>
                  <a:cubicBezTo>
                    <a:pt x="2762" y="866"/>
                    <a:pt x="1925" y="866"/>
                    <a:pt x="1870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-301098" y="5026173"/>
              <a:ext cx="177722" cy="148662"/>
            </a:xfrm>
            <a:custGeom>
              <a:avLst/>
              <a:gdLst/>
              <a:ahLst/>
              <a:cxnLst/>
              <a:rect l="l" t="t" r="r" b="b"/>
              <a:pathLst>
                <a:path w="3070" h="2568" extrusionOk="0">
                  <a:moveTo>
                    <a:pt x="2707" y="1"/>
                  </a:moveTo>
                  <a:lnTo>
                    <a:pt x="140" y="1954"/>
                  </a:lnTo>
                  <a:cubicBezTo>
                    <a:pt x="0" y="2177"/>
                    <a:pt x="84" y="2372"/>
                    <a:pt x="168" y="2567"/>
                  </a:cubicBezTo>
                  <a:lnTo>
                    <a:pt x="3069" y="810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1007089" y="5021368"/>
              <a:ext cx="261721" cy="124406"/>
            </a:xfrm>
            <a:custGeom>
              <a:avLst/>
              <a:gdLst/>
              <a:ahLst/>
              <a:cxnLst/>
              <a:rect l="l" t="t" r="r" b="b"/>
              <a:pathLst>
                <a:path w="4521" h="2149" extrusionOk="0">
                  <a:moveTo>
                    <a:pt x="1" y="0"/>
                  </a:moveTo>
                  <a:lnTo>
                    <a:pt x="224" y="753"/>
                  </a:lnTo>
                  <a:cubicBezTo>
                    <a:pt x="1368" y="1088"/>
                    <a:pt x="2456" y="1590"/>
                    <a:pt x="3209" y="2148"/>
                  </a:cubicBezTo>
                  <a:lnTo>
                    <a:pt x="4213" y="1981"/>
                  </a:lnTo>
                  <a:lnTo>
                    <a:pt x="4520" y="17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958636" y="5014710"/>
              <a:ext cx="82435" cy="53722"/>
            </a:xfrm>
            <a:custGeom>
              <a:avLst/>
              <a:gdLst/>
              <a:ahLst/>
              <a:cxnLst/>
              <a:rect l="l" t="t" r="r" b="b"/>
              <a:pathLst>
                <a:path w="1424" h="928" extrusionOk="0">
                  <a:moveTo>
                    <a:pt x="675" y="0"/>
                  </a:moveTo>
                  <a:cubicBezTo>
                    <a:pt x="344" y="0"/>
                    <a:pt x="54" y="161"/>
                    <a:pt x="28" y="394"/>
                  </a:cubicBezTo>
                  <a:cubicBezTo>
                    <a:pt x="1" y="645"/>
                    <a:pt x="280" y="868"/>
                    <a:pt x="670" y="924"/>
                  </a:cubicBezTo>
                  <a:cubicBezTo>
                    <a:pt x="697" y="926"/>
                    <a:pt x="723" y="927"/>
                    <a:pt x="749" y="927"/>
                  </a:cubicBezTo>
                  <a:cubicBezTo>
                    <a:pt x="1080" y="927"/>
                    <a:pt x="1370" y="766"/>
                    <a:pt x="1396" y="534"/>
                  </a:cubicBezTo>
                  <a:cubicBezTo>
                    <a:pt x="1423" y="282"/>
                    <a:pt x="1144" y="59"/>
                    <a:pt x="754" y="3"/>
                  </a:cubicBezTo>
                  <a:cubicBezTo>
                    <a:pt x="727" y="1"/>
                    <a:pt x="701" y="0"/>
                    <a:pt x="675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-175130" y="5016389"/>
              <a:ext cx="72710" cy="53548"/>
            </a:xfrm>
            <a:custGeom>
              <a:avLst/>
              <a:gdLst/>
              <a:ahLst/>
              <a:cxnLst/>
              <a:rect l="l" t="t" r="r" b="b"/>
              <a:pathLst>
                <a:path w="1256" h="925" extrusionOk="0">
                  <a:moveTo>
                    <a:pt x="793" y="1"/>
                  </a:moveTo>
                  <a:cubicBezTo>
                    <a:pt x="681" y="1"/>
                    <a:pt x="559" y="30"/>
                    <a:pt x="447" y="86"/>
                  </a:cubicBezTo>
                  <a:cubicBezTo>
                    <a:pt x="168" y="253"/>
                    <a:pt x="0" y="532"/>
                    <a:pt x="112" y="728"/>
                  </a:cubicBezTo>
                  <a:cubicBezTo>
                    <a:pt x="179" y="861"/>
                    <a:pt x="315" y="925"/>
                    <a:pt x="479" y="925"/>
                  </a:cubicBezTo>
                  <a:cubicBezTo>
                    <a:pt x="590" y="925"/>
                    <a:pt x="714" y="896"/>
                    <a:pt x="837" y="839"/>
                  </a:cubicBezTo>
                  <a:cubicBezTo>
                    <a:pt x="1116" y="700"/>
                    <a:pt x="1256" y="393"/>
                    <a:pt x="1172" y="198"/>
                  </a:cubicBezTo>
                  <a:cubicBezTo>
                    <a:pt x="1106" y="64"/>
                    <a:pt x="959" y="1"/>
                    <a:pt x="793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961877" y="4561030"/>
              <a:ext cx="45270" cy="64663"/>
            </a:xfrm>
            <a:custGeom>
              <a:avLst/>
              <a:gdLst/>
              <a:ahLst/>
              <a:cxnLst/>
              <a:rect l="l" t="t" r="r" b="b"/>
              <a:pathLst>
                <a:path w="782" h="1117" extrusionOk="0">
                  <a:moveTo>
                    <a:pt x="112" y="1"/>
                  </a:moveTo>
                  <a:lnTo>
                    <a:pt x="0" y="57"/>
                  </a:lnTo>
                  <a:cubicBezTo>
                    <a:pt x="335" y="782"/>
                    <a:pt x="726" y="1117"/>
                    <a:pt x="726" y="1117"/>
                  </a:cubicBezTo>
                  <a:lnTo>
                    <a:pt x="782" y="1033"/>
                  </a:lnTo>
                  <a:cubicBezTo>
                    <a:pt x="782" y="1033"/>
                    <a:pt x="419" y="698"/>
                    <a:pt x="112" y="1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-368944" y="5127942"/>
              <a:ext cx="77573" cy="72710"/>
            </a:xfrm>
            <a:custGeom>
              <a:avLst/>
              <a:gdLst/>
              <a:ahLst/>
              <a:cxnLst/>
              <a:rect l="l" t="t" r="r" b="b"/>
              <a:pathLst>
                <a:path w="1340" h="1256" extrusionOk="0">
                  <a:moveTo>
                    <a:pt x="559" y="0"/>
                  </a:moveTo>
                  <a:lnTo>
                    <a:pt x="1" y="1256"/>
                  </a:lnTo>
                  <a:cubicBezTo>
                    <a:pt x="196" y="1228"/>
                    <a:pt x="447" y="1144"/>
                    <a:pt x="698" y="1061"/>
                  </a:cubicBezTo>
                  <a:cubicBezTo>
                    <a:pt x="949" y="977"/>
                    <a:pt x="1172" y="893"/>
                    <a:pt x="1340" y="809"/>
                  </a:cubicBezTo>
                  <a:lnTo>
                    <a:pt x="1312" y="196"/>
                  </a:lnTo>
                  <a:cubicBezTo>
                    <a:pt x="1144" y="168"/>
                    <a:pt x="977" y="140"/>
                    <a:pt x="810" y="84"/>
                  </a:cubicBezTo>
                  <a:cubicBezTo>
                    <a:pt x="698" y="56"/>
                    <a:pt x="614" y="28"/>
                    <a:pt x="559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-312386" y="5124701"/>
              <a:ext cx="40407" cy="38844"/>
            </a:xfrm>
            <a:custGeom>
              <a:avLst/>
              <a:gdLst/>
              <a:ahLst/>
              <a:cxnLst/>
              <a:rect l="l" t="t" r="r" b="b"/>
              <a:pathLst>
                <a:path w="698" h="671" extrusionOk="0">
                  <a:moveTo>
                    <a:pt x="697" y="1"/>
                  </a:moveTo>
                  <a:cubicBezTo>
                    <a:pt x="670" y="1"/>
                    <a:pt x="474" y="28"/>
                    <a:pt x="335" y="56"/>
                  </a:cubicBezTo>
                  <a:cubicBezTo>
                    <a:pt x="279" y="56"/>
                    <a:pt x="223" y="69"/>
                    <a:pt x="176" y="69"/>
                  </a:cubicBezTo>
                  <a:cubicBezTo>
                    <a:pt x="152" y="69"/>
                    <a:pt x="130" y="66"/>
                    <a:pt x="112" y="56"/>
                  </a:cubicBezTo>
                  <a:cubicBezTo>
                    <a:pt x="28" y="28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56"/>
                    <a:pt x="28" y="140"/>
                  </a:cubicBezTo>
                  <a:cubicBezTo>
                    <a:pt x="56" y="196"/>
                    <a:pt x="112" y="280"/>
                    <a:pt x="167" y="363"/>
                  </a:cubicBezTo>
                  <a:cubicBezTo>
                    <a:pt x="335" y="531"/>
                    <a:pt x="474" y="670"/>
                    <a:pt x="474" y="670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-301098" y="5116654"/>
              <a:ext cx="37165" cy="38786"/>
            </a:xfrm>
            <a:custGeom>
              <a:avLst/>
              <a:gdLst/>
              <a:ahLst/>
              <a:cxnLst/>
              <a:rect l="l" t="t" r="r" b="b"/>
              <a:pathLst>
                <a:path w="642" h="670" extrusionOk="0">
                  <a:moveTo>
                    <a:pt x="642" y="0"/>
                  </a:moveTo>
                  <a:lnTo>
                    <a:pt x="0" y="140"/>
                  </a:lnTo>
                  <a:lnTo>
                    <a:pt x="363" y="670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-283326" y="5108549"/>
              <a:ext cx="22635" cy="38844"/>
            </a:xfrm>
            <a:custGeom>
              <a:avLst/>
              <a:gdLst/>
              <a:ahLst/>
              <a:cxnLst/>
              <a:rect l="l" t="t" r="r" b="b"/>
              <a:pathLst>
                <a:path w="391" h="671" extrusionOk="0">
                  <a:moveTo>
                    <a:pt x="391" y="1"/>
                  </a:moveTo>
                  <a:cubicBezTo>
                    <a:pt x="391" y="1"/>
                    <a:pt x="307" y="56"/>
                    <a:pt x="195" y="112"/>
                  </a:cubicBezTo>
                  <a:cubicBezTo>
                    <a:pt x="112" y="168"/>
                    <a:pt x="0" y="224"/>
                    <a:pt x="0" y="224"/>
                  </a:cubicBezTo>
                  <a:cubicBezTo>
                    <a:pt x="0" y="224"/>
                    <a:pt x="28" y="307"/>
                    <a:pt x="84" y="447"/>
                  </a:cubicBezTo>
                  <a:cubicBezTo>
                    <a:pt x="140" y="559"/>
                    <a:pt x="195" y="670"/>
                    <a:pt x="223" y="670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412738" y="4577182"/>
              <a:ext cx="106691" cy="64663"/>
            </a:xfrm>
            <a:custGeom>
              <a:avLst/>
              <a:gdLst/>
              <a:ahLst/>
              <a:cxnLst/>
              <a:rect l="l" t="t" r="r" b="b"/>
              <a:pathLst>
                <a:path w="1843" h="1117" extrusionOk="0">
                  <a:moveTo>
                    <a:pt x="1312" y="1"/>
                  </a:moveTo>
                  <a:cubicBezTo>
                    <a:pt x="391" y="140"/>
                    <a:pt x="84" y="503"/>
                    <a:pt x="1" y="949"/>
                  </a:cubicBezTo>
                  <a:lnTo>
                    <a:pt x="1842" y="1117"/>
                  </a:lnTo>
                  <a:cubicBezTo>
                    <a:pt x="1563" y="754"/>
                    <a:pt x="1340" y="363"/>
                    <a:pt x="1312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885984" y="4567514"/>
              <a:ext cx="59800" cy="33981"/>
            </a:xfrm>
            <a:custGeom>
              <a:avLst/>
              <a:gdLst/>
              <a:ahLst/>
              <a:cxnLst/>
              <a:rect l="l" t="t" r="r" b="b"/>
              <a:pathLst>
                <a:path w="1033" h="587" extrusionOk="0">
                  <a:moveTo>
                    <a:pt x="865" y="0"/>
                  </a:moveTo>
                  <a:lnTo>
                    <a:pt x="195" y="279"/>
                  </a:lnTo>
                  <a:lnTo>
                    <a:pt x="0" y="586"/>
                  </a:lnTo>
                  <a:lnTo>
                    <a:pt x="865" y="391"/>
                  </a:lnTo>
                  <a:cubicBezTo>
                    <a:pt x="977" y="307"/>
                    <a:pt x="1032" y="196"/>
                    <a:pt x="865" y="0"/>
                  </a:cubicBezTo>
                  <a:close/>
                </a:path>
              </a:pathLst>
            </a:custGeom>
            <a:solidFill>
              <a:srgbClr val="D9985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881122" y="4565314"/>
              <a:ext cx="69526" cy="37802"/>
            </a:xfrm>
            <a:custGeom>
              <a:avLst/>
              <a:gdLst/>
              <a:ahLst/>
              <a:cxnLst/>
              <a:rect l="l" t="t" r="r" b="b"/>
              <a:pathLst>
                <a:path w="1201" h="653" extrusionOk="0">
                  <a:moveTo>
                    <a:pt x="875" y="0"/>
                  </a:moveTo>
                  <a:cubicBezTo>
                    <a:pt x="846" y="0"/>
                    <a:pt x="815" y="4"/>
                    <a:pt x="782" y="10"/>
                  </a:cubicBezTo>
                  <a:lnTo>
                    <a:pt x="112" y="206"/>
                  </a:lnTo>
                  <a:lnTo>
                    <a:pt x="0" y="652"/>
                  </a:lnTo>
                  <a:cubicBezTo>
                    <a:pt x="363" y="596"/>
                    <a:pt x="670" y="457"/>
                    <a:pt x="921" y="206"/>
                  </a:cubicBezTo>
                  <a:lnTo>
                    <a:pt x="1033" y="345"/>
                  </a:lnTo>
                  <a:lnTo>
                    <a:pt x="977" y="345"/>
                  </a:lnTo>
                  <a:lnTo>
                    <a:pt x="949" y="373"/>
                  </a:lnTo>
                  <a:lnTo>
                    <a:pt x="921" y="401"/>
                  </a:lnTo>
                  <a:lnTo>
                    <a:pt x="921" y="429"/>
                  </a:lnTo>
                  <a:lnTo>
                    <a:pt x="949" y="457"/>
                  </a:lnTo>
                  <a:lnTo>
                    <a:pt x="977" y="457"/>
                  </a:lnTo>
                  <a:lnTo>
                    <a:pt x="1116" y="429"/>
                  </a:lnTo>
                  <a:lnTo>
                    <a:pt x="1200" y="373"/>
                  </a:lnTo>
                  <a:lnTo>
                    <a:pt x="1200" y="289"/>
                  </a:lnTo>
                  <a:lnTo>
                    <a:pt x="1088" y="122"/>
                  </a:lnTo>
                  <a:cubicBezTo>
                    <a:pt x="1046" y="37"/>
                    <a:pt x="971" y="0"/>
                    <a:pt x="875" y="0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688928" y="4535212"/>
              <a:ext cx="46891" cy="48512"/>
            </a:xfrm>
            <a:custGeom>
              <a:avLst/>
              <a:gdLst/>
              <a:ahLst/>
              <a:cxnLst/>
              <a:rect l="l" t="t" r="r" b="b"/>
              <a:pathLst>
                <a:path w="810" h="838" extrusionOk="0">
                  <a:moveTo>
                    <a:pt x="307" y="0"/>
                  </a:moveTo>
                  <a:lnTo>
                    <a:pt x="0" y="140"/>
                  </a:lnTo>
                  <a:lnTo>
                    <a:pt x="558" y="782"/>
                  </a:lnTo>
                  <a:lnTo>
                    <a:pt x="810" y="837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661489" y="4559410"/>
              <a:ext cx="234223" cy="100208"/>
            </a:xfrm>
            <a:custGeom>
              <a:avLst/>
              <a:gdLst/>
              <a:ahLst/>
              <a:cxnLst/>
              <a:rect l="l" t="t" r="r" b="b"/>
              <a:pathLst>
                <a:path w="4046" h="1731" extrusionOk="0">
                  <a:moveTo>
                    <a:pt x="447" y="1"/>
                  </a:moveTo>
                  <a:cubicBezTo>
                    <a:pt x="195" y="1"/>
                    <a:pt x="0" y="196"/>
                    <a:pt x="0" y="447"/>
                  </a:cubicBezTo>
                  <a:cubicBezTo>
                    <a:pt x="0" y="698"/>
                    <a:pt x="195" y="894"/>
                    <a:pt x="447" y="894"/>
                  </a:cubicBezTo>
                  <a:lnTo>
                    <a:pt x="2176" y="1731"/>
                  </a:lnTo>
                  <a:lnTo>
                    <a:pt x="4046" y="698"/>
                  </a:lnTo>
                  <a:lnTo>
                    <a:pt x="3878" y="308"/>
                  </a:lnTo>
                  <a:lnTo>
                    <a:pt x="2232" y="866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18B9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926333" y="4576776"/>
              <a:ext cx="234223" cy="186232"/>
            </a:xfrm>
            <a:custGeom>
              <a:avLst/>
              <a:gdLst/>
              <a:ahLst/>
              <a:cxnLst/>
              <a:rect l="l" t="t" r="r" b="b"/>
              <a:pathLst>
                <a:path w="4046" h="3217" extrusionOk="0">
                  <a:moveTo>
                    <a:pt x="117" y="0"/>
                  </a:moveTo>
                  <a:cubicBezTo>
                    <a:pt x="106" y="0"/>
                    <a:pt x="95" y="3"/>
                    <a:pt x="84" y="8"/>
                  </a:cubicBezTo>
                  <a:cubicBezTo>
                    <a:pt x="28" y="8"/>
                    <a:pt x="1" y="64"/>
                    <a:pt x="1" y="147"/>
                  </a:cubicBezTo>
                  <a:lnTo>
                    <a:pt x="447" y="2017"/>
                  </a:lnTo>
                  <a:lnTo>
                    <a:pt x="503" y="2044"/>
                  </a:lnTo>
                  <a:cubicBezTo>
                    <a:pt x="1647" y="2937"/>
                    <a:pt x="3823" y="3216"/>
                    <a:pt x="3906" y="3216"/>
                  </a:cubicBezTo>
                  <a:lnTo>
                    <a:pt x="3934" y="3216"/>
                  </a:lnTo>
                  <a:cubicBezTo>
                    <a:pt x="3990" y="3216"/>
                    <a:pt x="4046" y="3188"/>
                    <a:pt x="4046" y="3105"/>
                  </a:cubicBezTo>
                  <a:cubicBezTo>
                    <a:pt x="4046" y="3049"/>
                    <a:pt x="3990" y="2993"/>
                    <a:pt x="3934" y="2993"/>
                  </a:cubicBezTo>
                  <a:cubicBezTo>
                    <a:pt x="3906" y="2993"/>
                    <a:pt x="1786" y="2714"/>
                    <a:pt x="670" y="1905"/>
                  </a:cubicBezTo>
                  <a:lnTo>
                    <a:pt x="224" y="91"/>
                  </a:lnTo>
                  <a:cubicBezTo>
                    <a:pt x="224" y="46"/>
                    <a:pt x="168" y="0"/>
                    <a:pt x="117" y="0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950589" y="4621351"/>
              <a:ext cx="63042" cy="75431"/>
            </a:xfrm>
            <a:custGeom>
              <a:avLst/>
              <a:gdLst/>
              <a:ahLst/>
              <a:cxnLst/>
              <a:rect l="l" t="t" r="r" b="b"/>
              <a:pathLst>
                <a:path w="1089" h="1303" extrusionOk="0">
                  <a:moveTo>
                    <a:pt x="949" y="1"/>
                  </a:moveTo>
                  <a:cubicBezTo>
                    <a:pt x="917" y="1"/>
                    <a:pt x="881" y="14"/>
                    <a:pt x="865" y="47"/>
                  </a:cubicBezTo>
                  <a:lnTo>
                    <a:pt x="56" y="1135"/>
                  </a:lnTo>
                  <a:cubicBezTo>
                    <a:pt x="0" y="1163"/>
                    <a:pt x="28" y="1247"/>
                    <a:pt x="84" y="1274"/>
                  </a:cubicBezTo>
                  <a:lnTo>
                    <a:pt x="140" y="1302"/>
                  </a:lnTo>
                  <a:lnTo>
                    <a:pt x="223" y="1274"/>
                  </a:lnTo>
                  <a:lnTo>
                    <a:pt x="1032" y="186"/>
                  </a:lnTo>
                  <a:cubicBezTo>
                    <a:pt x="1088" y="131"/>
                    <a:pt x="1060" y="75"/>
                    <a:pt x="1004" y="19"/>
                  </a:cubicBezTo>
                  <a:cubicBezTo>
                    <a:pt x="993" y="7"/>
                    <a:pt x="972" y="1"/>
                    <a:pt x="949" y="1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995801" y="4616257"/>
              <a:ext cx="22635" cy="21361"/>
            </a:xfrm>
            <a:custGeom>
              <a:avLst/>
              <a:gdLst/>
              <a:ahLst/>
              <a:cxnLst/>
              <a:rect l="l" t="t" r="r" b="b"/>
              <a:pathLst>
                <a:path w="391" h="369" extrusionOk="0">
                  <a:moveTo>
                    <a:pt x="204" y="1"/>
                  </a:moveTo>
                  <a:cubicBezTo>
                    <a:pt x="174" y="1"/>
                    <a:pt x="143" y="8"/>
                    <a:pt x="112" y="23"/>
                  </a:cubicBezTo>
                  <a:cubicBezTo>
                    <a:pt x="28" y="51"/>
                    <a:pt x="0" y="163"/>
                    <a:pt x="28" y="246"/>
                  </a:cubicBezTo>
                  <a:cubicBezTo>
                    <a:pt x="49" y="332"/>
                    <a:pt x="120" y="368"/>
                    <a:pt x="201" y="368"/>
                  </a:cubicBezTo>
                  <a:cubicBezTo>
                    <a:pt x="227" y="368"/>
                    <a:pt x="253" y="365"/>
                    <a:pt x="279" y="358"/>
                  </a:cubicBezTo>
                  <a:cubicBezTo>
                    <a:pt x="363" y="302"/>
                    <a:pt x="391" y="191"/>
                    <a:pt x="363" y="107"/>
                  </a:cubicBezTo>
                  <a:cubicBezTo>
                    <a:pt x="343" y="47"/>
                    <a:pt x="279" y="1"/>
                    <a:pt x="204" y="1"/>
                  </a:cubicBez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327177" y="4745177"/>
              <a:ext cx="398978" cy="248753"/>
            </a:xfrm>
            <a:custGeom>
              <a:avLst/>
              <a:gdLst/>
              <a:ahLst/>
              <a:cxnLst/>
              <a:rect l="l" t="t" r="r" b="b"/>
              <a:pathLst>
                <a:path w="6892" h="429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391"/>
                    <a:pt x="391" y="1339"/>
                    <a:pt x="363" y="2372"/>
                  </a:cubicBezTo>
                  <a:cubicBezTo>
                    <a:pt x="307" y="3683"/>
                    <a:pt x="502" y="3962"/>
                    <a:pt x="1813" y="4101"/>
                  </a:cubicBezTo>
                  <a:lnTo>
                    <a:pt x="4771" y="4297"/>
                  </a:lnTo>
                  <a:cubicBezTo>
                    <a:pt x="6640" y="4297"/>
                    <a:pt x="6891" y="2595"/>
                    <a:pt x="6584" y="1842"/>
                  </a:cubicBezTo>
                  <a:cubicBezTo>
                    <a:pt x="6249" y="1060"/>
                    <a:pt x="5496" y="140"/>
                    <a:pt x="5496" y="140"/>
                  </a:cubicBezTo>
                  <a:lnTo>
                    <a:pt x="3655" y="56"/>
                  </a:lnTo>
                  <a:cubicBezTo>
                    <a:pt x="3215" y="89"/>
                    <a:pt x="2761" y="105"/>
                    <a:pt x="2292" y="105"/>
                  </a:cubicBezTo>
                  <a:cubicBezTo>
                    <a:pt x="1571" y="105"/>
                    <a:pt x="811" y="68"/>
                    <a:pt x="0" y="0"/>
                  </a:cubicBez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514507" y="4959947"/>
              <a:ext cx="58179" cy="88919"/>
            </a:xfrm>
            <a:custGeom>
              <a:avLst/>
              <a:gdLst/>
              <a:ahLst/>
              <a:cxnLst/>
              <a:rect l="l" t="t" r="r" b="b"/>
              <a:pathLst>
                <a:path w="1005" h="1536" extrusionOk="0">
                  <a:moveTo>
                    <a:pt x="84" y="1"/>
                  </a:moveTo>
                  <a:lnTo>
                    <a:pt x="0" y="1424"/>
                  </a:lnTo>
                  <a:cubicBezTo>
                    <a:pt x="279" y="1480"/>
                    <a:pt x="586" y="1507"/>
                    <a:pt x="921" y="1535"/>
                  </a:cubicBezTo>
                  <a:lnTo>
                    <a:pt x="1005" y="5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8B9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362721" y="4714206"/>
              <a:ext cx="292344" cy="95634"/>
            </a:xfrm>
            <a:custGeom>
              <a:avLst/>
              <a:gdLst/>
              <a:ahLst/>
              <a:cxnLst/>
              <a:rect l="l" t="t" r="r" b="b"/>
              <a:pathLst>
                <a:path w="5050" h="1652" extrusionOk="0">
                  <a:moveTo>
                    <a:pt x="322" y="0"/>
                  </a:moveTo>
                  <a:cubicBezTo>
                    <a:pt x="182" y="0"/>
                    <a:pt x="98" y="41"/>
                    <a:pt x="84" y="145"/>
                  </a:cubicBezTo>
                  <a:cubicBezTo>
                    <a:pt x="1" y="558"/>
                    <a:pt x="707" y="1652"/>
                    <a:pt x="2687" y="1652"/>
                  </a:cubicBezTo>
                  <a:cubicBezTo>
                    <a:pt x="2712" y="1652"/>
                    <a:pt x="2737" y="1652"/>
                    <a:pt x="2762" y="1651"/>
                  </a:cubicBezTo>
                  <a:cubicBezTo>
                    <a:pt x="4157" y="1651"/>
                    <a:pt x="5050" y="758"/>
                    <a:pt x="5022" y="396"/>
                  </a:cubicBezTo>
                  <a:cubicBezTo>
                    <a:pt x="5007" y="228"/>
                    <a:pt x="4930" y="169"/>
                    <a:pt x="4798" y="169"/>
                  </a:cubicBezTo>
                  <a:cubicBezTo>
                    <a:pt x="4481" y="169"/>
                    <a:pt x="3848" y="514"/>
                    <a:pt x="3017" y="514"/>
                  </a:cubicBezTo>
                  <a:cubicBezTo>
                    <a:pt x="2872" y="514"/>
                    <a:pt x="2722" y="504"/>
                    <a:pt x="2567" y="479"/>
                  </a:cubicBezTo>
                  <a:cubicBezTo>
                    <a:pt x="1541" y="315"/>
                    <a:pt x="711" y="0"/>
                    <a:pt x="322" y="0"/>
                  </a:cubicBezTo>
                  <a:close/>
                </a:path>
              </a:pathLst>
            </a:custGeom>
            <a:solidFill>
              <a:srgbClr val="18B9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459570" y="4735452"/>
              <a:ext cx="261721" cy="243948"/>
            </a:xfrm>
            <a:custGeom>
              <a:avLst/>
              <a:gdLst/>
              <a:ahLst/>
              <a:cxnLst/>
              <a:rect l="l" t="t" r="r" b="b"/>
              <a:pathLst>
                <a:path w="4521" h="4214" extrusionOk="0">
                  <a:moveTo>
                    <a:pt x="224" y="1"/>
                  </a:moveTo>
                  <a:lnTo>
                    <a:pt x="29" y="2986"/>
                  </a:lnTo>
                  <a:cubicBezTo>
                    <a:pt x="1" y="3628"/>
                    <a:pt x="503" y="4186"/>
                    <a:pt x="1145" y="4214"/>
                  </a:cubicBezTo>
                  <a:cubicBezTo>
                    <a:pt x="1703" y="4214"/>
                    <a:pt x="2177" y="4158"/>
                    <a:pt x="2595" y="4046"/>
                  </a:cubicBezTo>
                  <a:cubicBezTo>
                    <a:pt x="4353" y="3544"/>
                    <a:pt x="4520" y="1954"/>
                    <a:pt x="2902" y="615"/>
                  </a:cubicBezTo>
                  <a:cubicBezTo>
                    <a:pt x="2791" y="559"/>
                    <a:pt x="2707" y="475"/>
                    <a:pt x="2623" y="41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CC8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600068" y="4770996"/>
              <a:ext cx="121222" cy="198736"/>
            </a:xfrm>
            <a:custGeom>
              <a:avLst/>
              <a:gdLst/>
              <a:ahLst/>
              <a:cxnLst/>
              <a:rect l="l" t="t" r="r" b="b"/>
              <a:pathLst>
                <a:path w="2094" h="3433" extrusionOk="0">
                  <a:moveTo>
                    <a:pt x="475" y="1"/>
                  </a:moveTo>
                  <a:lnTo>
                    <a:pt x="1" y="84"/>
                  </a:lnTo>
                  <a:cubicBezTo>
                    <a:pt x="1" y="84"/>
                    <a:pt x="754" y="1814"/>
                    <a:pt x="196" y="3237"/>
                  </a:cubicBezTo>
                  <a:cubicBezTo>
                    <a:pt x="168" y="3321"/>
                    <a:pt x="168" y="3376"/>
                    <a:pt x="168" y="3432"/>
                  </a:cubicBezTo>
                  <a:cubicBezTo>
                    <a:pt x="1926" y="2930"/>
                    <a:pt x="2093" y="1340"/>
                    <a:pt x="475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382056" y="4680341"/>
              <a:ext cx="256858" cy="117632"/>
            </a:xfrm>
            <a:custGeom>
              <a:avLst/>
              <a:gdLst/>
              <a:ahLst/>
              <a:cxnLst/>
              <a:rect l="l" t="t" r="r" b="b"/>
              <a:pathLst>
                <a:path w="4437" h="2032" extrusionOk="0">
                  <a:moveTo>
                    <a:pt x="170" y="0"/>
                  </a:moveTo>
                  <a:cubicBezTo>
                    <a:pt x="130" y="0"/>
                    <a:pt x="89" y="16"/>
                    <a:pt x="56" y="32"/>
                  </a:cubicBezTo>
                  <a:cubicBezTo>
                    <a:pt x="29" y="88"/>
                    <a:pt x="1" y="116"/>
                    <a:pt x="1" y="172"/>
                  </a:cubicBezTo>
                  <a:lnTo>
                    <a:pt x="56" y="702"/>
                  </a:lnTo>
                  <a:cubicBezTo>
                    <a:pt x="84" y="1009"/>
                    <a:pt x="335" y="1260"/>
                    <a:pt x="642" y="1288"/>
                  </a:cubicBezTo>
                  <a:lnTo>
                    <a:pt x="1563" y="1371"/>
                  </a:lnTo>
                  <a:cubicBezTo>
                    <a:pt x="1730" y="1399"/>
                    <a:pt x="1898" y="1427"/>
                    <a:pt x="2037" y="1483"/>
                  </a:cubicBezTo>
                  <a:cubicBezTo>
                    <a:pt x="2205" y="1539"/>
                    <a:pt x="2372" y="1622"/>
                    <a:pt x="2539" y="1734"/>
                  </a:cubicBezTo>
                  <a:cubicBezTo>
                    <a:pt x="2797" y="1943"/>
                    <a:pt x="3082" y="2032"/>
                    <a:pt x="3390" y="2032"/>
                  </a:cubicBezTo>
                  <a:cubicBezTo>
                    <a:pt x="3616" y="2032"/>
                    <a:pt x="3854" y="1984"/>
                    <a:pt x="4102" y="1901"/>
                  </a:cubicBezTo>
                  <a:cubicBezTo>
                    <a:pt x="4437" y="1762"/>
                    <a:pt x="4409" y="1539"/>
                    <a:pt x="4297" y="1371"/>
                  </a:cubicBezTo>
                  <a:lnTo>
                    <a:pt x="4130" y="1148"/>
                  </a:lnTo>
                  <a:cubicBezTo>
                    <a:pt x="4046" y="1037"/>
                    <a:pt x="3906" y="925"/>
                    <a:pt x="3767" y="897"/>
                  </a:cubicBezTo>
                  <a:cubicBezTo>
                    <a:pt x="3711" y="883"/>
                    <a:pt x="3655" y="876"/>
                    <a:pt x="3600" y="876"/>
                  </a:cubicBezTo>
                  <a:cubicBezTo>
                    <a:pt x="3544" y="876"/>
                    <a:pt x="3488" y="883"/>
                    <a:pt x="3432" y="897"/>
                  </a:cubicBezTo>
                  <a:cubicBezTo>
                    <a:pt x="3265" y="925"/>
                    <a:pt x="3097" y="953"/>
                    <a:pt x="2930" y="953"/>
                  </a:cubicBezTo>
                  <a:cubicBezTo>
                    <a:pt x="2805" y="963"/>
                    <a:pt x="2680" y="968"/>
                    <a:pt x="2555" y="968"/>
                  </a:cubicBezTo>
                  <a:cubicBezTo>
                    <a:pt x="1653" y="968"/>
                    <a:pt x="791" y="694"/>
                    <a:pt x="252" y="32"/>
                  </a:cubicBezTo>
                  <a:cubicBezTo>
                    <a:pt x="228" y="9"/>
                    <a:pt x="200" y="0"/>
                    <a:pt x="170" y="0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382056" y="4679125"/>
              <a:ext cx="228434" cy="90366"/>
            </a:xfrm>
            <a:custGeom>
              <a:avLst/>
              <a:gdLst/>
              <a:ahLst/>
              <a:cxnLst/>
              <a:rect l="l" t="t" r="r" b="b"/>
              <a:pathLst>
                <a:path w="3946" h="1561" extrusionOk="0">
                  <a:moveTo>
                    <a:pt x="164" y="0"/>
                  </a:moveTo>
                  <a:cubicBezTo>
                    <a:pt x="126" y="0"/>
                    <a:pt x="87" y="23"/>
                    <a:pt x="56" y="53"/>
                  </a:cubicBezTo>
                  <a:cubicBezTo>
                    <a:pt x="29" y="109"/>
                    <a:pt x="1" y="137"/>
                    <a:pt x="1" y="193"/>
                  </a:cubicBezTo>
                  <a:lnTo>
                    <a:pt x="56" y="723"/>
                  </a:lnTo>
                  <a:cubicBezTo>
                    <a:pt x="84" y="1030"/>
                    <a:pt x="335" y="1281"/>
                    <a:pt x="642" y="1309"/>
                  </a:cubicBezTo>
                  <a:lnTo>
                    <a:pt x="1563" y="1392"/>
                  </a:lnTo>
                  <a:cubicBezTo>
                    <a:pt x="1730" y="1420"/>
                    <a:pt x="1898" y="1448"/>
                    <a:pt x="2037" y="1504"/>
                  </a:cubicBezTo>
                  <a:cubicBezTo>
                    <a:pt x="2205" y="1543"/>
                    <a:pt x="2383" y="1561"/>
                    <a:pt x="2560" y="1561"/>
                  </a:cubicBezTo>
                  <a:cubicBezTo>
                    <a:pt x="3267" y="1561"/>
                    <a:pt x="3946" y="1275"/>
                    <a:pt x="3767" y="918"/>
                  </a:cubicBezTo>
                  <a:cubicBezTo>
                    <a:pt x="3711" y="904"/>
                    <a:pt x="3655" y="897"/>
                    <a:pt x="3600" y="897"/>
                  </a:cubicBezTo>
                  <a:cubicBezTo>
                    <a:pt x="3544" y="897"/>
                    <a:pt x="3488" y="904"/>
                    <a:pt x="3432" y="918"/>
                  </a:cubicBezTo>
                  <a:cubicBezTo>
                    <a:pt x="3265" y="946"/>
                    <a:pt x="3097" y="946"/>
                    <a:pt x="2930" y="974"/>
                  </a:cubicBezTo>
                  <a:cubicBezTo>
                    <a:pt x="2805" y="984"/>
                    <a:pt x="2680" y="989"/>
                    <a:pt x="2555" y="989"/>
                  </a:cubicBezTo>
                  <a:cubicBezTo>
                    <a:pt x="1653" y="989"/>
                    <a:pt x="791" y="715"/>
                    <a:pt x="252" y="53"/>
                  </a:cubicBezTo>
                  <a:cubicBezTo>
                    <a:pt x="227" y="15"/>
                    <a:pt x="196" y="0"/>
                    <a:pt x="164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409496" y="4601437"/>
              <a:ext cx="198736" cy="180906"/>
            </a:xfrm>
            <a:custGeom>
              <a:avLst/>
              <a:gdLst/>
              <a:ahLst/>
              <a:cxnLst/>
              <a:rect l="l" t="t" r="r" b="b"/>
              <a:pathLst>
                <a:path w="3433" h="3125" extrusionOk="0">
                  <a:moveTo>
                    <a:pt x="782" y="0"/>
                  </a:moveTo>
                  <a:cubicBezTo>
                    <a:pt x="391" y="0"/>
                    <a:pt x="1" y="307"/>
                    <a:pt x="57" y="698"/>
                  </a:cubicBezTo>
                  <a:cubicBezTo>
                    <a:pt x="140" y="1172"/>
                    <a:pt x="2010" y="2651"/>
                    <a:pt x="2010" y="2651"/>
                  </a:cubicBezTo>
                  <a:lnTo>
                    <a:pt x="3153" y="3125"/>
                  </a:lnTo>
                  <a:lnTo>
                    <a:pt x="3293" y="2902"/>
                  </a:lnTo>
                  <a:cubicBezTo>
                    <a:pt x="3432" y="2651"/>
                    <a:pt x="3405" y="2372"/>
                    <a:pt x="3209" y="2149"/>
                  </a:cubicBezTo>
                  <a:lnTo>
                    <a:pt x="1563" y="335"/>
                  </a:lnTo>
                  <a:cubicBezTo>
                    <a:pt x="1507" y="251"/>
                    <a:pt x="1452" y="196"/>
                    <a:pt x="1368" y="140"/>
                  </a:cubicBezTo>
                  <a:lnTo>
                    <a:pt x="1340" y="112"/>
                  </a:lnTo>
                  <a:cubicBezTo>
                    <a:pt x="1228" y="28"/>
                    <a:pt x="1089" y="0"/>
                    <a:pt x="92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461191" y="4754555"/>
              <a:ext cx="142178" cy="163481"/>
            </a:xfrm>
            <a:custGeom>
              <a:avLst/>
              <a:gdLst/>
              <a:ahLst/>
              <a:cxnLst/>
              <a:rect l="l" t="t" r="r" b="b"/>
              <a:pathLst>
                <a:path w="2456" h="2824" extrusionOk="0">
                  <a:moveTo>
                    <a:pt x="1332" y="0"/>
                  </a:moveTo>
                  <a:cubicBezTo>
                    <a:pt x="1263" y="0"/>
                    <a:pt x="1191" y="2"/>
                    <a:pt x="1117" y="6"/>
                  </a:cubicBezTo>
                  <a:cubicBezTo>
                    <a:pt x="587" y="898"/>
                    <a:pt x="280" y="1763"/>
                    <a:pt x="1" y="2684"/>
                  </a:cubicBezTo>
                  <a:lnTo>
                    <a:pt x="642" y="2823"/>
                  </a:lnTo>
                  <a:lnTo>
                    <a:pt x="2456" y="229"/>
                  </a:lnTo>
                  <a:cubicBezTo>
                    <a:pt x="2164" y="83"/>
                    <a:pt x="1807" y="0"/>
                    <a:pt x="133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48282" y="4906689"/>
              <a:ext cx="96966" cy="56559"/>
            </a:xfrm>
            <a:custGeom>
              <a:avLst/>
              <a:gdLst/>
              <a:ahLst/>
              <a:cxnLst/>
              <a:rect l="l" t="t" r="r" b="b"/>
              <a:pathLst>
                <a:path w="1675" h="977" extrusionOk="0">
                  <a:moveTo>
                    <a:pt x="252" y="0"/>
                  </a:moveTo>
                  <a:cubicBezTo>
                    <a:pt x="84" y="195"/>
                    <a:pt x="0" y="474"/>
                    <a:pt x="28" y="614"/>
                  </a:cubicBezTo>
                  <a:lnTo>
                    <a:pt x="475" y="698"/>
                  </a:lnTo>
                  <a:lnTo>
                    <a:pt x="503" y="614"/>
                  </a:lnTo>
                  <a:lnTo>
                    <a:pt x="921" y="809"/>
                  </a:lnTo>
                  <a:lnTo>
                    <a:pt x="1619" y="977"/>
                  </a:lnTo>
                  <a:cubicBezTo>
                    <a:pt x="1674" y="865"/>
                    <a:pt x="1619" y="698"/>
                    <a:pt x="1479" y="614"/>
                  </a:cubicBezTo>
                  <a:lnTo>
                    <a:pt x="865" y="195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493493" y="4893316"/>
              <a:ext cx="53375" cy="79657"/>
            </a:xfrm>
            <a:custGeom>
              <a:avLst/>
              <a:gdLst/>
              <a:ahLst/>
              <a:cxnLst/>
              <a:rect l="l" t="t" r="r" b="b"/>
              <a:pathLst>
                <a:path w="922" h="1376" extrusionOk="0">
                  <a:moveTo>
                    <a:pt x="562" y="83"/>
                  </a:moveTo>
                  <a:cubicBezTo>
                    <a:pt x="580" y="83"/>
                    <a:pt x="597" y="86"/>
                    <a:pt x="614" y="92"/>
                  </a:cubicBezTo>
                  <a:cubicBezTo>
                    <a:pt x="810" y="148"/>
                    <a:pt x="893" y="426"/>
                    <a:pt x="810" y="761"/>
                  </a:cubicBezTo>
                  <a:lnTo>
                    <a:pt x="698" y="1208"/>
                  </a:lnTo>
                  <a:lnTo>
                    <a:pt x="56" y="1040"/>
                  </a:lnTo>
                  <a:lnTo>
                    <a:pt x="168" y="594"/>
                  </a:lnTo>
                  <a:cubicBezTo>
                    <a:pt x="243" y="294"/>
                    <a:pt x="408" y="83"/>
                    <a:pt x="562" y="83"/>
                  </a:cubicBezTo>
                  <a:close/>
                  <a:moveTo>
                    <a:pt x="587" y="0"/>
                  </a:moveTo>
                  <a:cubicBezTo>
                    <a:pt x="406" y="0"/>
                    <a:pt x="216" y="237"/>
                    <a:pt x="140" y="566"/>
                  </a:cubicBezTo>
                  <a:lnTo>
                    <a:pt x="29" y="1012"/>
                  </a:lnTo>
                  <a:lnTo>
                    <a:pt x="1" y="1180"/>
                  </a:lnTo>
                  <a:lnTo>
                    <a:pt x="698" y="1375"/>
                  </a:lnTo>
                  <a:lnTo>
                    <a:pt x="754" y="1208"/>
                  </a:lnTo>
                  <a:lnTo>
                    <a:pt x="838" y="761"/>
                  </a:lnTo>
                  <a:cubicBezTo>
                    <a:pt x="921" y="399"/>
                    <a:pt x="838" y="64"/>
                    <a:pt x="642" y="8"/>
                  </a:cubicBezTo>
                  <a:cubicBezTo>
                    <a:pt x="624" y="3"/>
                    <a:pt x="605" y="0"/>
                    <a:pt x="587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529038" y="4888917"/>
              <a:ext cx="3300" cy="8105"/>
            </a:xfrm>
            <a:custGeom>
              <a:avLst/>
              <a:gdLst/>
              <a:ahLst/>
              <a:cxnLst/>
              <a:rect l="l" t="t" r="r" b="b"/>
              <a:pathLst>
                <a:path w="57" h="140" extrusionOk="0">
                  <a:moveTo>
                    <a:pt x="28" y="0"/>
                  </a:moveTo>
                  <a:lnTo>
                    <a:pt x="0" y="140"/>
                  </a:lnTo>
                  <a:lnTo>
                    <a:pt x="28" y="14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529038" y="4811403"/>
              <a:ext cx="22693" cy="80814"/>
            </a:xfrm>
            <a:custGeom>
              <a:avLst/>
              <a:gdLst/>
              <a:ahLst/>
              <a:cxnLst/>
              <a:rect l="l" t="t" r="r" b="b"/>
              <a:pathLst>
                <a:path w="392" h="1396" extrusionOk="0">
                  <a:moveTo>
                    <a:pt x="307" y="0"/>
                  </a:moveTo>
                  <a:lnTo>
                    <a:pt x="0" y="1367"/>
                  </a:lnTo>
                  <a:lnTo>
                    <a:pt x="84" y="1395"/>
                  </a:lnTo>
                  <a:lnTo>
                    <a:pt x="391" y="2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501598" y="4927645"/>
              <a:ext cx="43649" cy="35602"/>
            </a:xfrm>
            <a:custGeom>
              <a:avLst/>
              <a:gdLst/>
              <a:ahLst/>
              <a:cxnLst/>
              <a:rect l="l" t="t" r="r" b="b"/>
              <a:pathLst>
                <a:path w="754" h="615" extrusionOk="0">
                  <a:moveTo>
                    <a:pt x="168" y="1"/>
                  </a:moveTo>
                  <a:cubicBezTo>
                    <a:pt x="112" y="140"/>
                    <a:pt x="56" y="308"/>
                    <a:pt x="0" y="447"/>
                  </a:cubicBezTo>
                  <a:lnTo>
                    <a:pt x="698" y="615"/>
                  </a:lnTo>
                  <a:cubicBezTo>
                    <a:pt x="753" y="503"/>
                    <a:pt x="698" y="336"/>
                    <a:pt x="558" y="252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385298" y="4806540"/>
              <a:ext cx="48512" cy="103392"/>
            </a:xfrm>
            <a:custGeom>
              <a:avLst/>
              <a:gdLst/>
              <a:ahLst/>
              <a:cxnLst/>
              <a:rect l="l" t="t" r="r" b="b"/>
              <a:pathLst>
                <a:path w="838" h="1786" extrusionOk="0">
                  <a:moveTo>
                    <a:pt x="56" y="0"/>
                  </a:moveTo>
                  <a:lnTo>
                    <a:pt x="0" y="1005"/>
                  </a:lnTo>
                  <a:lnTo>
                    <a:pt x="279" y="1005"/>
                  </a:lnTo>
                  <a:lnTo>
                    <a:pt x="279" y="949"/>
                  </a:lnTo>
                  <a:cubicBezTo>
                    <a:pt x="279" y="837"/>
                    <a:pt x="335" y="782"/>
                    <a:pt x="419" y="782"/>
                  </a:cubicBezTo>
                  <a:cubicBezTo>
                    <a:pt x="503" y="782"/>
                    <a:pt x="558" y="837"/>
                    <a:pt x="558" y="949"/>
                  </a:cubicBezTo>
                  <a:lnTo>
                    <a:pt x="558" y="1340"/>
                  </a:lnTo>
                  <a:cubicBezTo>
                    <a:pt x="558" y="1479"/>
                    <a:pt x="503" y="1507"/>
                    <a:pt x="419" y="1507"/>
                  </a:cubicBezTo>
                  <a:cubicBezTo>
                    <a:pt x="335" y="1507"/>
                    <a:pt x="279" y="1479"/>
                    <a:pt x="279" y="1340"/>
                  </a:cubicBezTo>
                  <a:lnTo>
                    <a:pt x="279" y="1172"/>
                  </a:lnTo>
                  <a:lnTo>
                    <a:pt x="0" y="1172"/>
                  </a:lnTo>
                  <a:lnTo>
                    <a:pt x="0" y="1340"/>
                  </a:lnTo>
                  <a:cubicBezTo>
                    <a:pt x="0" y="1619"/>
                    <a:pt x="140" y="1786"/>
                    <a:pt x="419" y="1786"/>
                  </a:cubicBezTo>
                  <a:cubicBezTo>
                    <a:pt x="698" y="1786"/>
                    <a:pt x="837" y="1619"/>
                    <a:pt x="837" y="1340"/>
                  </a:cubicBezTo>
                  <a:lnTo>
                    <a:pt x="837" y="949"/>
                  </a:lnTo>
                  <a:cubicBezTo>
                    <a:pt x="837" y="670"/>
                    <a:pt x="726" y="531"/>
                    <a:pt x="530" y="531"/>
                  </a:cubicBezTo>
                  <a:cubicBezTo>
                    <a:pt x="419" y="531"/>
                    <a:pt x="335" y="586"/>
                    <a:pt x="279" y="670"/>
                  </a:cubicBezTo>
                  <a:lnTo>
                    <a:pt x="307" y="252"/>
                  </a:lnTo>
                  <a:lnTo>
                    <a:pt x="782" y="25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E633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-368944" y="5127942"/>
              <a:ext cx="46891" cy="72710"/>
            </a:xfrm>
            <a:custGeom>
              <a:avLst/>
              <a:gdLst/>
              <a:ahLst/>
              <a:cxnLst/>
              <a:rect l="l" t="t" r="r" b="b"/>
              <a:pathLst>
                <a:path w="810" h="1256" extrusionOk="0">
                  <a:moveTo>
                    <a:pt x="559" y="0"/>
                  </a:moveTo>
                  <a:lnTo>
                    <a:pt x="1" y="1256"/>
                  </a:lnTo>
                  <a:cubicBezTo>
                    <a:pt x="196" y="1228"/>
                    <a:pt x="447" y="1144"/>
                    <a:pt x="698" y="1061"/>
                  </a:cubicBezTo>
                  <a:lnTo>
                    <a:pt x="810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-18481" y="4766133"/>
              <a:ext cx="311796" cy="384447"/>
            </a:xfrm>
            <a:custGeom>
              <a:avLst/>
              <a:gdLst/>
              <a:ahLst/>
              <a:cxnLst/>
              <a:rect l="l" t="t" r="r" b="b"/>
              <a:pathLst>
                <a:path w="5386" h="6641" extrusionOk="0">
                  <a:moveTo>
                    <a:pt x="2316" y="1"/>
                  </a:moveTo>
                  <a:cubicBezTo>
                    <a:pt x="1256" y="866"/>
                    <a:pt x="893" y="1926"/>
                    <a:pt x="1061" y="3014"/>
                  </a:cubicBezTo>
                  <a:cubicBezTo>
                    <a:pt x="1144" y="3600"/>
                    <a:pt x="1423" y="4130"/>
                    <a:pt x="977" y="4576"/>
                  </a:cubicBezTo>
                  <a:lnTo>
                    <a:pt x="1" y="5720"/>
                  </a:lnTo>
                  <a:lnTo>
                    <a:pt x="614" y="6641"/>
                  </a:lnTo>
                  <a:cubicBezTo>
                    <a:pt x="614" y="6641"/>
                    <a:pt x="4967" y="5051"/>
                    <a:pt x="5385" y="2651"/>
                  </a:cubicBezTo>
                  <a:lnTo>
                    <a:pt x="2316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-49163" y="5091530"/>
              <a:ext cx="61421" cy="63158"/>
            </a:xfrm>
            <a:custGeom>
              <a:avLst/>
              <a:gdLst/>
              <a:ahLst/>
              <a:cxnLst/>
              <a:rect l="l" t="t" r="r" b="b"/>
              <a:pathLst>
                <a:path w="1061" h="1091" extrusionOk="0">
                  <a:moveTo>
                    <a:pt x="696" y="1"/>
                  </a:moveTo>
                  <a:cubicBezTo>
                    <a:pt x="519" y="1"/>
                    <a:pt x="313" y="116"/>
                    <a:pt x="168" y="322"/>
                  </a:cubicBezTo>
                  <a:cubicBezTo>
                    <a:pt x="1" y="601"/>
                    <a:pt x="1" y="908"/>
                    <a:pt x="196" y="1048"/>
                  </a:cubicBezTo>
                  <a:cubicBezTo>
                    <a:pt x="246" y="1077"/>
                    <a:pt x="304" y="1091"/>
                    <a:pt x="366" y="1091"/>
                  </a:cubicBezTo>
                  <a:cubicBezTo>
                    <a:pt x="542" y="1091"/>
                    <a:pt x="748" y="976"/>
                    <a:pt x="893" y="769"/>
                  </a:cubicBezTo>
                  <a:cubicBezTo>
                    <a:pt x="1061" y="518"/>
                    <a:pt x="1061" y="183"/>
                    <a:pt x="865" y="43"/>
                  </a:cubicBezTo>
                  <a:cubicBezTo>
                    <a:pt x="815" y="15"/>
                    <a:pt x="757" y="1"/>
                    <a:pt x="696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62274" y="4787147"/>
              <a:ext cx="79194" cy="200357"/>
            </a:xfrm>
            <a:custGeom>
              <a:avLst/>
              <a:gdLst/>
              <a:ahLst/>
              <a:cxnLst/>
              <a:rect l="l" t="t" r="r" b="b"/>
              <a:pathLst>
                <a:path w="1368" h="3461" extrusionOk="0">
                  <a:moveTo>
                    <a:pt x="1368" y="1"/>
                  </a:moveTo>
                  <a:cubicBezTo>
                    <a:pt x="1368" y="1"/>
                    <a:pt x="1340" y="29"/>
                    <a:pt x="1256" y="84"/>
                  </a:cubicBezTo>
                  <a:cubicBezTo>
                    <a:pt x="1172" y="140"/>
                    <a:pt x="1033" y="196"/>
                    <a:pt x="893" y="308"/>
                  </a:cubicBezTo>
                  <a:cubicBezTo>
                    <a:pt x="614" y="559"/>
                    <a:pt x="280" y="977"/>
                    <a:pt x="140" y="1535"/>
                  </a:cubicBezTo>
                  <a:cubicBezTo>
                    <a:pt x="1" y="2093"/>
                    <a:pt x="112" y="2623"/>
                    <a:pt x="252" y="2958"/>
                  </a:cubicBezTo>
                  <a:cubicBezTo>
                    <a:pt x="335" y="3125"/>
                    <a:pt x="419" y="3237"/>
                    <a:pt x="475" y="3321"/>
                  </a:cubicBezTo>
                  <a:cubicBezTo>
                    <a:pt x="531" y="3404"/>
                    <a:pt x="559" y="3460"/>
                    <a:pt x="559" y="3460"/>
                  </a:cubicBezTo>
                  <a:cubicBezTo>
                    <a:pt x="559" y="3460"/>
                    <a:pt x="559" y="3237"/>
                    <a:pt x="531" y="2902"/>
                  </a:cubicBezTo>
                  <a:cubicBezTo>
                    <a:pt x="559" y="2567"/>
                    <a:pt x="586" y="2121"/>
                    <a:pt x="698" y="1675"/>
                  </a:cubicBezTo>
                  <a:cubicBezTo>
                    <a:pt x="810" y="1200"/>
                    <a:pt x="977" y="810"/>
                    <a:pt x="1117" y="503"/>
                  </a:cubicBezTo>
                  <a:cubicBezTo>
                    <a:pt x="1284" y="196"/>
                    <a:pt x="1368" y="1"/>
                    <a:pt x="1368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153" y="5024552"/>
              <a:ext cx="75952" cy="69526"/>
            </a:xfrm>
            <a:custGeom>
              <a:avLst/>
              <a:gdLst/>
              <a:ahLst/>
              <a:cxnLst/>
              <a:rect l="l" t="t" r="r" b="b"/>
              <a:pathLst>
                <a:path w="1312" h="1201" extrusionOk="0">
                  <a:moveTo>
                    <a:pt x="1311" y="1"/>
                  </a:moveTo>
                  <a:lnTo>
                    <a:pt x="1311" y="1"/>
                  </a:lnTo>
                  <a:cubicBezTo>
                    <a:pt x="1311" y="1"/>
                    <a:pt x="921" y="168"/>
                    <a:pt x="558" y="503"/>
                  </a:cubicBezTo>
                  <a:cubicBezTo>
                    <a:pt x="196" y="810"/>
                    <a:pt x="0" y="1200"/>
                    <a:pt x="0" y="1200"/>
                  </a:cubicBezTo>
                  <a:cubicBezTo>
                    <a:pt x="0" y="1200"/>
                    <a:pt x="391" y="1033"/>
                    <a:pt x="753" y="698"/>
                  </a:cubicBezTo>
                  <a:cubicBezTo>
                    <a:pt x="1116" y="391"/>
                    <a:pt x="1311" y="1"/>
                    <a:pt x="1311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-215537" y="5237759"/>
              <a:ext cx="77630" cy="64663"/>
            </a:xfrm>
            <a:custGeom>
              <a:avLst/>
              <a:gdLst/>
              <a:ahLst/>
              <a:cxnLst/>
              <a:rect l="l" t="t" r="r" b="b"/>
              <a:pathLst>
                <a:path w="1341" h="1117" extrusionOk="0">
                  <a:moveTo>
                    <a:pt x="615" y="1"/>
                  </a:moveTo>
                  <a:lnTo>
                    <a:pt x="643" y="112"/>
                  </a:lnTo>
                  <a:lnTo>
                    <a:pt x="447" y="196"/>
                  </a:lnTo>
                  <a:lnTo>
                    <a:pt x="308" y="335"/>
                  </a:lnTo>
                  <a:lnTo>
                    <a:pt x="1" y="1116"/>
                  </a:lnTo>
                  <a:cubicBezTo>
                    <a:pt x="131" y="1116"/>
                    <a:pt x="140" y="946"/>
                    <a:pt x="231" y="946"/>
                  </a:cubicBezTo>
                  <a:cubicBezTo>
                    <a:pt x="238" y="946"/>
                    <a:pt x="245" y="947"/>
                    <a:pt x="252" y="949"/>
                  </a:cubicBezTo>
                  <a:cubicBezTo>
                    <a:pt x="308" y="949"/>
                    <a:pt x="447" y="1061"/>
                    <a:pt x="559" y="1061"/>
                  </a:cubicBezTo>
                  <a:cubicBezTo>
                    <a:pt x="922" y="949"/>
                    <a:pt x="1061" y="949"/>
                    <a:pt x="1340" y="810"/>
                  </a:cubicBezTo>
                  <a:lnTo>
                    <a:pt x="1173" y="280"/>
                  </a:lnTo>
                  <a:cubicBezTo>
                    <a:pt x="977" y="224"/>
                    <a:pt x="782" y="112"/>
                    <a:pt x="615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-157358" y="5092398"/>
              <a:ext cx="200299" cy="192253"/>
            </a:xfrm>
            <a:custGeom>
              <a:avLst/>
              <a:gdLst/>
              <a:ahLst/>
              <a:cxnLst/>
              <a:rect l="l" t="t" r="r" b="b"/>
              <a:pathLst>
                <a:path w="3460" h="3321" extrusionOk="0">
                  <a:moveTo>
                    <a:pt x="2483" y="1"/>
                  </a:moveTo>
                  <a:lnTo>
                    <a:pt x="0" y="2763"/>
                  </a:lnTo>
                  <a:lnTo>
                    <a:pt x="335" y="3321"/>
                  </a:lnTo>
                  <a:cubicBezTo>
                    <a:pt x="1172" y="2456"/>
                    <a:pt x="2623" y="1089"/>
                    <a:pt x="3460" y="754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-155737" y="5236138"/>
              <a:ext cx="33981" cy="51754"/>
            </a:xfrm>
            <a:custGeom>
              <a:avLst/>
              <a:gdLst/>
              <a:ahLst/>
              <a:cxnLst/>
              <a:rect l="l" t="t" r="r" b="b"/>
              <a:pathLst>
                <a:path w="587" h="894" extrusionOk="0">
                  <a:moveTo>
                    <a:pt x="140" y="1"/>
                  </a:moveTo>
                  <a:cubicBezTo>
                    <a:pt x="140" y="1"/>
                    <a:pt x="28" y="140"/>
                    <a:pt x="0" y="391"/>
                  </a:cubicBezTo>
                  <a:cubicBezTo>
                    <a:pt x="0" y="447"/>
                    <a:pt x="0" y="503"/>
                    <a:pt x="0" y="559"/>
                  </a:cubicBezTo>
                  <a:cubicBezTo>
                    <a:pt x="0" y="614"/>
                    <a:pt x="28" y="670"/>
                    <a:pt x="56" y="698"/>
                  </a:cubicBezTo>
                  <a:cubicBezTo>
                    <a:pt x="84" y="810"/>
                    <a:pt x="112" y="865"/>
                    <a:pt x="112" y="893"/>
                  </a:cubicBezTo>
                  <a:lnTo>
                    <a:pt x="586" y="335"/>
                  </a:lnTo>
                  <a:lnTo>
                    <a:pt x="502" y="335"/>
                  </a:lnTo>
                  <a:lnTo>
                    <a:pt x="419" y="308"/>
                  </a:lnTo>
                  <a:lnTo>
                    <a:pt x="335" y="280"/>
                  </a:lnTo>
                  <a:cubicBezTo>
                    <a:pt x="196" y="196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-171889" y="5224849"/>
              <a:ext cx="38786" cy="53317"/>
            </a:xfrm>
            <a:custGeom>
              <a:avLst/>
              <a:gdLst/>
              <a:ahLst/>
              <a:cxnLst/>
              <a:rect l="l" t="t" r="r" b="b"/>
              <a:pathLst>
                <a:path w="670" h="921" extrusionOk="0">
                  <a:moveTo>
                    <a:pt x="223" y="0"/>
                  </a:moveTo>
                  <a:cubicBezTo>
                    <a:pt x="223" y="0"/>
                    <a:pt x="196" y="28"/>
                    <a:pt x="168" y="112"/>
                  </a:cubicBezTo>
                  <a:cubicBezTo>
                    <a:pt x="112" y="168"/>
                    <a:pt x="84" y="279"/>
                    <a:pt x="56" y="391"/>
                  </a:cubicBezTo>
                  <a:cubicBezTo>
                    <a:pt x="28" y="503"/>
                    <a:pt x="0" y="642"/>
                    <a:pt x="28" y="754"/>
                  </a:cubicBezTo>
                  <a:cubicBezTo>
                    <a:pt x="56" y="837"/>
                    <a:pt x="56" y="921"/>
                    <a:pt x="56" y="921"/>
                  </a:cubicBezTo>
                  <a:lnTo>
                    <a:pt x="670" y="530"/>
                  </a:lnTo>
                  <a:cubicBezTo>
                    <a:pt x="642" y="530"/>
                    <a:pt x="502" y="475"/>
                    <a:pt x="391" y="335"/>
                  </a:cubicBezTo>
                  <a:cubicBezTo>
                    <a:pt x="335" y="279"/>
                    <a:pt x="279" y="196"/>
                    <a:pt x="279" y="112"/>
                  </a:cubicBezTo>
                  <a:cubicBezTo>
                    <a:pt x="251" y="28"/>
                    <a:pt x="223" y="0"/>
                    <a:pt x="223" y="0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-147691" y="5237759"/>
              <a:ext cx="35602" cy="40407"/>
            </a:xfrm>
            <a:custGeom>
              <a:avLst/>
              <a:gdLst/>
              <a:ahLst/>
              <a:cxnLst/>
              <a:rect l="l" t="t" r="r" b="b"/>
              <a:pathLst>
                <a:path w="615" h="698" extrusionOk="0">
                  <a:moveTo>
                    <a:pt x="196" y="1"/>
                  </a:moveTo>
                  <a:cubicBezTo>
                    <a:pt x="196" y="1"/>
                    <a:pt x="168" y="56"/>
                    <a:pt x="140" y="84"/>
                  </a:cubicBezTo>
                  <a:cubicBezTo>
                    <a:pt x="112" y="140"/>
                    <a:pt x="84" y="224"/>
                    <a:pt x="57" y="307"/>
                  </a:cubicBezTo>
                  <a:cubicBezTo>
                    <a:pt x="1" y="475"/>
                    <a:pt x="29" y="670"/>
                    <a:pt x="29" y="698"/>
                  </a:cubicBezTo>
                  <a:lnTo>
                    <a:pt x="614" y="280"/>
                  </a:lnTo>
                  <a:lnTo>
                    <a:pt x="559" y="280"/>
                  </a:lnTo>
                  <a:cubicBezTo>
                    <a:pt x="503" y="280"/>
                    <a:pt x="447" y="252"/>
                    <a:pt x="391" y="196"/>
                  </a:cubicBezTo>
                  <a:cubicBezTo>
                    <a:pt x="280" y="140"/>
                    <a:pt x="196" y="1"/>
                    <a:pt x="196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-28149" y="5093498"/>
              <a:ext cx="42028" cy="37744"/>
            </a:xfrm>
            <a:custGeom>
              <a:avLst/>
              <a:gdLst/>
              <a:ahLst/>
              <a:cxnLst/>
              <a:rect l="l" t="t" r="r" b="b"/>
              <a:pathLst>
                <a:path w="726" h="652" extrusionOk="0">
                  <a:moveTo>
                    <a:pt x="384" y="1"/>
                  </a:moveTo>
                  <a:cubicBezTo>
                    <a:pt x="314" y="1"/>
                    <a:pt x="238" y="18"/>
                    <a:pt x="168" y="65"/>
                  </a:cubicBezTo>
                  <a:cubicBezTo>
                    <a:pt x="0" y="205"/>
                    <a:pt x="0" y="400"/>
                    <a:pt x="56" y="512"/>
                  </a:cubicBezTo>
                  <a:cubicBezTo>
                    <a:pt x="84" y="567"/>
                    <a:pt x="140" y="595"/>
                    <a:pt x="140" y="623"/>
                  </a:cubicBezTo>
                  <a:lnTo>
                    <a:pt x="196" y="651"/>
                  </a:lnTo>
                  <a:cubicBezTo>
                    <a:pt x="251" y="372"/>
                    <a:pt x="419" y="233"/>
                    <a:pt x="726" y="233"/>
                  </a:cubicBezTo>
                  <a:lnTo>
                    <a:pt x="698" y="205"/>
                  </a:lnTo>
                  <a:cubicBezTo>
                    <a:pt x="698" y="177"/>
                    <a:pt x="670" y="121"/>
                    <a:pt x="614" y="65"/>
                  </a:cubicBezTo>
                  <a:cubicBezTo>
                    <a:pt x="566" y="33"/>
                    <a:pt x="480" y="1"/>
                    <a:pt x="384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-152496" y="5140852"/>
              <a:ext cx="117922" cy="137315"/>
            </a:xfrm>
            <a:custGeom>
              <a:avLst/>
              <a:gdLst/>
              <a:ahLst/>
              <a:cxnLst/>
              <a:rect l="l" t="t" r="r" b="b"/>
              <a:pathLst>
                <a:path w="2037" h="2372" extrusionOk="0">
                  <a:moveTo>
                    <a:pt x="2037" y="1"/>
                  </a:moveTo>
                  <a:cubicBezTo>
                    <a:pt x="2037" y="1"/>
                    <a:pt x="1479" y="447"/>
                    <a:pt x="921" y="1089"/>
                  </a:cubicBezTo>
                  <a:cubicBezTo>
                    <a:pt x="335" y="1730"/>
                    <a:pt x="0" y="2372"/>
                    <a:pt x="0" y="2372"/>
                  </a:cubicBezTo>
                  <a:cubicBezTo>
                    <a:pt x="0" y="2372"/>
                    <a:pt x="558" y="1926"/>
                    <a:pt x="1116" y="1284"/>
                  </a:cubicBezTo>
                  <a:cubicBezTo>
                    <a:pt x="1702" y="614"/>
                    <a:pt x="2037" y="1"/>
                    <a:pt x="2037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698596" y="4913114"/>
              <a:ext cx="434522" cy="423234"/>
            </a:xfrm>
            <a:custGeom>
              <a:avLst/>
              <a:gdLst/>
              <a:ahLst/>
              <a:cxnLst/>
              <a:rect l="l" t="t" r="r" b="b"/>
              <a:pathLst>
                <a:path w="7506" h="7311" extrusionOk="0">
                  <a:moveTo>
                    <a:pt x="2595" y="1"/>
                  </a:moveTo>
                  <a:lnTo>
                    <a:pt x="252" y="57"/>
                  </a:lnTo>
                  <a:cubicBezTo>
                    <a:pt x="1" y="810"/>
                    <a:pt x="280" y="1507"/>
                    <a:pt x="866" y="2233"/>
                  </a:cubicBezTo>
                  <a:cubicBezTo>
                    <a:pt x="977" y="2372"/>
                    <a:pt x="1117" y="2484"/>
                    <a:pt x="1284" y="2540"/>
                  </a:cubicBezTo>
                  <a:lnTo>
                    <a:pt x="4772" y="4018"/>
                  </a:lnTo>
                  <a:cubicBezTo>
                    <a:pt x="5581" y="4995"/>
                    <a:pt x="6418" y="6166"/>
                    <a:pt x="6725" y="7143"/>
                  </a:cubicBezTo>
                  <a:lnTo>
                    <a:pt x="7506" y="7310"/>
                  </a:lnTo>
                  <a:lnTo>
                    <a:pt x="7255" y="6613"/>
                  </a:lnTo>
                  <a:lnTo>
                    <a:pt x="5218" y="3488"/>
                  </a:lnTo>
                  <a:lnTo>
                    <a:pt x="3628" y="2484"/>
                  </a:lnTo>
                  <a:cubicBezTo>
                    <a:pt x="3098" y="2149"/>
                    <a:pt x="2763" y="1619"/>
                    <a:pt x="2707" y="1033"/>
                  </a:cubicBezTo>
                  <a:lnTo>
                    <a:pt x="2595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939243" y="5096277"/>
              <a:ext cx="80814" cy="65995"/>
            </a:xfrm>
            <a:custGeom>
              <a:avLst/>
              <a:gdLst/>
              <a:ahLst/>
              <a:cxnLst/>
              <a:rect l="l" t="t" r="r" b="b"/>
              <a:pathLst>
                <a:path w="1396" h="1140" extrusionOk="0">
                  <a:moveTo>
                    <a:pt x="479" y="1"/>
                  </a:moveTo>
                  <a:cubicBezTo>
                    <a:pt x="352" y="1"/>
                    <a:pt x="241" y="43"/>
                    <a:pt x="168" y="129"/>
                  </a:cubicBezTo>
                  <a:cubicBezTo>
                    <a:pt x="1" y="324"/>
                    <a:pt x="112" y="659"/>
                    <a:pt x="391" y="910"/>
                  </a:cubicBezTo>
                  <a:cubicBezTo>
                    <a:pt x="573" y="1059"/>
                    <a:pt x="775" y="1139"/>
                    <a:pt x="944" y="1139"/>
                  </a:cubicBezTo>
                  <a:cubicBezTo>
                    <a:pt x="1060" y="1139"/>
                    <a:pt x="1160" y="1101"/>
                    <a:pt x="1228" y="1022"/>
                  </a:cubicBezTo>
                  <a:cubicBezTo>
                    <a:pt x="1396" y="826"/>
                    <a:pt x="1284" y="464"/>
                    <a:pt x="1005" y="213"/>
                  </a:cubicBezTo>
                  <a:cubicBezTo>
                    <a:pt x="833" y="71"/>
                    <a:pt x="642" y="1"/>
                    <a:pt x="479" y="1"/>
                  </a:cubicBez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1094329" y="5313652"/>
              <a:ext cx="51696" cy="93724"/>
            </a:xfrm>
            <a:custGeom>
              <a:avLst/>
              <a:gdLst/>
              <a:ahLst/>
              <a:cxnLst/>
              <a:rect l="l" t="t" r="r" b="b"/>
              <a:pathLst>
                <a:path w="893" h="1619" extrusionOk="0">
                  <a:moveTo>
                    <a:pt x="251" y="1"/>
                  </a:moveTo>
                  <a:lnTo>
                    <a:pt x="167" y="308"/>
                  </a:lnTo>
                  <a:lnTo>
                    <a:pt x="112" y="559"/>
                  </a:lnTo>
                  <a:lnTo>
                    <a:pt x="0" y="894"/>
                  </a:lnTo>
                  <a:lnTo>
                    <a:pt x="809" y="1619"/>
                  </a:lnTo>
                  <a:cubicBezTo>
                    <a:pt x="893" y="1396"/>
                    <a:pt x="865" y="1117"/>
                    <a:pt x="809" y="866"/>
                  </a:cubicBezTo>
                  <a:cubicBezTo>
                    <a:pt x="781" y="670"/>
                    <a:pt x="725" y="475"/>
                    <a:pt x="670" y="391"/>
                  </a:cubicBezTo>
                  <a:lnTo>
                    <a:pt x="502" y="25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1082982" y="5308847"/>
              <a:ext cx="48512" cy="37165"/>
            </a:xfrm>
            <a:custGeom>
              <a:avLst/>
              <a:gdLst/>
              <a:ahLst/>
              <a:cxnLst/>
              <a:rect l="l" t="t" r="r" b="b"/>
              <a:pathLst>
                <a:path w="838" h="642" extrusionOk="0">
                  <a:moveTo>
                    <a:pt x="587" y="0"/>
                  </a:moveTo>
                  <a:cubicBezTo>
                    <a:pt x="559" y="0"/>
                    <a:pt x="503" y="112"/>
                    <a:pt x="363" y="223"/>
                  </a:cubicBezTo>
                  <a:cubicBezTo>
                    <a:pt x="280" y="251"/>
                    <a:pt x="196" y="307"/>
                    <a:pt x="112" y="335"/>
                  </a:cubicBezTo>
                  <a:cubicBezTo>
                    <a:pt x="57" y="363"/>
                    <a:pt x="1" y="363"/>
                    <a:pt x="1" y="363"/>
                  </a:cubicBezTo>
                  <a:cubicBezTo>
                    <a:pt x="1" y="363"/>
                    <a:pt x="57" y="391"/>
                    <a:pt x="112" y="419"/>
                  </a:cubicBezTo>
                  <a:cubicBezTo>
                    <a:pt x="168" y="474"/>
                    <a:pt x="252" y="530"/>
                    <a:pt x="363" y="558"/>
                  </a:cubicBezTo>
                  <a:cubicBezTo>
                    <a:pt x="559" y="642"/>
                    <a:pt x="810" y="642"/>
                    <a:pt x="838" y="642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1076557" y="5300743"/>
              <a:ext cx="29119" cy="37223"/>
            </a:xfrm>
            <a:custGeom>
              <a:avLst/>
              <a:gdLst/>
              <a:ahLst/>
              <a:cxnLst/>
              <a:rect l="l" t="t" r="r" b="b"/>
              <a:pathLst>
                <a:path w="503" h="643" extrusionOk="0">
                  <a:moveTo>
                    <a:pt x="196" y="1"/>
                  </a:moveTo>
                  <a:cubicBezTo>
                    <a:pt x="196" y="1"/>
                    <a:pt x="223" y="84"/>
                    <a:pt x="168" y="196"/>
                  </a:cubicBezTo>
                  <a:cubicBezTo>
                    <a:pt x="112" y="280"/>
                    <a:pt x="0" y="363"/>
                    <a:pt x="0" y="363"/>
                  </a:cubicBezTo>
                  <a:lnTo>
                    <a:pt x="56" y="419"/>
                  </a:lnTo>
                  <a:cubicBezTo>
                    <a:pt x="84" y="447"/>
                    <a:pt x="140" y="503"/>
                    <a:pt x="196" y="531"/>
                  </a:cubicBezTo>
                  <a:cubicBezTo>
                    <a:pt x="307" y="614"/>
                    <a:pt x="502" y="642"/>
                    <a:pt x="502" y="642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1066831" y="5291075"/>
              <a:ext cx="32361" cy="40407"/>
            </a:xfrm>
            <a:custGeom>
              <a:avLst/>
              <a:gdLst/>
              <a:ahLst/>
              <a:cxnLst/>
              <a:rect l="l" t="t" r="r" b="b"/>
              <a:pathLst>
                <a:path w="559" h="698" extrusionOk="0">
                  <a:moveTo>
                    <a:pt x="503" y="0"/>
                  </a:moveTo>
                  <a:lnTo>
                    <a:pt x="1" y="419"/>
                  </a:lnTo>
                  <a:lnTo>
                    <a:pt x="559" y="69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9939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1094329" y="5345954"/>
              <a:ext cx="51696" cy="61421"/>
            </a:xfrm>
            <a:custGeom>
              <a:avLst/>
              <a:gdLst/>
              <a:ahLst/>
              <a:cxnLst/>
              <a:rect l="l" t="t" r="r" b="b"/>
              <a:pathLst>
                <a:path w="893" h="1061" extrusionOk="0">
                  <a:moveTo>
                    <a:pt x="112" y="1"/>
                  </a:moveTo>
                  <a:lnTo>
                    <a:pt x="0" y="336"/>
                  </a:lnTo>
                  <a:lnTo>
                    <a:pt x="809" y="1061"/>
                  </a:lnTo>
                  <a:cubicBezTo>
                    <a:pt x="893" y="838"/>
                    <a:pt x="865" y="559"/>
                    <a:pt x="809" y="308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734140" y="4972914"/>
              <a:ext cx="111496" cy="95345"/>
            </a:xfrm>
            <a:custGeom>
              <a:avLst/>
              <a:gdLst/>
              <a:ahLst/>
              <a:cxnLst/>
              <a:rect l="l" t="t" r="r" b="b"/>
              <a:pathLst>
                <a:path w="1926" h="1647" extrusionOk="0">
                  <a:moveTo>
                    <a:pt x="29" y="0"/>
                  </a:moveTo>
                  <a:cubicBezTo>
                    <a:pt x="29" y="0"/>
                    <a:pt x="1" y="56"/>
                    <a:pt x="1" y="112"/>
                  </a:cubicBezTo>
                  <a:cubicBezTo>
                    <a:pt x="1" y="195"/>
                    <a:pt x="29" y="279"/>
                    <a:pt x="56" y="419"/>
                  </a:cubicBezTo>
                  <a:cubicBezTo>
                    <a:pt x="84" y="530"/>
                    <a:pt x="140" y="670"/>
                    <a:pt x="252" y="837"/>
                  </a:cubicBezTo>
                  <a:cubicBezTo>
                    <a:pt x="335" y="977"/>
                    <a:pt x="475" y="1116"/>
                    <a:pt x="642" y="1228"/>
                  </a:cubicBezTo>
                  <a:cubicBezTo>
                    <a:pt x="949" y="1451"/>
                    <a:pt x="1284" y="1535"/>
                    <a:pt x="1535" y="1590"/>
                  </a:cubicBezTo>
                  <a:cubicBezTo>
                    <a:pt x="1786" y="1646"/>
                    <a:pt x="1926" y="1646"/>
                    <a:pt x="1926" y="1646"/>
                  </a:cubicBezTo>
                  <a:cubicBezTo>
                    <a:pt x="1926" y="1646"/>
                    <a:pt x="1786" y="1562"/>
                    <a:pt x="1591" y="1451"/>
                  </a:cubicBezTo>
                  <a:cubicBezTo>
                    <a:pt x="1368" y="1339"/>
                    <a:pt x="1089" y="1172"/>
                    <a:pt x="782" y="977"/>
                  </a:cubicBezTo>
                  <a:cubicBezTo>
                    <a:pt x="503" y="781"/>
                    <a:pt x="307" y="558"/>
                    <a:pt x="168" y="363"/>
                  </a:cubicBezTo>
                  <a:cubicBezTo>
                    <a:pt x="112" y="251"/>
                    <a:pt x="84" y="167"/>
                    <a:pt x="56" y="112"/>
                  </a:cubicBezTo>
                  <a:cubicBezTo>
                    <a:pt x="29" y="56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1000605" y="5160245"/>
              <a:ext cx="93782" cy="148662"/>
            </a:xfrm>
            <a:custGeom>
              <a:avLst/>
              <a:gdLst/>
              <a:ahLst/>
              <a:cxnLst/>
              <a:rect l="l" t="t" r="r" b="b"/>
              <a:pathLst>
                <a:path w="1620" h="2568" extrusionOk="0">
                  <a:moveTo>
                    <a:pt x="1" y="0"/>
                  </a:moveTo>
                  <a:cubicBezTo>
                    <a:pt x="1" y="0"/>
                    <a:pt x="85" y="168"/>
                    <a:pt x="224" y="391"/>
                  </a:cubicBezTo>
                  <a:cubicBezTo>
                    <a:pt x="364" y="614"/>
                    <a:pt x="531" y="949"/>
                    <a:pt x="782" y="1312"/>
                  </a:cubicBezTo>
                  <a:cubicBezTo>
                    <a:pt x="977" y="1674"/>
                    <a:pt x="1201" y="1953"/>
                    <a:pt x="1340" y="2204"/>
                  </a:cubicBezTo>
                  <a:cubicBezTo>
                    <a:pt x="1508" y="2428"/>
                    <a:pt x="1619" y="2567"/>
                    <a:pt x="1619" y="2567"/>
                  </a:cubicBezTo>
                  <a:cubicBezTo>
                    <a:pt x="1619" y="2567"/>
                    <a:pt x="1563" y="2400"/>
                    <a:pt x="1480" y="2149"/>
                  </a:cubicBezTo>
                  <a:cubicBezTo>
                    <a:pt x="1396" y="1870"/>
                    <a:pt x="1229" y="1535"/>
                    <a:pt x="1005" y="1144"/>
                  </a:cubicBezTo>
                  <a:cubicBezTo>
                    <a:pt x="782" y="809"/>
                    <a:pt x="531" y="503"/>
                    <a:pt x="336" y="307"/>
                  </a:cubicBezTo>
                  <a:cubicBezTo>
                    <a:pt x="140" y="1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1115285" y="4615968"/>
              <a:ext cx="43707" cy="43649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1" y="0"/>
                  </a:moveTo>
                  <a:lnTo>
                    <a:pt x="754" y="754"/>
                  </a:lnTo>
                  <a:lnTo>
                    <a:pt x="698" y="5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1071694" y="4620715"/>
              <a:ext cx="27498" cy="21188"/>
            </a:xfrm>
            <a:custGeom>
              <a:avLst/>
              <a:gdLst/>
              <a:ahLst/>
              <a:cxnLst/>
              <a:rect l="l" t="t" r="r" b="b"/>
              <a:pathLst>
                <a:path w="475" h="366" extrusionOk="0">
                  <a:moveTo>
                    <a:pt x="284" y="1"/>
                  </a:moveTo>
                  <a:cubicBezTo>
                    <a:pt x="247" y="1"/>
                    <a:pt x="207" y="10"/>
                    <a:pt x="168" y="30"/>
                  </a:cubicBezTo>
                  <a:cubicBezTo>
                    <a:pt x="56" y="58"/>
                    <a:pt x="1" y="197"/>
                    <a:pt x="28" y="281"/>
                  </a:cubicBezTo>
                  <a:cubicBezTo>
                    <a:pt x="46" y="335"/>
                    <a:pt x="111" y="366"/>
                    <a:pt x="185" y="366"/>
                  </a:cubicBezTo>
                  <a:cubicBezTo>
                    <a:pt x="225" y="366"/>
                    <a:pt x="268" y="357"/>
                    <a:pt x="307" y="337"/>
                  </a:cubicBezTo>
                  <a:cubicBezTo>
                    <a:pt x="419" y="309"/>
                    <a:pt x="475" y="197"/>
                    <a:pt x="447" y="86"/>
                  </a:cubicBezTo>
                  <a:cubicBezTo>
                    <a:pt x="411" y="32"/>
                    <a:pt x="352" y="1"/>
                    <a:pt x="284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1073315" y="4620715"/>
              <a:ext cx="22635" cy="18004"/>
            </a:xfrm>
            <a:custGeom>
              <a:avLst/>
              <a:gdLst/>
              <a:ahLst/>
              <a:cxnLst/>
              <a:rect l="l" t="t" r="r" b="b"/>
              <a:pathLst>
                <a:path w="391" h="311" extrusionOk="0">
                  <a:moveTo>
                    <a:pt x="234" y="1"/>
                  </a:moveTo>
                  <a:cubicBezTo>
                    <a:pt x="203" y="1"/>
                    <a:pt x="170" y="10"/>
                    <a:pt x="140" y="30"/>
                  </a:cubicBezTo>
                  <a:cubicBezTo>
                    <a:pt x="28" y="58"/>
                    <a:pt x="0" y="142"/>
                    <a:pt x="28" y="225"/>
                  </a:cubicBezTo>
                  <a:cubicBezTo>
                    <a:pt x="46" y="279"/>
                    <a:pt x="99" y="310"/>
                    <a:pt x="157" y="310"/>
                  </a:cubicBezTo>
                  <a:cubicBezTo>
                    <a:pt x="189" y="310"/>
                    <a:pt x="222" y="301"/>
                    <a:pt x="252" y="281"/>
                  </a:cubicBezTo>
                  <a:cubicBezTo>
                    <a:pt x="335" y="253"/>
                    <a:pt x="391" y="142"/>
                    <a:pt x="363" y="86"/>
                  </a:cubicBezTo>
                  <a:cubicBezTo>
                    <a:pt x="345" y="32"/>
                    <a:pt x="292" y="1"/>
                    <a:pt x="234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1060405" y="4612726"/>
              <a:ext cx="38786" cy="25877"/>
            </a:xfrm>
            <a:custGeom>
              <a:avLst/>
              <a:gdLst/>
              <a:ahLst/>
              <a:cxnLst/>
              <a:rect l="l" t="t" r="r" b="b"/>
              <a:pathLst>
                <a:path w="670" h="447" extrusionOk="0">
                  <a:moveTo>
                    <a:pt x="558" y="1"/>
                  </a:moveTo>
                  <a:cubicBezTo>
                    <a:pt x="279" y="56"/>
                    <a:pt x="112" y="196"/>
                    <a:pt x="0" y="447"/>
                  </a:cubicBezTo>
                  <a:cubicBezTo>
                    <a:pt x="196" y="252"/>
                    <a:pt x="419" y="140"/>
                    <a:pt x="670" y="140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1055543" y="4628877"/>
              <a:ext cx="119601" cy="96966"/>
            </a:xfrm>
            <a:custGeom>
              <a:avLst/>
              <a:gdLst/>
              <a:ahLst/>
              <a:cxnLst/>
              <a:rect l="l" t="t" r="r" b="b"/>
              <a:pathLst>
                <a:path w="2066" h="1675" extrusionOk="0">
                  <a:moveTo>
                    <a:pt x="1089" y="1"/>
                  </a:moveTo>
                  <a:lnTo>
                    <a:pt x="1089" y="1"/>
                  </a:lnTo>
                  <a:cubicBezTo>
                    <a:pt x="1042" y="298"/>
                    <a:pt x="872" y="481"/>
                    <a:pt x="638" y="481"/>
                  </a:cubicBezTo>
                  <a:cubicBezTo>
                    <a:pt x="455" y="481"/>
                    <a:pt x="233" y="369"/>
                    <a:pt x="1" y="112"/>
                  </a:cubicBezTo>
                  <a:lnTo>
                    <a:pt x="1" y="112"/>
                  </a:lnTo>
                  <a:cubicBezTo>
                    <a:pt x="196" y="614"/>
                    <a:pt x="810" y="1089"/>
                    <a:pt x="2065" y="1675"/>
                  </a:cubicBezTo>
                  <a:cubicBezTo>
                    <a:pt x="1005" y="949"/>
                    <a:pt x="1089" y="391"/>
                    <a:pt x="1089" y="1"/>
                  </a:cubicBezTo>
                  <a:close/>
                </a:path>
              </a:pathLst>
            </a:custGeom>
            <a:solidFill>
              <a:srgbClr val="6626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1147587" y="4717332"/>
              <a:ext cx="33981" cy="46717"/>
            </a:xfrm>
            <a:custGeom>
              <a:avLst/>
              <a:gdLst/>
              <a:ahLst/>
              <a:cxnLst/>
              <a:rect l="l" t="t" r="r" b="b"/>
              <a:pathLst>
                <a:path w="587" h="807" extrusionOk="0">
                  <a:moveTo>
                    <a:pt x="350" y="0"/>
                  </a:moveTo>
                  <a:cubicBezTo>
                    <a:pt x="308" y="0"/>
                    <a:pt x="266" y="21"/>
                    <a:pt x="224" y="63"/>
                  </a:cubicBezTo>
                  <a:lnTo>
                    <a:pt x="196" y="63"/>
                  </a:lnTo>
                  <a:cubicBezTo>
                    <a:pt x="140" y="147"/>
                    <a:pt x="140" y="230"/>
                    <a:pt x="196" y="286"/>
                  </a:cubicBezTo>
                  <a:lnTo>
                    <a:pt x="252" y="342"/>
                  </a:lnTo>
                  <a:cubicBezTo>
                    <a:pt x="140" y="453"/>
                    <a:pt x="57" y="565"/>
                    <a:pt x="1" y="704"/>
                  </a:cubicBezTo>
                  <a:lnTo>
                    <a:pt x="57" y="788"/>
                  </a:lnTo>
                  <a:cubicBezTo>
                    <a:pt x="68" y="800"/>
                    <a:pt x="89" y="807"/>
                    <a:pt x="110" y="807"/>
                  </a:cubicBezTo>
                  <a:cubicBezTo>
                    <a:pt x="139" y="807"/>
                    <a:pt x="168" y="793"/>
                    <a:pt x="168" y="760"/>
                  </a:cubicBezTo>
                  <a:cubicBezTo>
                    <a:pt x="252" y="537"/>
                    <a:pt x="363" y="425"/>
                    <a:pt x="503" y="314"/>
                  </a:cubicBezTo>
                  <a:cubicBezTo>
                    <a:pt x="587" y="258"/>
                    <a:pt x="587" y="174"/>
                    <a:pt x="531" y="119"/>
                  </a:cubicBezTo>
                  <a:lnTo>
                    <a:pt x="475" y="63"/>
                  </a:lnTo>
                  <a:cubicBezTo>
                    <a:pt x="433" y="21"/>
                    <a:pt x="391" y="0"/>
                    <a:pt x="350" y="0"/>
                  </a:cubicBez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1160496" y="4722542"/>
              <a:ext cx="14646" cy="12967"/>
            </a:xfrm>
            <a:custGeom>
              <a:avLst/>
              <a:gdLst/>
              <a:ahLst/>
              <a:cxnLst/>
              <a:rect l="l" t="t" r="r" b="b"/>
              <a:pathLst>
                <a:path w="253" h="224" extrusionOk="0">
                  <a:moveTo>
                    <a:pt x="113" y="1"/>
                  </a:moveTo>
                  <a:cubicBezTo>
                    <a:pt x="57" y="1"/>
                    <a:pt x="1" y="57"/>
                    <a:pt x="29" y="140"/>
                  </a:cubicBezTo>
                  <a:cubicBezTo>
                    <a:pt x="29" y="196"/>
                    <a:pt x="85" y="224"/>
                    <a:pt x="168" y="224"/>
                  </a:cubicBezTo>
                  <a:cubicBezTo>
                    <a:pt x="224" y="196"/>
                    <a:pt x="252" y="140"/>
                    <a:pt x="252" y="84"/>
                  </a:cubicBezTo>
                  <a:cubicBezTo>
                    <a:pt x="224" y="29"/>
                    <a:pt x="168" y="1"/>
                    <a:pt x="113" y="1"/>
                  </a:cubicBezTo>
                  <a:close/>
                </a:path>
              </a:pathLst>
            </a:custGeom>
            <a:solidFill>
              <a:srgbClr val="7B6A5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1087845" y="4622393"/>
              <a:ext cx="3300" cy="6542"/>
            </a:xfrm>
            <a:custGeom>
              <a:avLst/>
              <a:gdLst/>
              <a:ahLst/>
              <a:cxnLst/>
              <a:rect l="l" t="t" r="r" b="b"/>
              <a:pathLst>
                <a:path w="57" h="113" extrusionOk="0">
                  <a:moveTo>
                    <a:pt x="1" y="1"/>
                  </a:moveTo>
                  <a:lnTo>
                    <a:pt x="1" y="85"/>
                  </a:lnTo>
                  <a:lnTo>
                    <a:pt x="56" y="113"/>
                  </a:lnTo>
                  <a:lnTo>
                    <a:pt x="56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-225205" y="5237759"/>
              <a:ext cx="46891" cy="72710"/>
            </a:xfrm>
            <a:custGeom>
              <a:avLst/>
              <a:gdLst/>
              <a:ahLst/>
              <a:cxnLst/>
              <a:rect l="l" t="t" r="r" b="b"/>
              <a:pathLst>
                <a:path w="810" h="1256" extrusionOk="0">
                  <a:moveTo>
                    <a:pt x="559" y="1"/>
                  </a:moveTo>
                  <a:lnTo>
                    <a:pt x="447" y="252"/>
                  </a:lnTo>
                  <a:lnTo>
                    <a:pt x="84" y="1033"/>
                  </a:lnTo>
                  <a:lnTo>
                    <a:pt x="1" y="1256"/>
                  </a:lnTo>
                  <a:cubicBezTo>
                    <a:pt x="196" y="1228"/>
                    <a:pt x="447" y="1172"/>
                    <a:pt x="670" y="1061"/>
                  </a:cubicBezTo>
                  <a:lnTo>
                    <a:pt x="726" y="1061"/>
                  </a:lnTo>
                  <a:lnTo>
                    <a:pt x="810" y="112"/>
                  </a:lnTo>
                  <a:lnTo>
                    <a:pt x="810" y="84"/>
                  </a:lnTo>
                  <a:lnTo>
                    <a:pt x="782" y="56"/>
                  </a:lnTo>
                  <a:lnTo>
                    <a:pt x="642" y="28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FFB3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49532" y="1472644"/>
            <a:ext cx="10722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パラメータの追加</a:t>
            </a:r>
            <a:br>
              <a:rPr lang="en-US" altLang="ja-JP" sz="2400" dirty="0"/>
            </a:br>
            <a:r>
              <a:rPr lang="ja-JP" altLang="en-US" sz="2400" dirty="0"/>
              <a:t>やる気パラメータにより進む距離に倍率</a:t>
            </a:r>
            <a:br>
              <a:rPr lang="en-US" altLang="ja-JP" sz="2400" dirty="0"/>
            </a:br>
            <a:r>
              <a:rPr lang="ja-JP" altLang="en-US" sz="2400" dirty="0"/>
              <a:t>馬パワーの追加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レース進行表示グラフの改善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GUI</a:t>
            </a:r>
            <a:r>
              <a:rPr lang="ja-JP" altLang="en-US" sz="2400" dirty="0"/>
              <a:t>の作成</a:t>
            </a:r>
            <a:r>
              <a:rPr lang="en-US" altLang="ja-JP" sz="2400" dirty="0"/>
              <a:t>(</a:t>
            </a:r>
            <a:r>
              <a:rPr lang="en-US" altLang="ja-JP" sz="2400" dirty="0" err="1"/>
              <a:t>tkinter</a:t>
            </a:r>
            <a:r>
              <a:rPr lang="en-US" altLang="ja-JP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548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2-2, GUI</a:t>
            </a:r>
            <a:r>
              <a:rPr lang="ja-JP" altLang="en-US" dirty="0"/>
              <a:t>動作例</a:t>
            </a:r>
            <a:endParaRPr dirty="0"/>
          </a:p>
        </p:txBody>
      </p:sp>
      <p:pic>
        <p:nvPicPr>
          <p:cNvPr id="13" name="画面録画 12">
            <a:hlinkClick r:id="" action="ppaction://media"/>
            <a:extLst>
              <a:ext uri="{FF2B5EF4-FFF2-40B4-BE49-F238E27FC236}">
                <a16:creationId xmlns:a16="http://schemas.microsoft.com/office/drawing/2014/main" id="{CE6AEE24-456D-8D9F-B1C0-784CAEEE70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1" end="2017.2"/>
                </p14:media>
              </p:ext>
            </p:extLst>
          </p:nvPr>
        </p:nvPicPr>
        <p:blipFill rotWithShape="1">
          <a:blip r:embed="rId5"/>
          <a:srcRect r="20127" b="7234"/>
          <a:stretch>
            <a:fillRect/>
          </a:stretch>
        </p:blipFill>
        <p:spPr>
          <a:xfrm>
            <a:off x="1785595" y="1294459"/>
            <a:ext cx="8091573" cy="53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3-1, </a:t>
            </a:r>
            <a:r>
              <a:rPr lang="ja-JP" altLang="en-US" dirty="0"/>
              <a:t>競馬予想</a:t>
            </a:r>
            <a:endParaRPr dirty="0"/>
          </a:p>
        </p:txBody>
      </p:sp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51D75CC2-8121-7714-FCA8-7972893BB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387947"/>
              </p:ext>
            </p:extLst>
          </p:nvPr>
        </p:nvGraphicFramePr>
        <p:xfrm>
          <a:off x="1356497" y="1148034"/>
          <a:ext cx="948449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314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3-2, </a:t>
            </a:r>
            <a:r>
              <a:rPr lang="ja-JP" altLang="en-US" dirty="0"/>
              <a:t>競馬予想 </a:t>
            </a:r>
            <a:r>
              <a:rPr lang="en-US" altLang="ja-JP" dirty="0" err="1"/>
              <a:t>url</a:t>
            </a:r>
            <a:r>
              <a:rPr lang="ja-JP" altLang="en-US" dirty="0"/>
              <a:t>取得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2148146"/>
            <a:ext cx="10722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hlinkClick r:id="rId3"/>
              </a:rPr>
              <a:t>netkeiba.com - </a:t>
            </a:r>
            <a:r>
              <a:rPr lang="ja-JP" altLang="en-US" sz="2400" dirty="0">
                <a:hlinkClick r:id="rId3"/>
              </a:rPr>
              <a:t>国内最大級の競馬情報サイト</a:t>
            </a:r>
            <a:r>
              <a:rPr lang="ja-JP" altLang="en-US" sz="2400" dirty="0"/>
              <a:t>　より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url</a:t>
            </a:r>
            <a:r>
              <a:rPr lang="ja-JP" altLang="en-US" sz="2400" dirty="0"/>
              <a:t>取得</a:t>
            </a:r>
            <a:br>
              <a:rPr lang="en-US" altLang="ja-JP" sz="2400" dirty="0"/>
            </a:br>
            <a:r>
              <a:rPr lang="ja-JP" altLang="en-US" sz="2400" dirty="0"/>
              <a:t>日本開催</a:t>
            </a:r>
            <a:r>
              <a:rPr lang="en-US" altLang="ja-JP" sz="2400" dirty="0"/>
              <a:t>G1,G2</a:t>
            </a:r>
            <a:r>
              <a:rPr lang="ja-JP" altLang="en-US" sz="2400" dirty="0"/>
              <a:t>レース結果</a:t>
            </a:r>
            <a:br>
              <a:rPr lang="en-US" altLang="ja-JP" sz="2400" dirty="0"/>
            </a:br>
            <a:r>
              <a:rPr lang="en-US" altLang="ja-JP" sz="2400" dirty="0"/>
              <a:t>2023-2014</a:t>
            </a:r>
            <a:r>
              <a:rPr lang="ja-JP" altLang="en-US" sz="2400" dirty="0"/>
              <a:t>開催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7EF695-4EDE-87D2-FE1E-DB47A874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900" y="3202129"/>
            <a:ext cx="6549881" cy="36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altLang="ja-JP" dirty="0"/>
              <a:t>3-3, </a:t>
            </a:r>
            <a:r>
              <a:rPr lang="ja-JP" altLang="en-US" dirty="0"/>
              <a:t>競馬予想 レース結果取得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9716-072A-9229-9DC9-DB9CEB9B7DED}"/>
              </a:ext>
            </a:extLst>
          </p:cNvPr>
          <p:cNvSpPr txBox="1"/>
          <p:nvPr/>
        </p:nvSpPr>
        <p:spPr>
          <a:xfrm>
            <a:off x="960000" y="2148146"/>
            <a:ext cx="10722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>
                <a:hlinkClick r:id="rId3"/>
              </a:rPr>
              <a:t>netkeiba.com - </a:t>
            </a:r>
            <a:r>
              <a:rPr lang="ja-JP" altLang="en-US" sz="2400" dirty="0">
                <a:hlinkClick r:id="rId3"/>
              </a:rPr>
              <a:t>国内最大級の競馬情報サイト</a:t>
            </a:r>
            <a:r>
              <a:rPr lang="ja-JP" altLang="en-US" sz="2400" dirty="0"/>
              <a:t>　より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表データを取得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B85ABC-9F3A-7E2D-8C01-0D58E39E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93" y="3331950"/>
            <a:ext cx="7228707" cy="3526050"/>
          </a:xfrm>
          <a:prstGeom prst="rect">
            <a:avLst/>
          </a:prstGeom>
        </p:spPr>
      </p:pic>
      <p:grpSp>
        <p:nvGrpSpPr>
          <p:cNvPr id="6" name="Google Shape;2718;p39">
            <a:extLst>
              <a:ext uri="{FF2B5EF4-FFF2-40B4-BE49-F238E27FC236}">
                <a16:creationId xmlns:a16="http://schemas.microsoft.com/office/drawing/2014/main" id="{7C5FCD62-3E43-7A83-3527-D36C8E5A6DB6}"/>
              </a:ext>
            </a:extLst>
          </p:cNvPr>
          <p:cNvGrpSpPr/>
          <p:nvPr/>
        </p:nvGrpSpPr>
        <p:grpSpPr>
          <a:xfrm>
            <a:off x="10354190" y="0"/>
            <a:ext cx="1837810" cy="2957281"/>
            <a:chOff x="2013251" y="1637094"/>
            <a:chExt cx="1837810" cy="2957281"/>
          </a:xfrm>
        </p:grpSpPr>
        <p:sp>
          <p:nvSpPr>
            <p:cNvPr id="7" name="Google Shape;2719;p39">
              <a:extLst>
                <a:ext uri="{FF2B5EF4-FFF2-40B4-BE49-F238E27FC236}">
                  <a16:creationId xmlns:a16="http://schemas.microsoft.com/office/drawing/2014/main" id="{59B7FD8D-7351-D870-784E-E1047C0072ED}"/>
                </a:ext>
              </a:extLst>
            </p:cNvPr>
            <p:cNvSpPr/>
            <p:nvPr/>
          </p:nvSpPr>
          <p:spPr>
            <a:xfrm>
              <a:off x="2013251" y="1637094"/>
              <a:ext cx="1837810" cy="2957281"/>
            </a:xfrm>
            <a:custGeom>
              <a:avLst/>
              <a:gdLst/>
              <a:ahLst/>
              <a:cxnLst/>
              <a:rect l="l" t="t" r="r" b="b"/>
              <a:pathLst>
                <a:path w="7555" h="12157" extrusionOk="0">
                  <a:moveTo>
                    <a:pt x="1" y="0"/>
                  </a:moveTo>
                  <a:lnTo>
                    <a:pt x="1" y="12157"/>
                  </a:lnTo>
                  <a:lnTo>
                    <a:pt x="7554" y="12157"/>
                  </a:lnTo>
                  <a:lnTo>
                    <a:pt x="75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20;p39">
              <a:extLst>
                <a:ext uri="{FF2B5EF4-FFF2-40B4-BE49-F238E27FC236}">
                  <a16:creationId xmlns:a16="http://schemas.microsoft.com/office/drawing/2014/main" id="{478BF434-CB80-533E-3685-E19A4609515C}"/>
                </a:ext>
              </a:extLst>
            </p:cNvPr>
            <p:cNvSpPr/>
            <p:nvPr/>
          </p:nvSpPr>
          <p:spPr>
            <a:xfrm>
              <a:off x="2211745" y="1840696"/>
              <a:ext cx="1445923" cy="1379513"/>
            </a:xfrm>
            <a:custGeom>
              <a:avLst/>
              <a:gdLst/>
              <a:ahLst/>
              <a:cxnLst/>
              <a:rect l="l" t="t" r="r" b="b"/>
              <a:pathLst>
                <a:path w="5944" h="5671" extrusionOk="0">
                  <a:moveTo>
                    <a:pt x="1" y="0"/>
                  </a:moveTo>
                  <a:lnTo>
                    <a:pt x="1" y="5670"/>
                  </a:lnTo>
                  <a:lnTo>
                    <a:pt x="5943" y="5670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21;p39">
              <a:extLst>
                <a:ext uri="{FF2B5EF4-FFF2-40B4-BE49-F238E27FC236}">
                  <a16:creationId xmlns:a16="http://schemas.microsoft.com/office/drawing/2014/main" id="{DC2ED8B8-62BC-BDCC-B28A-8A16A3ABAB3A}"/>
                </a:ext>
              </a:extLst>
            </p:cNvPr>
            <p:cNvSpPr/>
            <p:nvPr/>
          </p:nvSpPr>
          <p:spPr>
            <a:xfrm>
              <a:off x="2211745" y="3219940"/>
              <a:ext cx="1445923" cy="1374405"/>
            </a:xfrm>
            <a:custGeom>
              <a:avLst/>
              <a:gdLst/>
              <a:ahLst/>
              <a:cxnLst/>
              <a:rect l="l" t="t" r="r" b="b"/>
              <a:pathLst>
                <a:path w="5944" h="5650" extrusionOk="0">
                  <a:moveTo>
                    <a:pt x="1" y="0"/>
                  </a:moveTo>
                  <a:lnTo>
                    <a:pt x="1" y="5650"/>
                  </a:lnTo>
                  <a:lnTo>
                    <a:pt x="5943" y="5650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22;p39">
              <a:extLst>
                <a:ext uri="{FF2B5EF4-FFF2-40B4-BE49-F238E27FC236}">
                  <a16:creationId xmlns:a16="http://schemas.microsoft.com/office/drawing/2014/main" id="{F04F94BF-D971-0D3E-95CD-9755A49F0D17}"/>
                </a:ext>
              </a:extLst>
            </p:cNvPr>
            <p:cNvSpPr/>
            <p:nvPr/>
          </p:nvSpPr>
          <p:spPr>
            <a:xfrm>
              <a:off x="2135364" y="2064489"/>
              <a:ext cx="76626" cy="259799"/>
            </a:xfrm>
            <a:custGeom>
              <a:avLst/>
              <a:gdLst/>
              <a:ahLst/>
              <a:cxnLst/>
              <a:rect l="l" t="t" r="r" b="b"/>
              <a:pathLst>
                <a:path w="315" h="1068" extrusionOk="0">
                  <a:moveTo>
                    <a:pt x="1" y="1"/>
                  </a:moveTo>
                  <a:lnTo>
                    <a:pt x="1" y="1068"/>
                  </a:lnTo>
                  <a:lnTo>
                    <a:pt x="315" y="1068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23;p39">
              <a:extLst>
                <a:ext uri="{FF2B5EF4-FFF2-40B4-BE49-F238E27FC236}">
                  <a16:creationId xmlns:a16="http://schemas.microsoft.com/office/drawing/2014/main" id="{79301BEC-621E-C3B5-7593-948D854A9B0B}"/>
                </a:ext>
              </a:extLst>
            </p:cNvPr>
            <p:cNvSpPr/>
            <p:nvPr/>
          </p:nvSpPr>
          <p:spPr>
            <a:xfrm>
              <a:off x="2135364" y="2736354"/>
              <a:ext cx="76626" cy="264907"/>
            </a:xfrm>
            <a:custGeom>
              <a:avLst/>
              <a:gdLst/>
              <a:ahLst/>
              <a:cxnLst/>
              <a:rect l="l" t="t" r="r" b="b"/>
              <a:pathLst>
                <a:path w="315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315" y="1089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24;p39">
              <a:extLst>
                <a:ext uri="{FF2B5EF4-FFF2-40B4-BE49-F238E27FC236}">
                  <a16:creationId xmlns:a16="http://schemas.microsoft.com/office/drawing/2014/main" id="{95D5BC97-7136-AC48-BF93-2CEB1BBC9FB8}"/>
                </a:ext>
              </a:extLst>
            </p:cNvPr>
            <p:cNvSpPr/>
            <p:nvPr/>
          </p:nvSpPr>
          <p:spPr>
            <a:xfrm>
              <a:off x="2135364" y="3438868"/>
              <a:ext cx="76626" cy="264907"/>
            </a:xfrm>
            <a:custGeom>
              <a:avLst/>
              <a:gdLst/>
              <a:ahLst/>
              <a:cxnLst/>
              <a:rect l="l" t="t" r="r" b="b"/>
              <a:pathLst>
                <a:path w="315" h="1089" extrusionOk="0">
                  <a:moveTo>
                    <a:pt x="1" y="0"/>
                  </a:moveTo>
                  <a:lnTo>
                    <a:pt x="1" y="1088"/>
                  </a:lnTo>
                  <a:lnTo>
                    <a:pt x="315" y="1088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25;p39">
              <a:extLst>
                <a:ext uri="{FF2B5EF4-FFF2-40B4-BE49-F238E27FC236}">
                  <a16:creationId xmlns:a16="http://schemas.microsoft.com/office/drawing/2014/main" id="{1936F3BA-4611-F993-9519-22ADF3F20056}"/>
                </a:ext>
              </a:extLst>
            </p:cNvPr>
            <p:cNvSpPr/>
            <p:nvPr/>
          </p:nvSpPr>
          <p:spPr>
            <a:xfrm>
              <a:off x="2135364" y="4110732"/>
              <a:ext cx="76626" cy="264907"/>
            </a:xfrm>
            <a:custGeom>
              <a:avLst/>
              <a:gdLst/>
              <a:ahLst/>
              <a:cxnLst/>
              <a:rect l="l" t="t" r="r" b="b"/>
              <a:pathLst>
                <a:path w="315" h="1089" extrusionOk="0">
                  <a:moveTo>
                    <a:pt x="1" y="0"/>
                  </a:moveTo>
                  <a:lnTo>
                    <a:pt x="1" y="1088"/>
                  </a:lnTo>
                  <a:lnTo>
                    <a:pt x="315" y="1088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26;p39">
              <a:extLst>
                <a:ext uri="{FF2B5EF4-FFF2-40B4-BE49-F238E27FC236}">
                  <a16:creationId xmlns:a16="http://schemas.microsoft.com/office/drawing/2014/main" id="{311AF60E-2598-C778-522E-AA2F19E6367E}"/>
                </a:ext>
              </a:extLst>
            </p:cNvPr>
            <p:cNvSpPr/>
            <p:nvPr/>
          </p:nvSpPr>
          <p:spPr>
            <a:xfrm>
              <a:off x="3005719" y="2339365"/>
              <a:ext cx="651930" cy="880835"/>
            </a:xfrm>
            <a:custGeom>
              <a:avLst/>
              <a:gdLst/>
              <a:ahLst/>
              <a:cxnLst/>
              <a:rect l="l" t="t" r="r" b="b"/>
              <a:pathLst>
                <a:path w="2680" h="3621" extrusionOk="0">
                  <a:moveTo>
                    <a:pt x="189" y="1"/>
                  </a:moveTo>
                  <a:lnTo>
                    <a:pt x="147" y="22"/>
                  </a:lnTo>
                  <a:cubicBezTo>
                    <a:pt x="147" y="42"/>
                    <a:pt x="147" y="84"/>
                    <a:pt x="147" y="105"/>
                  </a:cubicBezTo>
                  <a:cubicBezTo>
                    <a:pt x="147" y="356"/>
                    <a:pt x="294" y="586"/>
                    <a:pt x="315" y="754"/>
                  </a:cubicBezTo>
                  <a:cubicBezTo>
                    <a:pt x="315" y="817"/>
                    <a:pt x="294" y="900"/>
                    <a:pt x="315" y="963"/>
                  </a:cubicBezTo>
                  <a:cubicBezTo>
                    <a:pt x="336" y="1005"/>
                    <a:pt x="377" y="1026"/>
                    <a:pt x="377" y="1068"/>
                  </a:cubicBezTo>
                  <a:lnTo>
                    <a:pt x="398" y="1151"/>
                  </a:lnTo>
                  <a:cubicBezTo>
                    <a:pt x="398" y="1193"/>
                    <a:pt x="482" y="1298"/>
                    <a:pt x="482" y="1319"/>
                  </a:cubicBezTo>
                  <a:cubicBezTo>
                    <a:pt x="475" y="1341"/>
                    <a:pt x="462" y="1348"/>
                    <a:pt x="446" y="1348"/>
                  </a:cubicBezTo>
                  <a:cubicBezTo>
                    <a:pt x="424" y="1348"/>
                    <a:pt x="395" y="1335"/>
                    <a:pt x="365" y="1335"/>
                  </a:cubicBezTo>
                  <a:cubicBezTo>
                    <a:pt x="355" y="1335"/>
                    <a:pt x="345" y="1336"/>
                    <a:pt x="336" y="1340"/>
                  </a:cubicBezTo>
                  <a:cubicBezTo>
                    <a:pt x="336" y="1402"/>
                    <a:pt x="315" y="1444"/>
                    <a:pt x="273" y="1486"/>
                  </a:cubicBezTo>
                  <a:cubicBezTo>
                    <a:pt x="273" y="1591"/>
                    <a:pt x="294" y="1737"/>
                    <a:pt x="294" y="1800"/>
                  </a:cubicBezTo>
                  <a:cubicBezTo>
                    <a:pt x="294" y="1946"/>
                    <a:pt x="252" y="2114"/>
                    <a:pt x="189" y="2239"/>
                  </a:cubicBezTo>
                  <a:cubicBezTo>
                    <a:pt x="168" y="2323"/>
                    <a:pt x="105" y="2386"/>
                    <a:pt x="64" y="2449"/>
                  </a:cubicBezTo>
                  <a:cubicBezTo>
                    <a:pt x="43" y="2700"/>
                    <a:pt x="1" y="2951"/>
                    <a:pt x="43" y="3181"/>
                  </a:cubicBezTo>
                  <a:cubicBezTo>
                    <a:pt x="64" y="3265"/>
                    <a:pt x="105" y="3307"/>
                    <a:pt x="105" y="3390"/>
                  </a:cubicBezTo>
                  <a:cubicBezTo>
                    <a:pt x="126" y="3432"/>
                    <a:pt x="105" y="3537"/>
                    <a:pt x="85" y="3620"/>
                  </a:cubicBezTo>
                  <a:lnTo>
                    <a:pt x="2679" y="3620"/>
                  </a:lnTo>
                  <a:lnTo>
                    <a:pt x="2679" y="1528"/>
                  </a:lnTo>
                  <a:cubicBezTo>
                    <a:pt x="2362" y="1483"/>
                    <a:pt x="2035" y="1448"/>
                    <a:pt x="1712" y="1448"/>
                  </a:cubicBezTo>
                  <a:cubicBezTo>
                    <a:pt x="1587" y="1448"/>
                    <a:pt x="1463" y="1454"/>
                    <a:pt x="1340" y="1465"/>
                  </a:cubicBezTo>
                  <a:cubicBezTo>
                    <a:pt x="1256" y="1235"/>
                    <a:pt x="1152" y="1047"/>
                    <a:pt x="984" y="817"/>
                  </a:cubicBezTo>
                  <a:cubicBezTo>
                    <a:pt x="733" y="503"/>
                    <a:pt x="482" y="252"/>
                    <a:pt x="189" y="1"/>
                  </a:cubicBezTo>
                  <a:close/>
                </a:path>
              </a:pathLst>
            </a:custGeom>
            <a:solidFill>
              <a:srgbClr val="A3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27;p39">
              <a:extLst>
                <a:ext uri="{FF2B5EF4-FFF2-40B4-BE49-F238E27FC236}">
                  <a16:creationId xmlns:a16="http://schemas.microsoft.com/office/drawing/2014/main" id="{97C3CBD6-DF66-A97B-CC6D-1EBC200632BF}"/>
                </a:ext>
              </a:extLst>
            </p:cNvPr>
            <p:cNvSpPr/>
            <p:nvPr/>
          </p:nvSpPr>
          <p:spPr>
            <a:xfrm>
              <a:off x="2644490" y="2151087"/>
              <a:ext cx="478731" cy="1167636"/>
            </a:xfrm>
            <a:custGeom>
              <a:avLst/>
              <a:gdLst/>
              <a:ahLst/>
              <a:cxnLst/>
              <a:rect l="l" t="t" r="r" b="b"/>
              <a:pathLst>
                <a:path w="1968" h="4800" extrusionOk="0">
                  <a:moveTo>
                    <a:pt x="1904" y="0"/>
                  </a:moveTo>
                  <a:lnTo>
                    <a:pt x="1904" y="0"/>
                  </a:lnTo>
                  <a:cubicBezTo>
                    <a:pt x="1758" y="21"/>
                    <a:pt x="1590" y="126"/>
                    <a:pt x="1549" y="272"/>
                  </a:cubicBezTo>
                  <a:cubicBezTo>
                    <a:pt x="1528" y="377"/>
                    <a:pt x="1549" y="461"/>
                    <a:pt x="1507" y="544"/>
                  </a:cubicBezTo>
                  <a:cubicBezTo>
                    <a:pt x="1465" y="628"/>
                    <a:pt x="1423" y="649"/>
                    <a:pt x="1360" y="670"/>
                  </a:cubicBezTo>
                  <a:cubicBezTo>
                    <a:pt x="1256" y="628"/>
                    <a:pt x="1151" y="565"/>
                    <a:pt x="1026" y="565"/>
                  </a:cubicBezTo>
                  <a:cubicBezTo>
                    <a:pt x="1010" y="563"/>
                    <a:pt x="994" y="562"/>
                    <a:pt x="978" y="562"/>
                  </a:cubicBezTo>
                  <a:cubicBezTo>
                    <a:pt x="840" y="562"/>
                    <a:pt x="675" y="637"/>
                    <a:pt x="544" y="712"/>
                  </a:cubicBezTo>
                  <a:cubicBezTo>
                    <a:pt x="461" y="628"/>
                    <a:pt x="482" y="461"/>
                    <a:pt x="377" y="293"/>
                  </a:cubicBezTo>
                  <a:cubicBezTo>
                    <a:pt x="314" y="189"/>
                    <a:pt x="147" y="126"/>
                    <a:pt x="0" y="126"/>
                  </a:cubicBezTo>
                  <a:cubicBezTo>
                    <a:pt x="84" y="272"/>
                    <a:pt x="105" y="419"/>
                    <a:pt x="126" y="565"/>
                  </a:cubicBezTo>
                  <a:cubicBezTo>
                    <a:pt x="147" y="670"/>
                    <a:pt x="230" y="921"/>
                    <a:pt x="377" y="942"/>
                  </a:cubicBezTo>
                  <a:cubicBezTo>
                    <a:pt x="335" y="1151"/>
                    <a:pt x="356" y="1381"/>
                    <a:pt x="314" y="1591"/>
                  </a:cubicBezTo>
                  <a:cubicBezTo>
                    <a:pt x="272" y="1758"/>
                    <a:pt x="147" y="1884"/>
                    <a:pt x="210" y="2072"/>
                  </a:cubicBezTo>
                  <a:lnTo>
                    <a:pt x="147" y="2114"/>
                  </a:lnTo>
                  <a:cubicBezTo>
                    <a:pt x="157" y="2124"/>
                    <a:pt x="169" y="2128"/>
                    <a:pt x="181" y="2128"/>
                  </a:cubicBezTo>
                  <a:cubicBezTo>
                    <a:pt x="219" y="2128"/>
                    <a:pt x="262" y="2093"/>
                    <a:pt x="293" y="2093"/>
                  </a:cubicBezTo>
                  <a:cubicBezTo>
                    <a:pt x="356" y="2135"/>
                    <a:pt x="356" y="2197"/>
                    <a:pt x="377" y="2239"/>
                  </a:cubicBezTo>
                  <a:lnTo>
                    <a:pt x="377" y="2260"/>
                  </a:lnTo>
                  <a:lnTo>
                    <a:pt x="377" y="2281"/>
                  </a:lnTo>
                  <a:cubicBezTo>
                    <a:pt x="440" y="2511"/>
                    <a:pt x="356" y="2741"/>
                    <a:pt x="461" y="2972"/>
                  </a:cubicBezTo>
                  <a:cubicBezTo>
                    <a:pt x="502" y="3076"/>
                    <a:pt x="586" y="3202"/>
                    <a:pt x="607" y="3306"/>
                  </a:cubicBezTo>
                  <a:cubicBezTo>
                    <a:pt x="670" y="3474"/>
                    <a:pt x="649" y="3662"/>
                    <a:pt x="649" y="3829"/>
                  </a:cubicBezTo>
                  <a:cubicBezTo>
                    <a:pt x="649" y="3976"/>
                    <a:pt x="544" y="4060"/>
                    <a:pt x="544" y="4185"/>
                  </a:cubicBezTo>
                  <a:cubicBezTo>
                    <a:pt x="544" y="4353"/>
                    <a:pt x="607" y="4457"/>
                    <a:pt x="691" y="4604"/>
                  </a:cubicBezTo>
                  <a:cubicBezTo>
                    <a:pt x="712" y="4625"/>
                    <a:pt x="754" y="4750"/>
                    <a:pt x="795" y="4792"/>
                  </a:cubicBezTo>
                  <a:cubicBezTo>
                    <a:pt x="804" y="4796"/>
                    <a:pt x="813" y="4798"/>
                    <a:pt x="823" y="4798"/>
                  </a:cubicBezTo>
                  <a:cubicBezTo>
                    <a:pt x="861" y="4798"/>
                    <a:pt x="908" y="4771"/>
                    <a:pt x="942" y="4771"/>
                  </a:cubicBezTo>
                  <a:cubicBezTo>
                    <a:pt x="1026" y="4771"/>
                    <a:pt x="1109" y="4792"/>
                    <a:pt x="1193" y="4792"/>
                  </a:cubicBezTo>
                  <a:cubicBezTo>
                    <a:pt x="1221" y="4797"/>
                    <a:pt x="1244" y="4799"/>
                    <a:pt x="1263" y="4799"/>
                  </a:cubicBezTo>
                  <a:cubicBezTo>
                    <a:pt x="1329" y="4799"/>
                    <a:pt x="1349" y="4768"/>
                    <a:pt x="1381" y="4687"/>
                  </a:cubicBezTo>
                  <a:cubicBezTo>
                    <a:pt x="1444" y="4562"/>
                    <a:pt x="1465" y="4562"/>
                    <a:pt x="1549" y="4436"/>
                  </a:cubicBezTo>
                  <a:cubicBezTo>
                    <a:pt x="1590" y="4353"/>
                    <a:pt x="1611" y="4227"/>
                    <a:pt x="1590" y="4143"/>
                  </a:cubicBezTo>
                  <a:cubicBezTo>
                    <a:pt x="1590" y="4081"/>
                    <a:pt x="1549" y="4039"/>
                    <a:pt x="1528" y="3955"/>
                  </a:cubicBezTo>
                  <a:cubicBezTo>
                    <a:pt x="1486" y="3725"/>
                    <a:pt x="1528" y="3474"/>
                    <a:pt x="1549" y="3223"/>
                  </a:cubicBezTo>
                  <a:cubicBezTo>
                    <a:pt x="1590" y="3160"/>
                    <a:pt x="1653" y="3097"/>
                    <a:pt x="1674" y="3013"/>
                  </a:cubicBezTo>
                  <a:cubicBezTo>
                    <a:pt x="1737" y="2888"/>
                    <a:pt x="1779" y="2720"/>
                    <a:pt x="1779" y="2574"/>
                  </a:cubicBezTo>
                  <a:cubicBezTo>
                    <a:pt x="1779" y="2469"/>
                    <a:pt x="1737" y="2197"/>
                    <a:pt x="1800" y="2135"/>
                  </a:cubicBezTo>
                  <a:cubicBezTo>
                    <a:pt x="1813" y="2115"/>
                    <a:pt x="1832" y="2110"/>
                    <a:pt x="1853" y="2110"/>
                  </a:cubicBezTo>
                  <a:cubicBezTo>
                    <a:pt x="1878" y="2110"/>
                    <a:pt x="1905" y="2118"/>
                    <a:pt x="1928" y="2118"/>
                  </a:cubicBezTo>
                  <a:cubicBezTo>
                    <a:pt x="1946" y="2118"/>
                    <a:pt x="1961" y="2112"/>
                    <a:pt x="1967" y="2093"/>
                  </a:cubicBezTo>
                  <a:cubicBezTo>
                    <a:pt x="1967" y="2072"/>
                    <a:pt x="1883" y="1967"/>
                    <a:pt x="1883" y="1925"/>
                  </a:cubicBezTo>
                  <a:lnTo>
                    <a:pt x="1862" y="1842"/>
                  </a:lnTo>
                  <a:cubicBezTo>
                    <a:pt x="1862" y="1800"/>
                    <a:pt x="1821" y="1779"/>
                    <a:pt x="1800" y="1737"/>
                  </a:cubicBezTo>
                  <a:cubicBezTo>
                    <a:pt x="1779" y="1674"/>
                    <a:pt x="1800" y="1591"/>
                    <a:pt x="1800" y="1528"/>
                  </a:cubicBezTo>
                  <a:cubicBezTo>
                    <a:pt x="1779" y="1360"/>
                    <a:pt x="1632" y="1130"/>
                    <a:pt x="1632" y="879"/>
                  </a:cubicBezTo>
                  <a:cubicBezTo>
                    <a:pt x="1632" y="858"/>
                    <a:pt x="1632" y="816"/>
                    <a:pt x="1632" y="796"/>
                  </a:cubicBezTo>
                  <a:cubicBezTo>
                    <a:pt x="1758" y="733"/>
                    <a:pt x="1821" y="712"/>
                    <a:pt x="1883" y="544"/>
                  </a:cubicBezTo>
                  <a:cubicBezTo>
                    <a:pt x="1904" y="461"/>
                    <a:pt x="1904" y="356"/>
                    <a:pt x="1904" y="272"/>
                  </a:cubicBezTo>
                  <a:cubicBezTo>
                    <a:pt x="1883" y="168"/>
                    <a:pt x="1925" y="84"/>
                    <a:pt x="1904" y="0"/>
                  </a:cubicBezTo>
                  <a:close/>
                </a:path>
              </a:pathLst>
            </a:custGeom>
            <a:solidFill>
              <a:srgbClr val="E8E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28;p39">
              <a:extLst>
                <a:ext uri="{FF2B5EF4-FFF2-40B4-BE49-F238E27FC236}">
                  <a16:creationId xmlns:a16="http://schemas.microsoft.com/office/drawing/2014/main" id="{D2D94D50-EDEC-F225-EB7D-A23B80EDF60D}"/>
                </a:ext>
              </a:extLst>
            </p:cNvPr>
            <p:cNvSpPr/>
            <p:nvPr/>
          </p:nvSpPr>
          <p:spPr>
            <a:xfrm>
              <a:off x="2939555" y="3189290"/>
              <a:ext cx="76626" cy="86843"/>
            </a:xfrm>
            <a:custGeom>
              <a:avLst/>
              <a:gdLst/>
              <a:ahLst/>
              <a:cxnLst/>
              <a:rect l="l" t="t" r="r" b="b"/>
              <a:pathLst>
                <a:path w="315" h="357" extrusionOk="0">
                  <a:moveTo>
                    <a:pt x="168" y="1"/>
                  </a:moveTo>
                  <a:lnTo>
                    <a:pt x="1" y="357"/>
                  </a:lnTo>
                  <a:lnTo>
                    <a:pt x="22" y="357"/>
                  </a:lnTo>
                  <a:cubicBezTo>
                    <a:pt x="85" y="315"/>
                    <a:pt x="189" y="294"/>
                    <a:pt x="231" y="210"/>
                  </a:cubicBezTo>
                  <a:cubicBezTo>
                    <a:pt x="315" y="126"/>
                    <a:pt x="294" y="1"/>
                    <a:pt x="168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9;p39">
              <a:extLst>
                <a:ext uri="{FF2B5EF4-FFF2-40B4-BE49-F238E27FC236}">
                  <a16:creationId xmlns:a16="http://schemas.microsoft.com/office/drawing/2014/main" id="{7BE51F83-8C2D-5CFB-D7E8-70DD36B14631}"/>
                </a:ext>
              </a:extLst>
            </p:cNvPr>
            <p:cNvSpPr/>
            <p:nvPr/>
          </p:nvSpPr>
          <p:spPr>
            <a:xfrm>
              <a:off x="2797009" y="3179074"/>
              <a:ext cx="61544" cy="91951"/>
            </a:xfrm>
            <a:custGeom>
              <a:avLst/>
              <a:gdLst/>
              <a:ahLst/>
              <a:cxnLst/>
              <a:rect l="l" t="t" r="r" b="b"/>
              <a:pathLst>
                <a:path w="253" h="378" extrusionOk="0">
                  <a:moveTo>
                    <a:pt x="106" y="1"/>
                  </a:moveTo>
                  <a:cubicBezTo>
                    <a:pt x="22" y="43"/>
                    <a:pt x="1" y="147"/>
                    <a:pt x="43" y="210"/>
                  </a:cubicBezTo>
                  <a:cubicBezTo>
                    <a:pt x="85" y="294"/>
                    <a:pt x="168" y="315"/>
                    <a:pt x="231" y="357"/>
                  </a:cubicBezTo>
                  <a:lnTo>
                    <a:pt x="252" y="378"/>
                  </a:lnTo>
                  <a:lnTo>
                    <a:pt x="252" y="378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30;p39">
              <a:extLst>
                <a:ext uri="{FF2B5EF4-FFF2-40B4-BE49-F238E27FC236}">
                  <a16:creationId xmlns:a16="http://schemas.microsoft.com/office/drawing/2014/main" id="{5B4A51D1-A9DD-9AE7-8205-C96E553662FF}"/>
                </a:ext>
              </a:extLst>
            </p:cNvPr>
            <p:cNvSpPr/>
            <p:nvPr/>
          </p:nvSpPr>
          <p:spPr>
            <a:xfrm>
              <a:off x="3026153" y="2658026"/>
              <a:ext cx="61301" cy="58139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98" y="1"/>
                  </a:moveTo>
                  <a:cubicBezTo>
                    <a:pt x="147" y="1"/>
                    <a:pt x="94" y="20"/>
                    <a:pt x="63" y="51"/>
                  </a:cubicBezTo>
                  <a:cubicBezTo>
                    <a:pt x="1" y="92"/>
                    <a:pt x="1" y="155"/>
                    <a:pt x="1" y="239"/>
                  </a:cubicBezTo>
                  <a:cubicBezTo>
                    <a:pt x="42" y="239"/>
                    <a:pt x="105" y="218"/>
                    <a:pt x="168" y="197"/>
                  </a:cubicBezTo>
                  <a:cubicBezTo>
                    <a:pt x="231" y="155"/>
                    <a:pt x="252" y="92"/>
                    <a:pt x="252" y="9"/>
                  </a:cubicBezTo>
                  <a:cubicBezTo>
                    <a:pt x="235" y="3"/>
                    <a:pt x="216" y="1"/>
                    <a:pt x="198" y="1"/>
                  </a:cubicBezTo>
                  <a:close/>
                </a:path>
              </a:pathLst>
            </a:custGeom>
            <a:solidFill>
              <a:srgbClr val="3C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31;p39">
              <a:extLst>
                <a:ext uri="{FF2B5EF4-FFF2-40B4-BE49-F238E27FC236}">
                  <a16:creationId xmlns:a16="http://schemas.microsoft.com/office/drawing/2014/main" id="{ADA969E8-1DBC-A15C-E0EE-306CC1208BD4}"/>
                </a:ext>
              </a:extLst>
            </p:cNvPr>
            <p:cNvSpPr/>
            <p:nvPr/>
          </p:nvSpPr>
          <p:spPr>
            <a:xfrm>
              <a:off x="2705546" y="2658026"/>
              <a:ext cx="66409" cy="58139"/>
            </a:xfrm>
            <a:custGeom>
              <a:avLst/>
              <a:gdLst/>
              <a:ahLst/>
              <a:cxnLst/>
              <a:rect l="l" t="t" r="r" b="b"/>
              <a:pathLst>
                <a:path w="273" h="239" extrusionOk="0">
                  <a:moveTo>
                    <a:pt x="54" y="1"/>
                  </a:moveTo>
                  <a:cubicBezTo>
                    <a:pt x="36" y="1"/>
                    <a:pt x="17" y="3"/>
                    <a:pt x="0" y="9"/>
                  </a:cubicBezTo>
                  <a:cubicBezTo>
                    <a:pt x="0" y="92"/>
                    <a:pt x="21" y="155"/>
                    <a:pt x="84" y="197"/>
                  </a:cubicBezTo>
                  <a:cubicBezTo>
                    <a:pt x="147" y="218"/>
                    <a:pt x="210" y="239"/>
                    <a:pt x="272" y="239"/>
                  </a:cubicBezTo>
                  <a:cubicBezTo>
                    <a:pt x="272" y="155"/>
                    <a:pt x="251" y="92"/>
                    <a:pt x="189" y="51"/>
                  </a:cubicBezTo>
                  <a:cubicBezTo>
                    <a:pt x="158" y="20"/>
                    <a:pt x="105" y="1"/>
                    <a:pt x="54" y="1"/>
                  </a:cubicBezTo>
                  <a:close/>
                </a:path>
              </a:pathLst>
            </a:custGeom>
            <a:solidFill>
              <a:srgbClr val="3C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32;p39">
              <a:extLst>
                <a:ext uri="{FF2B5EF4-FFF2-40B4-BE49-F238E27FC236}">
                  <a16:creationId xmlns:a16="http://schemas.microsoft.com/office/drawing/2014/main" id="{02AF48E9-30F8-4CBB-5C35-5A92FDA412AB}"/>
                </a:ext>
              </a:extLst>
            </p:cNvPr>
            <p:cNvSpPr/>
            <p:nvPr/>
          </p:nvSpPr>
          <p:spPr>
            <a:xfrm>
              <a:off x="2771711" y="2267848"/>
              <a:ext cx="270016" cy="146928"/>
            </a:xfrm>
            <a:custGeom>
              <a:avLst/>
              <a:gdLst/>
              <a:ahLst/>
              <a:cxnLst/>
              <a:rect l="l" t="t" r="r" b="b"/>
              <a:pathLst>
                <a:path w="1110" h="604" extrusionOk="0">
                  <a:moveTo>
                    <a:pt x="454" y="1"/>
                  </a:moveTo>
                  <a:cubicBezTo>
                    <a:pt x="242" y="1"/>
                    <a:pt x="92" y="124"/>
                    <a:pt x="0" y="190"/>
                  </a:cubicBezTo>
                  <a:cubicBezTo>
                    <a:pt x="0" y="274"/>
                    <a:pt x="42" y="336"/>
                    <a:pt x="84" y="399"/>
                  </a:cubicBezTo>
                  <a:cubicBezTo>
                    <a:pt x="126" y="441"/>
                    <a:pt x="210" y="483"/>
                    <a:pt x="272" y="504"/>
                  </a:cubicBezTo>
                  <a:cubicBezTo>
                    <a:pt x="380" y="565"/>
                    <a:pt x="520" y="604"/>
                    <a:pt x="654" y="604"/>
                  </a:cubicBezTo>
                  <a:cubicBezTo>
                    <a:pt x="703" y="604"/>
                    <a:pt x="751" y="599"/>
                    <a:pt x="795" y="588"/>
                  </a:cubicBezTo>
                  <a:cubicBezTo>
                    <a:pt x="733" y="546"/>
                    <a:pt x="670" y="504"/>
                    <a:pt x="628" y="441"/>
                  </a:cubicBezTo>
                  <a:lnTo>
                    <a:pt x="628" y="441"/>
                  </a:lnTo>
                  <a:cubicBezTo>
                    <a:pt x="670" y="462"/>
                    <a:pt x="712" y="483"/>
                    <a:pt x="754" y="483"/>
                  </a:cubicBezTo>
                  <a:cubicBezTo>
                    <a:pt x="879" y="525"/>
                    <a:pt x="984" y="546"/>
                    <a:pt x="1109" y="546"/>
                  </a:cubicBezTo>
                  <a:cubicBezTo>
                    <a:pt x="963" y="483"/>
                    <a:pt x="942" y="295"/>
                    <a:pt x="816" y="190"/>
                  </a:cubicBezTo>
                  <a:lnTo>
                    <a:pt x="837" y="190"/>
                  </a:lnTo>
                  <a:lnTo>
                    <a:pt x="900" y="169"/>
                  </a:lnTo>
                  <a:cubicBezTo>
                    <a:pt x="729" y="44"/>
                    <a:pt x="580" y="1"/>
                    <a:pt x="454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33;p39">
              <a:extLst>
                <a:ext uri="{FF2B5EF4-FFF2-40B4-BE49-F238E27FC236}">
                  <a16:creationId xmlns:a16="http://schemas.microsoft.com/office/drawing/2014/main" id="{FB699D48-E4BC-9F01-0093-ACE06A4A31CC}"/>
                </a:ext>
              </a:extLst>
            </p:cNvPr>
            <p:cNvSpPr/>
            <p:nvPr/>
          </p:nvSpPr>
          <p:spPr>
            <a:xfrm>
              <a:off x="2781928" y="2511345"/>
              <a:ext cx="208958" cy="784505"/>
            </a:xfrm>
            <a:custGeom>
              <a:avLst/>
              <a:gdLst/>
              <a:ahLst/>
              <a:cxnLst/>
              <a:rect l="l" t="t" r="r" b="b"/>
              <a:pathLst>
                <a:path w="859" h="3225" extrusionOk="0">
                  <a:moveTo>
                    <a:pt x="462" y="1"/>
                  </a:moveTo>
                  <a:cubicBezTo>
                    <a:pt x="429" y="1"/>
                    <a:pt x="392" y="30"/>
                    <a:pt x="381" y="30"/>
                  </a:cubicBezTo>
                  <a:cubicBezTo>
                    <a:pt x="378" y="30"/>
                    <a:pt x="377" y="29"/>
                    <a:pt x="377" y="26"/>
                  </a:cubicBezTo>
                  <a:cubicBezTo>
                    <a:pt x="293" y="89"/>
                    <a:pt x="293" y="89"/>
                    <a:pt x="147" y="256"/>
                  </a:cubicBezTo>
                  <a:cubicBezTo>
                    <a:pt x="0" y="403"/>
                    <a:pt x="335" y="695"/>
                    <a:pt x="419" y="884"/>
                  </a:cubicBezTo>
                  <a:cubicBezTo>
                    <a:pt x="481" y="1030"/>
                    <a:pt x="377" y="1239"/>
                    <a:pt x="377" y="1407"/>
                  </a:cubicBezTo>
                  <a:cubicBezTo>
                    <a:pt x="398" y="1595"/>
                    <a:pt x="356" y="1721"/>
                    <a:pt x="398" y="1888"/>
                  </a:cubicBezTo>
                  <a:cubicBezTo>
                    <a:pt x="502" y="2118"/>
                    <a:pt x="440" y="2328"/>
                    <a:pt x="398" y="2474"/>
                  </a:cubicBezTo>
                  <a:cubicBezTo>
                    <a:pt x="356" y="2600"/>
                    <a:pt x="230" y="2662"/>
                    <a:pt x="251" y="2788"/>
                  </a:cubicBezTo>
                  <a:cubicBezTo>
                    <a:pt x="272" y="2851"/>
                    <a:pt x="293" y="2913"/>
                    <a:pt x="314" y="2997"/>
                  </a:cubicBezTo>
                  <a:cubicBezTo>
                    <a:pt x="340" y="3127"/>
                    <a:pt x="407" y="3225"/>
                    <a:pt x="483" y="3225"/>
                  </a:cubicBezTo>
                  <a:cubicBezTo>
                    <a:pt x="530" y="3225"/>
                    <a:pt x="580" y="3189"/>
                    <a:pt x="628" y="3102"/>
                  </a:cubicBezTo>
                  <a:cubicBezTo>
                    <a:pt x="733" y="2913"/>
                    <a:pt x="837" y="2767"/>
                    <a:pt x="691" y="2620"/>
                  </a:cubicBezTo>
                  <a:cubicBezTo>
                    <a:pt x="607" y="2495"/>
                    <a:pt x="544" y="2286"/>
                    <a:pt x="586" y="2118"/>
                  </a:cubicBezTo>
                  <a:cubicBezTo>
                    <a:pt x="607" y="2035"/>
                    <a:pt x="649" y="1951"/>
                    <a:pt x="670" y="1867"/>
                  </a:cubicBezTo>
                  <a:cubicBezTo>
                    <a:pt x="691" y="1721"/>
                    <a:pt x="670" y="1574"/>
                    <a:pt x="670" y="1449"/>
                  </a:cubicBezTo>
                  <a:cubicBezTo>
                    <a:pt x="670" y="1260"/>
                    <a:pt x="607" y="1051"/>
                    <a:pt x="607" y="863"/>
                  </a:cubicBezTo>
                  <a:cubicBezTo>
                    <a:pt x="607" y="758"/>
                    <a:pt x="649" y="695"/>
                    <a:pt x="691" y="612"/>
                  </a:cubicBezTo>
                  <a:cubicBezTo>
                    <a:pt x="733" y="528"/>
                    <a:pt x="816" y="444"/>
                    <a:pt x="837" y="382"/>
                  </a:cubicBezTo>
                  <a:cubicBezTo>
                    <a:pt x="858" y="298"/>
                    <a:pt x="733" y="193"/>
                    <a:pt x="649" y="110"/>
                  </a:cubicBezTo>
                  <a:cubicBezTo>
                    <a:pt x="607" y="47"/>
                    <a:pt x="544" y="26"/>
                    <a:pt x="502" y="5"/>
                  </a:cubicBezTo>
                  <a:lnTo>
                    <a:pt x="481" y="5"/>
                  </a:lnTo>
                  <a:cubicBezTo>
                    <a:pt x="475" y="2"/>
                    <a:pt x="469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4;p39">
              <a:extLst>
                <a:ext uri="{FF2B5EF4-FFF2-40B4-BE49-F238E27FC236}">
                  <a16:creationId xmlns:a16="http://schemas.microsoft.com/office/drawing/2014/main" id="{3462E131-DBDA-0A25-C2B4-EE224D7AE2A0}"/>
                </a:ext>
              </a:extLst>
            </p:cNvPr>
            <p:cNvSpPr/>
            <p:nvPr/>
          </p:nvSpPr>
          <p:spPr>
            <a:xfrm>
              <a:off x="2013251" y="3219940"/>
              <a:ext cx="243" cy="173199"/>
            </a:xfrm>
            <a:custGeom>
              <a:avLst/>
              <a:gdLst/>
              <a:ahLst/>
              <a:cxnLst/>
              <a:rect l="l" t="t" r="r" b="b"/>
              <a:pathLst>
                <a:path w="1" h="712" extrusionOk="0">
                  <a:moveTo>
                    <a:pt x="1" y="712"/>
                  </a:moveTo>
                  <a:lnTo>
                    <a:pt x="1" y="712"/>
                  </a:lnTo>
                  <a:lnTo>
                    <a:pt x="1" y="0"/>
                  </a:lnTo>
                  <a:lnTo>
                    <a:pt x="1" y="712"/>
                  </a:lnTo>
                  <a:close/>
                </a:path>
              </a:pathLst>
            </a:custGeom>
            <a:solidFill>
              <a:srgbClr val="864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253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455</Words>
  <Application>Microsoft Office PowerPoint</Application>
  <PresentationFormat>ワイド画面</PresentationFormat>
  <Paragraphs>80</Paragraphs>
  <Slides>16</Slides>
  <Notes>16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Fira Sans Extra Condensed SemiBold</vt:lpstr>
      <vt:lpstr>メイリオ</vt:lpstr>
      <vt:lpstr>游ゴシック</vt:lpstr>
      <vt:lpstr>游ゴシック Light</vt:lpstr>
      <vt:lpstr>Arial</vt:lpstr>
      <vt:lpstr>Office テーマ</vt:lpstr>
      <vt:lpstr>B3Summer 夏休み課題</vt:lpstr>
      <vt:lpstr>目次</vt:lpstr>
      <vt:lpstr>1-1, study.pyとは</vt:lpstr>
      <vt:lpstr>1-2, study.py動作例</vt:lpstr>
      <vt:lpstr>2-1, study.pyの改造</vt:lpstr>
      <vt:lpstr>2-2, GUI動作例</vt:lpstr>
      <vt:lpstr>3-1, 競馬予想</vt:lpstr>
      <vt:lpstr>3-2, 競馬予想 url取得</vt:lpstr>
      <vt:lpstr>3-3, 競馬予想 レース結果取得</vt:lpstr>
      <vt:lpstr>3-4, 競馬予想 前処理1</vt:lpstr>
      <vt:lpstr>3-5, 競馬予想 前処理2</vt:lpstr>
      <vt:lpstr>3-6, 競馬予想 モデル作成1</vt:lpstr>
      <vt:lpstr>3-7, 競馬予想 モデル作成2</vt:lpstr>
      <vt:lpstr>3-8, 競馬予想 予想</vt:lpstr>
      <vt:lpstr>3-9, 競馬予想 展望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B3Summer</dc:title>
  <dc:creator>下口 泰輝</dc:creator>
  <cp:lastModifiedBy>下口 泰輝</cp:lastModifiedBy>
  <cp:revision>1</cp:revision>
  <dcterms:created xsi:type="dcterms:W3CDTF">2023-08-24T02:18:38Z</dcterms:created>
  <dcterms:modified xsi:type="dcterms:W3CDTF">2023-08-24T05:24:25Z</dcterms:modified>
</cp:coreProperties>
</file>